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5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69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0CBBE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0CBBE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841774" y="3435833"/>
            <a:ext cx="8538845" cy="6737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1" i="0">
                <a:solidFill>
                  <a:srgbClr val="FF704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3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0CBBE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3478"/>
            <a:ext cx="10053320" cy="210185"/>
          </a:xfrm>
          <a:custGeom>
            <a:avLst/>
            <a:gdLst/>
            <a:ahLst/>
            <a:cxnLst/>
            <a:rect l="l" t="t" r="r" b="b"/>
            <a:pathLst>
              <a:path w="10053320" h="210184">
                <a:moveTo>
                  <a:pt x="0" y="209663"/>
                </a:moveTo>
                <a:lnTo>
                  <a:pt x="10052988" y="209663"/>
                </a:lnTo>
                <a:lnTo>
                  <a:pt x="10052988" y="0"/>
                </a:lnTo>
                <a:lnTo>
                  <a:pt x="0" y="0"/>
                </a:lnTo>
                <a:lnTo>
                  <a:pt x="0" y="209663"/>
                </a:lnTo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0053481" y="903479"/>
            <a:ext cx="10050780" cy="208279"/>
          </a:xfrm>
          <a:custGeom>
            <a:avLst/>
            <a:gdLst/>
            <a:ahLst/>
            <a:cxnLst/>
            <a:rect l="l" t="t" r="r" b="b"/>
            <a:pathLst>
              <a:path w="10050780" h="208280">
                <a:moveTo>
                  <a:pt x="0" y="207945"/>
                </a:moveTo>
                <a:lnTo>
                  <a:pt x="10050618" y="207945"/>
                </a:lnTo>
                <a:lnTo>
                  <a:pt x="10050618" y="0"/>
                </a:lnTo>
                <a:lnTo>
                  <a:pt x="0" y="0"/>
                </a:lnTo>
                <a:lnTo>
                  <a:pt x="0" y="207945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5774389" y="343679"/>
            <a:ext cx="3859344" cy="446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1995" y="2092772"/>
            <a:ext cx="17820108" cy="570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00CBBE"/>
                </a:solidFill>
                <a:latin typeface="Microsoft JhengHei UI"/>
                <a:cs typeface="Microsoft JhengHei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34081" y="4069759"/>
            <a:ext cx="15035937" cy="4968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5"/>
            <a:ext cx="6433311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2" y="1051769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jp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testng.org/testng-1.0.dtd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jp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Relationship Id="rId26" Type="http://schemas.openxmlformats.org/officeDocument/2006/relationships/image" Target="../media/image93.png"/><Relationship Id="rId27" Type="http://schemas.openxmlformats.org/officeDocument/2006/relationships/image" Target="../media/image94.png"/><Relationship Id="rId28" Type="http://schemas.openxmlformats.org/officeDocument/2006/relationships/image" Target="../media/image95.png"/><Relationship Id="rId29" Type="http://schemas.openxmlformats.org/officeDocument/2006/relationships/image" Target="../media/image96.png"/><Relationship Id="rId30" Type="http://schemas.openxmlformats.org/officeDocument/2006/relationships/image" Target="../media/image97.png"/><Relationship Id="rId31" Type="http://schemas.openxmlformats.org/officeDocument/2006/relationships/image" Target="../media/image98.png"/><Relationship Id="rId32" Type="http://schemas.openxmlformats.org/officeDocument/2006/relationships/image" Target="../media/image99.png"/><Relationship Id="rId33" Type="http://schemas.openxmlformats.org/officeDocument/2006/relationships/image" Target="../media/image100.png"/><Relationship Id="rId34" Type="http://schemas.openxmlformats.org/officeDocument/2006/relationships/image" Target="../media/image101.png"/><Relationship Id="rId35" Type="http://schemas.openxmlformats.org/officeDocument/2006/relationships/image" Target="../media/image102.png"/><Relationship Id="rId36" Type="http://schemas.openxmlformats.org/officeDocument/2006/relationships/image" Target="../media/image103.png"/><Relationship Id="rId37" Type="http://schemas.openxmlformats.org/officeDocument/2006/relationships/image" Target="../media/image104.png"/><Relationship Id="rId38" Type="http://schemas.openxmlformats.org/officeDocument/2006/relationships/image" Target="../media/image105.png"/><Relationship Id="rId39" Type="http://schemas.openxmlformats.org/officeDocument/2006/relationships/image" Target="../media/image106.png"/><Relationship Id="rId40" Type="http://schemas.openxmlformats.org/officeDocument/2006/relationships/image" Target="../media/image107.png"/><Relationship Id="rId41" Type="http://schemas.openxmlformats.org/officeDocument/2006/relationships/image" Target="../media/image108.png"/><Relationship Id="rId42" Type="http://schemas.openxmlformats.org/officeDocument/2006/relationships/image" Target="../media/image109.png"/><Relationship Id="rId43" Type="http://schemas.openxmlformats.org/officeDocument/2006/relationships/image" Target="../media/image110.png"/><Relationship Id="rId44" Type="http://schemas.openxmlformats.org/officeDocument/2006/relationships/image" Target="../media/image111.png"/><Relationship Id="rId45" Type="http://schemas.openxmlformats.org/officeDocument/2006/relationships/image" Target="../media/image112.png"/><Relationship Id="rId46" Type="http://schemas.openxmlformats.org/officeDocument/2006/relationships/image" Target="../media/image113.png"/><Relationship Id="rId47" Type="http://schemas.openxmlformats.org/officeDocument/2006/relationships/image" Target="../media/image114.png"/><Relationship Id="rId48" Type="http://schemas.openxmlformats.org/officeDocument/2006/relationships/image" Target="../media/image115.png"/><Relationship Id="rId49" Type="http://schemas.openxmlformats.org/officeDocument/2006/relationships/image" Target="../media/image116.png"/><Relationship Id="rId50" Type="http://schemas.openxmlformats.org/officeDocument/2006/relationships/image" Target="../media/image117.png"/><Relationship Id="rId51" Type="http://schemas.openxmlformats.org/officeDocument/2006/relationships/image" Target="../media/image118.png"/><Relationship Id="rId52" Type="http://schemas.openxmlformats.org/officeDocument/2006/relationships/image" Target="../media/image119.png"/><Relationship Id="rId53" Type="http://schemas.openxmlformats.org/officeDocument/2006/relationships/image" Target="../media/image120.png"/><Relationship Id="rId54" Type="http://schemas.openxmlformats.org/officeDocument/2006/relationships/image" Target="../media/image121.png"/><Relationship Id="rId55" Type="http://schemas.openxmlformats.org/officeDocument/2006/relationships/image" Target="../media/image122.png"/><Relationship Id="rId56" Type="http://schemas.openxmlformats.org/officeDocument/2006/relationships/image" Target="../media/image123.png"/><Relationship Id="rId57" Type="http://schemas.openxmlformats.org/officeDocument/2006/relationships/image" Target="../media/image124.png"/><Relationship Id="rId58" Type="http://schemas.openxmlformats.org/officeDocument/2006/relationships/image" Target="../media/image125.png"/><Relationship Id="rId59" Type="http://schemas.openxmlformats.org/officeDocument/2006/relationships/image" Target="../media/image126.png"/><Relationship Id="rId60" Type="http://schemas.openxmlformats.org/officeDocument/2006/relationships/image" Target="../media/image127.png"/><Relationship Id="rId61" Type="http://schemas.openxmlformats.org/officeDocument/2006/relationships/image" Target="../media/image128.png"/><Relationship Id="rId62" Type="http://schemas.openxmlformats.org/officeDocument/2006/relationships/image" Target="../media/image129.png"/><Relationship Id="rId63" Type="http://schemas.openxmlformats.org/officeDocument/2006/relationships/image" Target="../media/image130.png"/><Relationship Id="rId64" Type="http://schemas.openxmlformats.org/officeDocument/2006/relationships/image" Target="../media/image131.png"/><Relationship Id="rId65" Type="http://schemas.openxmlformats.org/officeDocument/2006/relationships/image" Target="../media/image132.png"/><Relationship Id="rId66" Type="http://schemas.openxmlformats.org/officeDocument/2006/relationships/image" Target="../media/image133.png"/><Relationship Id="rId67" Type="http://schemas.openxmlformats.org/officeDocument/2006/relationships/image" Target="../media/image134.png"/><Relationship Id="rId68" Type="http://schemas.openxmlformats.org/officeDocument/2006/relationships/image" Target="../media/image135.png"/><Relationship Id="rId69" Type="http://schemas.openxmlformats.org/officeDocument/2006/relationships/image" Target="../media/image136.png"/><Relationship Id="rId70" Type="http://schemas.openxmlformats.org/officeDocument/2006/relationships/image" Target="../media/image137.png"/><Relationship Id="rId71" Type="http://schemas.openxmlformats.org/officeDocument/2006/relationships/image" Target="../media/image138.png"/><Relationship Id="rId72" Type="http://schemas.openxmlformats.org/officeDocument/2006/relationships/image" Target="../media/image139.png"/><Relationship Id="rId73" Type="http://schemas.openxmlformats.org/officeDocument/2006/relationships/image" Target="../media/image140.png"/><Relationship Id="rId74" Type="http://schemas.openxmlformats.org/officeDocument/2006/relationships/image" Target="../media/image141.png"/><Relationship Id="rId75" Type="http://schemas.openxmlformats.org/officeDocument/2006/relationships/image" Target="../media/image142.png"/><Relationship Id="rId76" Type="http://schemas.openxmlformats.org/officeDocument/2006/relationships/image" Target="../media/image143.png"/><Relationship Id="rId77" Type="http://schemas.openxmlformats.org/officeDocument/2006/relationships/image" Target="../media/image144.png"/><Relationship Id="rId78" Type="http://schemas.openxmlformats.org/officeDocument/2006/relationships/image" Target="../media/image145.png"/><Relationship Id="rId79" Type="http://schemas.openxmlformats.org/officeDocument/2006/relationships/image" Target="../media/image146.png"/><Relationship Id="rId80" Type="http://schemas.openxmlformats.org/officeDocument/2006/relationships/image" Target="../media/image147.png"/><Relationship Id="rId81" Type="http://schemas.openxmlformats.org/officeDocument/2006/relationships/image" Target="../media/image148.png"/><Relationship Id="rId82" Type="http://schemas.openxmlformats.org/officeDocument/2006/relationships/image" Target="../media/image149.png"/><Relationship Id="rId83" Type="http://schemas.openxmlformats.org/officeDocument/2006/relationships/image" Target="../media/image150.png"/><Relationship Id="rId84" Type="http://schemas.openxmlformats.org/officeDocument/2006/relationships/image" Target="../media/image151.png"/><Relationship Id="rId85" Type="http://schemas.openxmlformats.org/officeDocument/2006/relationships/image" Target="../media/image15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Relationship Id="rId22" Type="http://schemas.openxmlformats.org/officeDocument/2006/relationships/image" Target="../media/image173.png"/><Relationship Id="rId23" Type="http://schemas.openxmlformats.org/officeDocument/2006/relationships/image" Target="../media/image174.png"/><Relationship Id="rId24" Type="http://schemas.openxmlformats.org/officeDocument/2006/relationships/image" Target="../media/image175.png"/><Relationship Id="rId25" Type="http://schemas.openxmlformats.org/officeDocument/2006/relationships/image" Target="../media/image176.png"/><Relationship Id="rId26" Type="http://schemas.openxmlformats.org/officeDocument/2006/relationships/image" Target="../media/image177.png"/><Relationship Id="rId27" Type="http://schemas.openxmlformats.org/officeDocument/2006/relationships/image" Target="../media/image178.png"/><Relationship Id="rId28" Type="http://schemas.openxmlformats.org/officeDocument/2006/relationships/image" Target="../media/image179.png"/><Relationship Id="rId29" Type="http://schemas.openxmlformats.org/officeDocument/2006/relationships/image" Target="../media/image180.png"/><Relationship Id="rId30" Type="http://schemas.openxmlformats.org/officeDocument/2006/relationships/image" Target="../media/image181.png"/><Relationship Id="rId31" Type="http://schemas.openxmlformats.org/officeDocument/2006/relationships/image" Target="../media/image182.png"/><Relationship Id="rId32" Type="http://schemas.openxmlformats.org/officeDocument/2006/relationships/image" Target="../media/image183.png"/><Relationship Id="rId33" Type="http://schemas.openxmlformats.org/officeDocument/2006/relationships/image" Target="../media/image184.png"/><Relationship Id="rId34" Type="http://schemas.openxmlformats.org/officeDocument/2006/relationships/image" Target="../media/image185.png"/><Relationship Id="rId35" Type="http://schemas.openxmlformats.org/officeDocument/2006/relationships/image" Target="../media/image186.png"/><Relationship Id="rId36" Type="http://schemas.openxmlformats.org/officeDocument/2006/relationships/image" Target="../media/image187.png"/><Relationship Id="rId37" Type="http://schemas.openxmlformats.org/officeDocument/2006/relationships/image" Target="../media/image188.png"/><Relationship Id="rId38" Type="http://schemas.openxmlformats.org/officeDocument/2006/relationships/image" Target="../media/image189.png"/><Relationship Id="rId39" Type="http://schemas.openxmlformats.org/officeDocument/2006/relationships/image" Target="../media/image190.png"/><Relationship Id="rId40" Type="http://schemas.openxmlformats.org/officeDocument/2006/relationships/image" Target="../media/image191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jpg"/><Relationship Id="rId6" Type="http://schemas.openxmlformats.org/officeDocument/2006/relationships/image" Target="../media/image214.png"/><Relationship Id="rId7" Type="http://schemas.openxmlformats.org/officeDocument/2006/relationships/image" Target="../media/image215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jpg"/><Relationship Id="rId6" Type="http://schemas.openxmlformats.org/officeDocument/2006/relationships/image" Target="../media/image220.png"/><Relationship Id="rId7" Type="http://schemas.openxmlformats.org/officeDocument/2006/relationships/image" Target="../media/image221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Relationship Id="rId16" Type="http://schemas.openxmlformats.org/officeDocument/2006/relationships/image" Target="../media/image236.png"/><Relationship Id="rId17" Type="http://schemas.openxmlformats.org/officeDocument/2006/relationships/image" Target="../media/image237.png"/><Relationship Id="rId18" Type="http://schemas.openxmlformats.org/officeDocument/2006/relationships/image" Target="../media/image238.png"/><Relationship Id="rId19" Type="http://schemas.openxmlformats.org/officeDocument/2006/relationships/image" Target="../media/image239.png"/><Relationship Id="rId20" Type="http://schemas.openxmlformats.org/officeDocument/2006/relationships/image" Target="../media/image240.png"/><Relationship Id="rId21" Type="http://schemas.openxmlformats.org/officeDocument/2006/relationships/image" Target="../media/image241.png"/><Relationship Id="rId22" Type="http://schemas.openxmlformats.org/officeDocument/2006/relationships/image" Target="../media/image242.png"/><Relationship Id="rId23" Type="http://schemas.openxmlformats.org/officeDocument/2006/relationships/image" Target="../media/image243.png"/><Relationship Id="rId24" Type="http://schemas.openxmlformats.org/officeDocument/2006/relationships/image" Target="../media/image244.png"/><Relationship Id="rId25" Type="http://schemas.openxmlformats.org/officeDocument/2006/relationships/image" Target="../media/image245.png"/><Relationship Id="rId26" Type="http://schemas.openxmlformats.org/officeDocument/2006/relationships/image" Target="../media/image246.png"/><Relationship Id="rId27" Type="http://schemas.openxmlformats.org/officeDocument/2006/relationships/image" Target="../media/image247.png"/><Relationship Id="rId28" Type="http://schemas.openxmlformats.org/officeDocument/2006/relationships/image" Target="../media/image248.png"/><Relationship Id="rId29" Type="http://schemas.openxmlformats.org/officeDocument/2006/relationships/image" Target="../media/image249.png"/><Relationship Id="rId30" Type="http://schemas.openxmlformats.org/officeDocument/2006/relationships/image" Target="../media/image250.png"/><Relationship Id="rId31" Type="http://schemas.openxmlformats.org/officeDocument/2006/relationships/image" Target="../media/image251.png"/><Relationship Id="rId32" Type="http://schemas.openxmlformats.org/officeDocument/2006/relationships/image" Target="../media/image252.png"/><Relationship Id="rId33" Type="http://schemas.openxmlformats.org/officeDocument/2006/relationships/image" Target="../media/image253.png"/><Relationship Id="rId34" Type="http://schemas.openxmlformats.org/officeDocument/2006/relationships/image" Target="../media/image254.png"/><Relationship Id="rId35" Type="http://schemas.openxmlformats.org/officeDocument/2006/relationships/image" Target="../media/image255.png"/><Relationship Id="rId36" Type="http://schemas.openxmlformats.org/officeDocument/2006/relationships/image" Target="../media/image256.png"/><Relationship Id="rId37" Type="http://schemas.openxmlformats.org/officeDocument/2006/relationships/image" Target="../media/image257.png"/><Relationship Id="rId38" Type="http://schemas.openxmlformats.org/officeDocument/2006/relationships/image" Target="../media/image258.png"/><Relationship Id="rId39" Type="http://schemas.openxmlformats.org/officeDocument/2006/relationships/image" Target="../media/image259.png"/><Relationship Id="rId40" Type="http://schemas.openxmlformats.org/officeDocument/2006/relationships/image" Target="../media/image260.png"/><Relationship Id="rId41" Type="http://schemas.openxmlformats.org/officeDocument/2006/relationships/image" Target="../media/image261.png"/><Relationship Id="rId42" Type="http://schemas.openxmlformats.org/officeDocument/2006/relationships/image" Target="../media/image262.png"/><Relationship Id="rId43" Type="http://schemas.openxmlformats.org/officeDocument/2006/relationships/image" Target="../media/image263.png"/><Relationship Id="rId44" Type="http://schemas.openxmlformats.org/officeDocument/2006/relationships/image" Target="../media/image264.png"/><Relationship Id="rId45" Type="http://schemas.openxmlformats.org/officeDocument/2006/relationships/image" Target="../media/image265.png"/><Relationship Id="rId46" Type="http://schemas.openxmlformats.org/officeDocument/2006/relationships/image" Target="../media/image266.png"/><Relationship Id="rId47" Type="http://schemas.openxmlformats.org/officeDocument/2006/relationships/image" Target="../media/image267.png"/><Relationship Id="rId48" Type="http://schemas.openxmlformats.org/officeDocument/2006/relationships/image" Target="../media/image268.png"/><Relationship Id="rId49" Type="http://schemas.openxmlformats.org/officeDocument/2006/relationships/image" Target="../media/image269.png"/><Relationship Id="rId50" Type="http://schemas.openxmlformats.org/officeDocument/2006/relationships/image" Target="../media/image270.png"/><Relationship Id="rId51" Type="http://schemas.openxmlformats.org/officeDocument/2006/relationships/image" Target="../media/image271.png"/><Relationship Id="rId52" Type="http://schemas.openxmlformats.org/officeDocument/2006/relationships/image" Target="../media/image272.png"/><Relationship Id="rId53" Type="http://schemas.openxmlformats.org/officeDocument/2006/relationships/image" Target="../media/image273.png"/><Relationship Id="rId54" Type="http://schemas.openxmlformats.org/officeDocument/2006/relationships/image" Target="../media/image274.png"/><Relationship Id="rId55" Type="http://schemas.openxmlformats.org/officeDocument/2006/relationships/image" Target="../media/image275.png"/><Relationship Id="rId56" Type="http://schemas.openxmlformats.org/officeDocument/2006/relationships/image" Target="../media/image276.png"/><Relationship Id="rId57" Type="http://schemas.openxmlformats.org/officeDocument/2006/relationships/image" Target="../media/image277.png"/><Relationship Id="rId58" Type="http://schemas.openxmlformats.org/officeDocument/2006/relationships/image" Target="../media/image278.png"/><Relationship Id="rId59" Type="http://schemas.openxmlformats.org/officeDocument/2006/relationships/image" Target="../media/image279.png"/><Relationship Id="rId60" Type="http://schemas.openxmlformats.org/officeDocument/2006/relationships/image" Target="../media/image280.png"/><Relationship Id="rId61" Type="http://schemas.openxmlformats.org/officeDocument/2006/relationships/image" Target="../media/image281.png"/><Relationship Id="rId62" Type="http://schemas.openxmlformats.org/officeDocument/2006/relationships/image" Target="../media/image282.png"/><Relationship Id="rId63" Type="http://schemas.openxmlformats.org/officeDocument/2006/relationships/image" Target="../media/image283.png"/><Relationship Id="rId64" Type="http://schemas.openxmlformats.org/officeDocument/2006/relationships/image" Target="../media/image284.png"/><Relationship Id="rId65" Type="http://schemas.openxmlformats.org/officeDocument/2006/relationships/image" Target="../media/image285.png"/><Relationship Id="rId66" Type="http://schemas.openxmlformats.org/officeDocument/2006/relationships/image" Target="../media/image286.png"/><Relationship Id="rId67" Type="http://schemas.openxmlformats.org/officeDocument/2006/relationships/image" Target="../media/image287.png"/><Relationship Id="rId68" Type="http://schemas.openxmlformats.org/officeDocument/2006/relationships/image" Target="../media/image288.png"/><Relationship Id="rId69" Type="http://schemas.openxmlformats.org/officeDocument/2006/relationships/image" Target="../media/image289.png"/><Relationship Id="rId70" Type="http://schemas.openxmlformats.org/officeDocument/2006/relationships/image" Target="../media/image290.png"/><Relationship Id="rId71" Type="http://schemas.openxmlformats.org/officeDocument/2006/relationships/image" Target="../media/image291.png"/><Relationship Id="rId72" Type="http://schemas.openxmlformats.org/officeDocument/2006/relationships/image" Target="../media/image292.png"/><Relationship Id="rId73" Type="http://schemas.openxmlformats.org/officeDocument/2006/relationships/image" Target="../media/image293.png"/><Relationship Id="rId74" Type="http://schemas.openxmlformats.org/officeDocument/2006/relationships/image" Target="../media/image294.png"/><Relationship Id="rId75" Type="http://schemas.openxmlformats.org/officeDocument/2006/relationships/image" Target="../media/image295.png"/><Relationship Id="rId76" Type="http://schemas.openxmlformats.org/officeDocument/2006/relationships/image" Target="../media/image296.png"/><Relationship Id="rId77" Type="http://schemas.openxmlformats.org/officeDocument/2006/relationships/image" Target="../media/image297.png"/><Relationship Id="rId78" Type="http://schemas.openxmlformats.org/officeDocument/2006/relationships/image" Target="../media/image298.png"/><Relationship Id="rId79" Type="http://schemas.openxmlformats.org/officeDocument/2006/relationships/image" Target="../media/image299.png"/><Relationship Id="rId80" Type="http://schemas.openxmlformats.org/officeDocument/2006/relationships/image" Target="../media/image300.png"/><Relationship Id="rId81" Type="http://schemas.openxmlformats.org/officeDocument/2006/relationships/image" Target="../media/image301.png"/><Relationship Id="rId82" Type="http://schemas.openxmlformats.org/officeDocument/2006/relationships/image" Target="../media/image302.png"/><Relationship Id="rId83" Type="http://schemas.openxmlformats.org/officeDocument/2006/relationships/image" Target="../media/image303.png"/><Relationship Id="rId84" Type="http://schemas.openxmlformats.org/officeDocument/2006/relationships/image" Target="../media/image304.png"/><Relationship Id="rId85" Type="http://schemas.openxmlformats.org/officeDocument/2006/relationships/image" Target="../media/image305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4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5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7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Relationship Id="rId15" Type="http://schemas.openxmlformats.org/officeDocument/2006/relationships/image" Target="../media/image331.png"/><Relationship Id="rId16" Type="http://schemas.openxmlformats.org/officeDocument/2006/relationships/image" Target="../media/image332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Relationship Id="rId13" Type="http://schemas.openxmlformats.org/officeDocument/2006/relationships/image" Target="../media/image344.png"/><Relationship Id="rId14" Type="http://schemas.openxmlformats.org/officeDocument/2006/relationships/image" Target="../media/image345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6.png"/><Relationship Id="rId3" Type="http://schemas.openxmlformats.org/officeDocument/2006/relationships/image" Target="../media/image367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8.png"/><Relationship Id="rId3" Type="http://schemas.openxmlformats.org/officeDocument/2006/relationships/image" Target="../media/image369.jpg"/><Relationship Id="rId4" Type="http://schemas.openxmlformats.org/officeDocument/2006/relationships/image" Target="../media/image370.jpg"/><Relationship Id="rId5" Type="http://schemas.openxmlformats.org/officeDocument/2006/relationships/image" Target="../media/image371.jpg"/><Relationship Id="rId6" Type="http://schemas.openxmlformats.org/officeDocument/2006/relationships/image" Target="../media/image372.png"/><Relationship Id="rId7" Type="http://schemas.openxmlformats.org/officeDocument/2006/relationships/image" Target="../media/image373.jpg"/><Relationship Id="rId8" Type="http://schemas.openxmlformats.org/officeDocument/2006/relationships/image" Target="../media/image374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5.png"/><Relationship Id="rId3" Type="http://schemas.openxmlformats.org/officeDocument/2006/relationships/image" Target="../media/image376.jpg"/><Relationship Id="rId4" Type="http://schemas.openxmlformats.org/officeDocument/2006/relationships/image" Target="../media/image377.jpg"/><Relationship Id="rId5" Type="http://schemas.openxmlformats.org/officeDocument/2006/relationships/image" Target="../media/image378.jpg"/><Relationship Id="rId6" Type="http://schemas.openxmlformats.org/officeDocument/2006/relationships/image" Target="../media/image379.jpg"/><Relationship Id="rId7" Type="http://schemas.openxmlformats.org/officeDocument/2006/relationships/image" Target="../media/image380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1.png"/><Relationship Id="rId3" Type="http://schemas.openxmlformats.org/officeDocument/2006/relationships/image" Target="../media/image382.jpg"/><Relationship Id="rId4" Type="http://schemas.openxmlformats.org/officeDocument/2006/relationships/image" Target="../media/image383.jpg"/><Relationship Id="rId5" Type="http://schemas.openxmlformats.org/officeDocument/2006/relationships/image" Target="../media/image384.jpg"/><Relationship Id="rId6" Type="http://schemas.openxmlformats.org/officeDocument/2006/relationships/image" Target="../media/image385.jpg"/><Relationship Id="rId7" Type="http://schemas.openxmlformats.org/officeDocument/2006/relationships/image" Target="../media/image386.jpg"/><Relationship Id="rId8" Type="http://schemas.openxmlformats.org/officeDocument/2006/relationships/image" Target="../media/image387.jpg"/><Relationship Id="rId9" Type="http://schemas.openxmlformats.org/officeDocument/2006/relationships/image" Target="../media/image388.jpg"/><Relationship Id="rId10" Type="http://schemas.openxmlformats.org/officeDocument/2006/relationships/image" Target="../media/image389.jpg"/><Relationship Id="rId11" Type="http://schemas.openxmlformats.org/officeDocument/2006/relationships/image" Target="../media/image390.jpg"/><Relationship Id="rId12" Type="http://schemas.openxmlformats.org/officeDocument/2006/relationships/image" Target="../media/image391.jpg"/><Relationship Id="rId13" Type="http://schemas.openxmlformats.org/officeDocument/2006/relationships/image" Target="../media/image392.jpg"/><Relationship Id="rId14" Type="http://schemas.openxmlformats.org/officeDocument/2006/relationships/image" Target="../media/image393.jpg"/><Relationship Id="rId15" Type="http://schemas.openxmlformats.org/officeDocument/2006/relationships/image" Target="../media/image394.jpg"/><Relationship Id="rId16" Type="http://schemas.openxmlformats.org/officeDocument/2006/relationships/image" Target="../media/image395.jpg"/><Relationship Id="rId17" Type="http://schemas.openxmlformats.org/officeDocument/2006/relationships/image" Target="../media/image396.jpg"/><Relationship Id="rId18" Type="http://schemas.openxmlformats.org/officeDocument/2006/relationships/image" Target="../media/image397.jpg"/><Relationship Id="rId19" Type="http://schemas.openxmlformats.org/officeDocument/2006/relationships/image" Target="../media/image398.jpg"/><Relationship Id="rId20" Type="http://schemas.openxmlformats.org/officeDocument/2006/relationships/image" Target="../media/image399.jpg"/><Relationship Id="rId21" Type="http://schemas.openxmlformats.org/officeDocument/2006/relationships/image" Target="../media/image400.jpg"/><Relationship Id="rId22" Type="http://schemas.openxmlformats.org/officeDocument/2006/relationships/image" Target="../media/image401.jpg"/><Relationship Id="rId23" Type="http://schemas.openxmlformats.org/officeDocument/2006/relationships/image" Target="../media/image402.jpg"/><Relationship Id="rId24" Type="http://schemas.openxmlformats.org/officeDocument/2006/relationships/image" Target="../media/image403.jpg"/><Relationship Id="rId25" Type="http://schemas.openxmlformats.org/officeDocument/2006/relationships/image" Target="../media/image404.jpg"/><Relationship Id="rId26" Type="http://schemas.openxmlformats.org/officeDocument/2006/relationships/image" Target="../media/image405.jpg"/><Relationship Id="rId27" Type="http://schemas.openxmlformats.org/officeDocument/2006/relationships/image" Target="../media/image406.jpg"/><Relationship Id="rId28" Type="http://schemas.openxmlformats.org/officeDocument/2006/relationships/image" Target="../media/image407.jpg"/><Relationship Id="rId29" Type="http://schemas.openxmlformats.org/officeDocument/2006/relationships/image" Target="../media/image408.jpg"/><Relationship Id="rId30" Type="http://schemas.openxmlformats.org/officeDocument/2006/relationships/image" Target="../media/image409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11.jpg"/><Relationship Id="rId4" Type="http://schemas.openxmlformats.org/officeDocument/2006/relationships/image" Target="../media/image412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3.png"/><Relationship Id="rId3" Type="http://schemas.openxmlformats.org/officeDocument/2006/relationships/image" Target="../media/image414.jpg"/><Relationship Id="rId4" Type="http://schemas.openxmlformats.org/officeDocument/2006/relationships/image" Target="../media/image415.jpg"/><Relationship Id="rId5" Type="http://schemas.openxmlformats.org/officeDocument/2006/relationships/image" Target="../media/image416.jpg"/><Relationship Id="rId6" Type="http://schemas.openxmlformats.org/officeDocument/2006/relationships/image" Target="../media/image417.jpg"/><Relationship Id="rId7" Type="http://schemas.openxmlformats.org/officeDocument/2006/relationships/image" Target="../media/image418.jpg"/><Relationship Id="rId8" Type="http://schemas.openxmlformats.org/officeDocument/2006/relationships/image" Target="../media/image419.jpg"/><Relationship Id="rId9" Type="http://schemas.openxmlformats.org/officeDocument/2006/relationships/image" Target="../media/image420.jpg"/><Relationship Id="rId10" Type="http://schemas.openxmlformats.org/officeDocument/2006/relationships/image" Target="../media/image421.jpg"/><Relationship Id="rId11" Type="http://schemas.openxmlformats.org/officeDocument/2006/relationships/image" Target="../media/image422.jpg"/><Relationship Id="rId12" Type="http://schemas.openxmlformats.org/officeDocument/2006/relationships/image" Target="../media/image423.jpg"/><Relationship Id="rId13" Type="http://schemas.openxmlformats.org/officeDocument/2006/relationships/image" Target="../media/image424.jpg"/><Relationship Id="rId14" Type="http://schemas.openxmlformats.org/officeDocument/2006/relationships/image" Target="../media/image425.jpg"/><Relationship Id="rId15" Type="http://schemas.openxmlformats.org/officeDocument/2006/relationships/image" Target="../media/image426.jpg"/><Relationship Id="rId16" Type="http://schemas.openxmlformats.org/officeDocument/2006/relationships/image" Target="../media/image427.jpg"/><Relationship Id="rId17" Type="http://schemas.openxmlformats.org/officeDocument/2006/relationships/image" Target="../media/image428.jpg"/><Relationship Id="rId18" Type="http://schemas.openxmlformats.org/officeDocument/2006/relationships/image" Target="../media/image429.jpg"/><Relationship Id="rId19" Type="http://schemas.openxmlformats.org/officeDocument/2006/relationships/image" Target="../media/image430.jpg"/><Relationship Id="rId20" Type="http://schemas.openxmlformats.org/officeDocument/2006/relationships/image" Target="../media/image431.jpg"/><Relationship Id="rId21" Type="http://schemas.openxmlformats.org/officeDocument/2006/relationships/image" Target="../media/image432.jpg"/><Relationship Id="rId22" Type="http://schemas.openxmlformats.org/officeDocument/2006/relationships/image" Target="../media/image433.jpg"/><Relationship Id="rId23" Type="http://schemas.openxmlformats.org/officeDocument/2006/relationships/image" Target="../media/image434.jpg"/><Relationship Id="rId24" Type="http://schemas.openxmlformats.org/officeDocument/2006/relationships/image" Target="../media/image435.jpg"/><Relationship Id="rId25" Type="http://schemas.openxmlformats.org/officeDocument/2006/relationships/image" Target="../media/image436.jpg"/><Relationship Id="rId26" Type="http://schemas.openxmlformats.org/officeDocument/2006/relationships/image" Target="../media/image437.jpg"/><Relationship Id="rId27" Type="http://schemas.openxmlformats.org/officeDocument/2006/relationships/image" Target="../media/image438.jpg"/><Relationship Id="rId28" Type="http://schemas.openxmlformats.org/officeDocument/2006/relationships/image" Target="../media/image439.jpg"/><Relationship Id="rId29" Type="http://schemas.openxmlformats.org/officeDocument/2006/relationships/image" Target="../media/image440.jpg"/><Relationship Id="rId30" Type="http://schemas.openxmlformats.org/officeDocument/2006/relationships/image" Target="../media/image441.jpg"/><Relationship Id="rId31" Type="http://schemas.openxmlformats.org/officeDocument/2006/relationships/image" Target="../media/image442.jpg"/><Relationship Id="rId32" Type="http://schemas.openxmlformats.org/officeDocument/2006/relationships/image" Target="../media/image443.jpg"/><Relationship Id="rId33" Type="http://schemas.openxmlformats.org/officeDocument/2006/relationships/image" Target="../media/image444.jpg"/><Relationship Id="rId34" Type="http://schemas.openxmlformats.org/officeDocument/2006/relationships/image" Target="../media/image445.jpg"/><Relationship Id="rId35" Type="http://schemas.openxmlformats.org/officeDocument/2006/relationships/image" Target="../media/image446.jpg"/><Relationship Id="rId36" Type="http://schemas.openxmlformats.org/officeDocument/2006/relationships/image" Target="../media/image447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Relationship Id="rId4" Type="http://schemas.openxmlformats.org/officeDocument/2006/relationships/image" Target="../media/image450.jpg"/><Relationship Id="rId5" Type="http://schemas.openxmlformats.org/officeDocument/2006/relationships/image" Target="../media/image451.png"/><Relationship Id="rId6" Type="http://schemas.openxmlformats.org/officeDocument/2006/relationships/image" Target="../media/image452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7.png"/><Relationship Id="rId3" Type="http://schemas.openxmlformats.org/officeDocument/2006/relationships/image" Target="../media/image458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0.png"/><Relationship Id="rId3" Type="http://schemas.openxmlformats.org/officeDocument/2006/relationships/image" Target="../media/image461.jpg"/><Relationship Id="rId4" Type="http://schemas.openxmlformats.org/officeDocument/2006/relationships/hyperlink" Target="mailto:yongda%2Cchen@dianping.com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79"/>
            <a:ext cx="10053320" cy="210185"/>
          </a:xfrm>
          <a:custGeom>
            <a:avLst/>
            <a:gdLst/>
            <a:ahLst/>
            <a:cxnLst/>
            <a:rect l="l" t="t" r="r" b="b"/>
            <a:pathLst>
              <a:path w="10053320" h="210185">
                <a:moveTo>
                  <a:pt x="0" y="209663"/>
                </a:moveTo>
                <a:lnTo>
                  <a:pt x="10052988" y="209663"/>
                </a:lnTo>
                <a:lnTo>
                  <a:pt x="10052988" y="0"/>
                </a:lnTo>
                <a:lnTo>
                  <a:pt x="0" y="0"/>
                </a:lnTo>
                <a:lnTo>
                  <a:pt x="0" y="209663"/>
                </a:lnTo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053481" y="2980"/>
            <a:ext cx="10050780" cy="208279"/>
          </a:xfrm>
          <a:custGeom>
            <a:avLst/>
            <a:gdLst/>
            <a:ahLst/>
            <a:cxnLst/>
            <a:rect l="l" t="t" r="r" b="b"/>
            <a:pathLst>
              <a:path w="10050780" h="208279">
                <a:moveTo>
                  <a:pt x="0" y="207945"/>
                </a:moveTo>
                <a:lnTo>
                  <a:pt x="10050618" y="207945"/>
                </a:lnTo>
                <a:lnTo>
                  <a:pt x="10050618" y="0"/>
                </a:lnTo>
                <a:lnTo>
                  <a:pt x="0" y="0"/>
                </a:lnTo>
                <a:lnTo>
                  <a:pt x="0" y="207945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69150" y="9355176"/>
            <a:ext cx="4965798" cy="567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552515" y="7008419"/>
            <a:ext cx="4999355" cy="1323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13864" marR="5080" indent="-1701800">
              <a:lnSpc>
                <a:spcPct val="152700"/>
              </a:lnSpc>
            </a:pPr>
            <a:r>
              <a:rPr dirty="0" sz="3600" spc="515">
                <a:solidFill>
                  <a:srgbClr val="7F7F7F"/>
                </a:solidFill>
                <a:latin typeface="微软雅黑"/>
                <a:cs typeface="微软雅黑"/>
              </a:rPr>
              <a:t>到店综</a:t>
            </a:r>
            <a:r>
              <a:rPr dirty="0" sz="3600" spc="25">
                <a:solidFill>
                  <a:srgbClr val="7F7F7F"/>
                </a:solidFill>
                <a:latin typeface="微软雅黑"/>
                <a:cs typeface="微软雅黑"/>
              </a:rPr>
              <a:t>合</a:t>
            </a:r>
            <a:r>
              <a:rPr dirty="0" sz="3600" spc="-57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3600" spc="10">
                <a:solidFill>
                  <a:srgbClr val="7F7F7F"/>
                </a:solidFill>
                <a:latin typeface="微软雅黑"/>
                <a:cs typeface="微软雅黑"/>
              </a:rPr>
              <a:t>-</a:t>
            </a:r>
            <a:r>
              <a:rPr dirty="0" sz="3600" spc="-58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3600" spc="515">
                <a:solidFill>
                  <a:srgbClr val="7F7F7F"/>
                </a:solidFill>
                <a:latin typeface="微软雅黑"/>
                <a:cs typeface="微软雅黑"/>
              </a:rPr>
              <a:t>质量控制</a:t>
            </a:r>
            <a:r>
              <a:rPr dirty="0" sz="3600" spc="25">
                <a:solidFill>
                  <a:srgbClr val="7F7F7F"/>
                </a:solidFill>
                <a:latin typeface="微软雅黑"/>
                <a:cs typeface="微软雅黑"/>
              </a:rPr>
              <a:t>组</a:t>
            </a:r>
            <a:r>
              <a:rPr dirty="0" sz="3600" spc="-57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3600" spc="515">
                <a:solidFill>
                  <a:srgbClr val="7F7F7F"/>
                </a:solidFill>
                <a:latin typeface="微软雅黑"/>
                <a:cs typeface="微软雅黑"/>
              </a:rPr>
              <a:t>陈永</a:t>
            </a:r>
            <a:r>
              <a:rPr dirty="0" sz="3600" spc="25">
                <a:solidFill>
                  <a:srgbClr val="7F7F7F"/>
                </a:solidFill>
                <a:latin typeface="微软雅黑"/>
                <a:cs typeface="微软雅黑"/>
              </a:rPr>
              <a:t>达</a:t>
            </a:r>
            <a:r>
              <a:rPr dirty="0" sz="3600" spc="-57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36430" y="3131504"/>
            <a:ext cx="13831569" cy="13220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900" spc="480">
                <a:solidFill>
                  <a:srgbClr val="00CDC1"/>
                </a:solidFill>
                <a:latin typeface="Arial"/>
                <a:cs typeface="Arial"/>
              </a:rPr>
              <a:t>L</a:t>
            </a:r>
            <a:r>
              <a:rPr dirty="0" sz="9900" spc="484">
                <a:solidFill>
                  <a:srgbClr val="00CDC1"/>
                </a:solidFill>
                <a:latin typeface="Arial"/>
                <a:cs typeface="Arial"/>
              </a:rPr>
              <a:t>e</a:t>
            </a:r>
            <a:r>
              <a:rPr dirty="0" sz="9900" spc="475">
                <a:solidFill>
                  <a:srgbClr val="00CDC1"/>
                </a:solidFill>
                <a:latin typeface="Arial"/>
                <a:cs typeface="Arial"/>
              </a:rPr>
              <a:t>g</a:t>
            </a:r>
            <a:r>
              <a:rPr dirty="0" sz="9900" spc="475">
                <a:solidFill>
                  <a:srgbClr val="00CDC1"/>
                </a:solidFill>
                <a:latin typeface="Arial"/>
                <a:cs typeface="Arial"/>
              </a:rPr>
              <a:t>o</a:t>
            </a:r>
            <a:r>
              <a:rPr dirty="0" sz="9900" spc="475">
                <a:solidFill>
                  <a:srgbClr val="00CDC1"/>
                </a:solidFill>
                <a:latin typeface="微软雅黑"/>
                <a:cs typeface="微软雅黑"/>
              </a:rPr>
              <a:t>接口测试平台实践</a:t>
            </a:r>
            <a:endParaRPr sz="99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1575"/>
            <a:ext cx="20083378" cy="3155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09453" y="7989824"/>
            <a:ext cx="7476859" cy="29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56588" y="8720411"/>
            <a:ext cx="699498" cy="170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93909" y="9668620"/>
            <a:ext cx="7492404" cy="2176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067762" y="10259308"/>
            <a:ext cx="326432" cy="170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730868" y="10539107"/>
            <a:ext cx="155444" cy="4196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45994" y="7704197"/>
            <a:ext cx="5980430" cy="0"/>
          </a:xfrm>
          <a:custGeom>
            <a:avLst/>
            <a:gdLst/>
            <a:ahLst/>
            <a:cxnLst/>
            <a:rect l="l" t="t" r="r" b="b"/>
            <a:pathLst>
              <a:path w="5980430" h="0">
                <a:moveTo>
                  <a:pt x="0" y="0"/>
                </a:moveTo>
                <a:lnTo>
                  <a:pt x="5979942" y="0"/>
                </a:lnTo>
              </a:path>
            </a:pathLst>
          </a:custGeom>
          <a:ln w="19428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12700" y="9618102"/>
            <a:ext cx="785495" cy="0"/>
          </a:xfrm>
          <a:custGeom>
            <a:avLst/>
            <a:gdLst/>
            <a:ahLst/>
            <a:cxnLst/>
            <a:rect l="l" t="t" r="r" b="b"/>
            <a:pathLst>
              <a:path w="785495" h="0">
                <a:moveTo>
                  <a:pt x="0" y="0"/>
                </a:moveTo>
                <a:lnTo>
                  <a:pt x="784891" y="0"/>
                </a:lnTo>
              </a:path>
            </a:pathLst>
          </a:custGeom>
          <a:ln w="3885">
            <a:solidFill>
              <a:srgbClr val="DBDBD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460038" y="9618102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 h="0">
                <a:moveTo>
                  <a:pt x="0" y="0"/>
                </a:moveTo>
                <a:lnTo>
                  <a:pt x="781001" y="0"/>
                </a:lnTo>
              </a:path>
            </a:pathLst>
          </a:custGeom>
          <a:ln w="194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241040" y="9618102"/>
            <a:ext cx="773430" cy="0"/>
          </a:xfrm>
          <a:custGeom>
            <a:avLst/>
            <a:gdLst/>
            <a:ahLst/>
            <a:cxnLst/>
            <a:rect l="l" t="t" r="r" b="b"/>
            <a:pathLst>
              <a:path w="773429" h="0">
                <a:moveTo>
                  <a:pt x="0" y="0"/>
                </a:moveTo>
                <a:lnTo>
                  <a:pt x="773243" y="0"/>
                </a:lnTo>
              </a:path>
            </a:pathLst>
          </a:custGeom>
          <a:ln w="19428">
            <a:solidFill>
              <a:srgbClr val="DBDBD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954278" y="4818766"/>
            <a:ext cx="1341120" cy="0"/>
          </a:xfrm>
          <a:custGeom>
            <a:avLst/>
            <a:gdLst/>
            <a:ahLst/>
            <a:cxnLst/>
            <a:rect l="l" t="t" r="r" b="b"/>
            <a:pathLst>
              <a:path w="1341119" h="0">
                <a:moveTo>
                  <a:pt x="0" y="0"/>
                </a:moveTo>
                <a:lnTo>
                  <a:pt x="1340535" y="0"/>
                </a:lnTo>
              </a:path>
            </a:pathLst>
          </a:custGeom>
          <a:ln w="1087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783354" y="348123"/>
            <a:ext cx="193675" cy="434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459">
                <a:solidFill>
                  <a:srgbClr val="605E60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20494" y="4970124"/>
            <a:ext cx="200660" cy="260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25" i="1">
                <a:solidFill>
                  <a:srgbClr val="9C9A9C"/>
                </a:solidFill>
                <a:latin typeface="Times New Roman"/>
                <a:cs typeface="Times New Roman"/>
              </a:rPr>
              <a:t>1'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810768" y="4611970"/>
            <a:ext cx="0" cy="200025"/>
          </a:xfrm>
          <a:custGeom>
            <a:avLst/>
            <a:gdLst/>
            <a:ahLst/>
            <a:cxnLst/>
            <a:rect l="l" t="t" r="r" b="b"/>
            <a:pathLst>
              <a:path w="0" h="200025">
                <a:moveTo>
                  <a:pt x="0" y="0"/>
                </a:moveTo>
                <a:lnTo>
                  <a:pt x="0" y="199989"/>
                </a:lnTo>
              </a:path>
            </a:pathLst>
          </a:custGeom>
          <a:ln w="27336">
            <a:solidFill>
              <a:srgbClr val="48A5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943546" y="4541217"/>
            <a:ext cx="186055" cy="293370"/>
          </a:xfrm>
          <a:custGeom>
            <a:avLst/>
            <a:gdLst/>
            <a:ahLst/>
            <a:cxnLst/>
            <a:rect l="l" t="t" r="r" b="b"/>
            <a:pathLst>
              <a:path w="186055" h="293370">
                <a:moveTo>
                  <a:pt x="0" y="0"/>
                </a:moveTo>
                <a:lnTo>
                  <a:pt x="185975" y="0"/>
                </a:lnTo>
                <a:lnTo>
                  <a:pt x="185975" y="292842"/>
                </a:lnTo>
                <a:lnTo>
                  <a:pt x="0" y="292842"/>
                </a:lnTo>
                <a:lnTo>
                  <a:pt x="0" y="0"/>
                </a:lnTo>
                <a:close/>
              </a:path>
            </a:pathLst>
          </a:custGeom>
          <a:solidFill>
            <a:srgbClr val="5EB1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5793928" y="4577724"/>
            <a:ext cx="356235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180">
                <a:solidFill>
                  <a:srgbClr val="B5D6B5"/>
                </a:solidFill>
                <a:latin typeface="Arial"/>
                <a:cs typeface="Arial"/>
              </a:rPr>
              <a:t>r</a:t>
            </a:r>
            <a:r>
              <a:rPr dirty="0" sz="1150" spc="-180">
                <a:solidFill>
                  <a:srgbClr val="B5D6B5"/>
                </a:solidFill>
                <a:latin typeface="Arial"/>
                <a:cs typeface="Arial"/>
              </a:rPr>
              <a:t>  </a:t>
            </a:r>
            <a:r>
              <a:rPr dirty="0" sz="1150" spc="-5">
                <a:solidFill>
                  <a:srgbClr val="B5D6B5"/>
                </a:solidFill>
                <a:latin typeface="Arial"/>
                <a:cs typeface="Arial"/>
              </a:rPr>
              <a:t> </a:t>
            </a:r>
            <a:r>
              <a:rPr dirty="0" sz="1700" spc="210">
                <a:solidFill>
                  <a:srgbClr val="E8EFEF"/>
                </a:solidFill>
                <a:latin typeface="Arial"/>
                <a:cs typeface="Arial"/>
              </a:rPr>
              <a:t>C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67989" y="4617624"/>
            <a:ext cx="1099820" cy="183515"/>
          </a:xfrm>
          <a:custGeom>
            <a:avLst/>
            <a:gdLst/>
            <a:ahLst/>
            <a:cxnLst/>
            <a:rect l="l" t="t" r="r" b="b"/>
            <a:pathLst>
              <a:path w="1099819" h="183514">
                <a:moveTo>
                  <a:pt x="0" y="0"/>
                </a:moveTo>
                <a:lnTo>
                  <a:pt x="1099625" y="0"/>
                </a:lnTo>
                <a:lnTo>
                  <a:pt x="1099625" y="183240"/>
                </a:lnTo>
                <a:lnTo>
                  <a:pt x="0" y="183240"/>
                </a:lnTo>
                <a:lnTo>
                  <a:pt x="0" y="0"/>
                </a:lnTo>
                <a:close/>
              </a:path>
            </a:pathLst>
          </a:custGeom>
          <a:solidFill>
            <a:srgbClr val="5EB1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465898" y="4213884"/>
            <a:ext cx="88265" cy="742950"/>
          </a:xfrm>
          <a:custGeom>
            <a:avLst/>
            <a:gdLst/>
            <a:ahLst/>
            <a:cxnLst/>
            <a:rect l="l" t="t" r="r" b="b"/>
            <a:pathLst>
              <a:path w="88265" h="742950">
                <a:moveTo>
                  <a:pt x="0" y="0"/>
                </a:moveTo>
                <a:lnTo>
                  <a:pt x="88239" y="0"/>
                </a:lnTo>
                <a:lnTo>
                  <a:pt x="88239" y="742819"/>
                </a:lnTo>
                <a:lnTo>
                  <a:pt x="0" y="742819"/>
                </a:lnTo>
                <a:lnTo>
                  <a:pt x="0" y="0"/>
                </a:lnTo>
                <a:close/>
              </a:path>
            </a:pathLst>
          </a:custGeom>
          <a:solidFill>
            <a:srgbClr val="56B3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7488044" y="4326000"/>
            <a:ext cx="111760" cy="570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250" spc="-270">
                <a:solidFill>
                  <a:srgbClr val="E8EFEF"/>
                </a:solidFill>
                <a:latin typeface="Arial"/>
                <a:cs typeface="Arial"/>
              </a:rPr>
              <a:t>l</a:t>
            </a:r>
            <a:endParaRPr sz="42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644510" y="4683479"/>
            <a:ext cx="217804" cy="120650"/>
          </a:xfrm>
          <a:custGeom>
            <a:avLst/>
            <a:gdLst/>
            <a:ahLst/>
            <a:cxnLst/>
            <a:rect l="l" t="t" r="r" b="b"/>
            <a:pathLst>
              <a:path w="217805" h="120650">
                <a:moveTo>
                  <a:pt x="0" y="0"/>
                </a:moveTo>
                <a:lnTo>
                  <a:pt x="217595" y="0"/>
                </a:lnTo>
                <a:lnTo>
                  <a:pt x="217595" y="120415"/>
                </a:lnTo>
                <a:lnTo>
                  <a:pt x="0" y="120415"/>
                </a:lnTo>
                <a:lnTo>
                  <a:pt x="0" y="0"/>
                </a:lnTo>
                <a:close/>
              </a:path>
            </a:pathLst>
          </a:custGeom>
          <a:solidFill>
            <a:srgbClr val="56B3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862105" y="4654131"/>
            <a:ext cx="330835" cy="157480"/>
          </a:xfrm>
          <a:custGeom>
            <a:avLst/>
            <a:gdLst/>
            <a:ahLst/>
            <a:cxnLst/>
            <a:rect l="l" t="t" r="r" b="b"/>
            <a:pathLst>
              <a:path w="330834" h="157479">
                <a:moveTo>
                  <a:pt x="0" y="0"/>
                </a:moveTo>
                <a:lnTo>
                  <a:pt x="330276" y="0"/>
                </a:lnTo>
                <a:lnTo>
                  <a:pt x="330276" y="157063"/>
                </a:lnTo>
                <a:lnTo>
                  <a:pt x="0" y="157063"/>
                </a:lnTo>
                <a:lnTo>
                  <a:pt x="0" y="0"/>
                </a:lnTo>
                <a:close/>
              </a:path>
            </a:pathLst>
          </a:custGeom>
          <a:solidFill>
            <a:srgbClr val="56B3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546094" y="4213884"/>
            <a:ext cx="98425" cy="742950"/>
          </a:xfrm>
          <a:custGeom>
            <a:avLst/>
            <a:gdLst/>
            <a:ahLst/>
            <a:cxnLst/>
            <a:rect l="l" t="t" r="r" b="b"/>
            <a:pathLst>
              <a:path w="98425" h="742950">
                <a:moveTo>
                  <a:pt x="0" y="0"/>
                </a:moveTo>
                <a:lnTo>
                  <a:pt x="97909" y="0"/>
                </a:lnTo>
                <a:lnTo>
                  <a:pt x="97909" y="742819"/>
                </a:lnTo>
                <a:lnTo>
                  <a:pt x="0" y="742819"/>
                </a:lnTo>
                <a:lnTo>
                  <a:pt x="0" y="0"/>
                </a:lnTo>
                <a:close/>
              </a:path>
            </a:pathLst>
          </a:custGeom>
          <a:solidFill>
            <a:srgbClr val="56B3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8568241" y="4326000"/>
            <a:ext cx="121285" cy="570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250" spc="-195">
                <a:solidFill>
                  <a:srgbClr val="E8EFEF"/>
                </a:solidFill>
                <a:latin typeface="Arial"/>
                <a:cs typeface="Arial"/>
              </a:rPr>
              <a:t>l</a:t>
            </a:r>
            <a:endParaRPr sz="42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27516" y="4871999"/>
            <a:ext cx="21590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45" i="1">
                <a:solidFill>
                  <a:srgbClr val="9C9A9C"/>
                </a:solidFill>
                <a:latin typeface="Arial"/>
                <a:cs typeface="Arial"/>
              </a:rPr>
              <a:t>la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08364" y="4905938"/>
            <a:ext cx="1529715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9C9A9C"/>
                </a:solidFill>
                <a:latin typeface="Arial"/>
                <a:cs typeface="Arial"/>
              </a:rPr>
              <a:t>Jenk</a:t>
            </a:r>
            <a:r>
              <a:rPr dirty="0" sz="1450" spc="90">
                <a:solidFill>
                  <a:srgbClr val="9C9A9C"/>
                </a:solidFill>
                <a:latin typeface="Arial"/>
                <a:cs typeface="Arial"/>
              </a:rPr>
              <a:t>i</a:t>
            </a:r>
            <a:r>
              <a:rPr dirty="0" sz="1450" spc="30">
                <a:solidFill>
                  <a:srgbClr val="9C9A9C"/>
                </a:solidFill>
                <a:latin typeface="Arial"/>
                <a:cs typeface="Arial"/>
              </a:rPr>
              <a:t>ns</a:t>
            </a:r>
            <a:endParaRPr sz="1450">
              <a:latin typeface="Arial"/>
              <a:cs typeface="Arial"/>
            </a:endParaRPr>
          </a:p>
          <a:p>
            <a:pPr marL="377825">
              <a:lnSpc>
                <a:spcPct val="100000"/>
              </a:lnSpc>
              <a:spcBef>
                <a:spcPts val="430"/>
              </a:spcBef>
            </a:pPr>
            <a:r>
              <a:rPr dirty="0" sz="1450" spc="-10">
                <a:solidFill>
                  <a:srgbClr val="BA3656"/>
                </a:solidFill>
                <a:latin typeface="Arial"/>
                <a:cs typeface="Arial"/>
              </a:rPr>
              <a:t>yongda</a:t>
            </a:r>
            <a:r>
              <a:rPr dirty="0" sz="1450" spc="-80">
                <a:solidFill>
                  <a:srgbClr val="BA3656"/>
                </a:solidFill>
                <a:latin typeface="Arial"/>
                <a:cs typeface="Arial"/>
              </a:rPr>
              <a:t> </a:t>
            </a:r>
            <a:r>
              <a:rPr dirty="0" sz="1450" spc="70">
                <a:solidFill>
                  <a:srgbClr val="BA3656"/>
                </a:solidFill>
                <a:latin typeface="Arial"/>
                <a:cs typeface="Arial"/>
              </a:rPr>
              <a:t>.chen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9805" y="5569272"/>
            <a:ext cx="168275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90">
                <a:solidFill>
                  <a:srgbClr val="605E60"/>
                </a:solidFill>
                <a:latin typeface="Times New Roman"/>
                <a:cs typeface="Times New Roman"/>
              </a:rPr>
              <a:t>1.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564990" y="6916768"/>
            <a:ext cx="87312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72415" algn="l"/>
                <a:tab pos="622300" algn="l"/>
              </a:tabLst>
            </a:pPr>
            <a:r>
              <a:rPr dirty="0" sz="1750" spc="229">
                <a:solidFill>
                  <a:srgbClr val="858585"/>
                </a:solidFill>
                <a:latin typeface="Times New Roman"/>
                <a:cs typeface="Times New Roman"/>
              </a:rPr>
              <a:t>ι</a:t>
            </a:r>
            <a:r>
              <a:rPr dirty="0" sz="1750" spc="229">
                <a:solidFill>
                  <a:srgbClr val="858585"/>
                </a:solidFill>
                <a:latin typeface="Times New Roman"/>
                <a:cs typeface="Times New Roman"/>
              </a:rPr>
              <a:t>	</a:t>
            </a:r>
            <a:r>
              <a:rPr dirty="0" sz="1750" spc="-295">
                <a:solidFill>
                  <a:srgbClr val="858585"/>
                </a:solidFill>
                <a:latin typeface="Times New Roman"/>
                <a:cs typeface="Times New Roman"/>
              </a:rPr>
              <a:t>[gJ!</a:t>
            </a:r>
            <a:r>
              <a:rPr dirty="0" sz="1750" spc="-295">
                <a:solidFill>
                  <a:srgbClr val="858585"/>
                </a:solidFill>
                <a:latin typeface="Times New Roman"/>
                <a:cs typeface="Times New Roman"/>
              </a:rPr>
              <a:t>	</a:t>
            </a:r>
            <a:r>
              <a:rPr dirty="0" sz="2150" spc="675">
                <a:solidFill>
                  <a:srgbClr val="707072"/>
                </a:solidFill>
                <a:latin typeface="Arial"/>
                <a:cs typeface="Arial"/>
              </a:rPr>
              <a:t>0</a:t>
            </a:r>
            <a:endParaRPr sz="21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297964" y="7212177"/>
            <a:ext cx="602615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10">
                <a:solidFill>
                  <a:srgbClr val="333134"/>
                </a:solidFill>
                <a:latin typeface="Arial"/>
                <a:cs typeface="Arial"/>
              </a:rPr>
              <a:t>B</a:t>
            </a:r>
            <a:r>
              <a:rPr dirty="0" sz="1250" spc="5">
                <a:solidFill>
                  <a:srgbClr val="333134"/>
                </a:solidFill>
                <a:latin typeface="Arial"/>
                <a:cs typeface="Arial"/>
              </a:rPr>
              <a:t>u</a:t>
            </a:r>
            <a:r>
              <a:rPr dirty="0" sz="1250" spc="135">
                <a:solidFill>
                  <a:srgbClr val="333134"/>
                </a:solidFill>
                <a:latin typeface="Arial"/>
                <a:cs typeface="Arial"/>
              </a:rPr>
              <a:t>i</a:t>
            </a:r>
            <a:r>
              <a:rPr dirty="0" sz="1250" spc="-25">
                <a:solidFill>
                  <a:srgbClr val="333134"/>
                </a:solidFill>
                <a:latin typeface="Arial"/>
                <a:cs typeface="Arial"/>
              </a:rPr>
              <a:t>l</a:t>
            </a:r>
            <a:r>
              <a:rPr dirty="0" sz="1250" spc="125">
                <a:solidFill>
                  <a:srgbClr val="333134"/>
                </a:solidFill>
                <a:latin typeface="Arial"/>
                <a:cs typeface="Arial"/>
              </a:rPr>
              <a:t>d</a:t>
            </a:r>
            <a:r>
              <a:rPr dirty="0" sz="1250" spc="15">
                <a:solidFill>
                  <a:srgbClr val="333134"/>
                </a:solidFill>
                <a:latin typeface="Arial"/>
                <a:cs typeface="Arial"/>
              </a:rPr>
              <a:t>I</a:t>
            </a:r>
            <a:r>
              <a:rPr dirty="0" sz="1250" spc="120">
                <a:solidFill>
                  <a:srgbClr val="333134"/>
                </a:solidFill>
                <a:latin typeface="Arial"/>
                <a:cs typeface="Arial"/>
              </a:rPr>
              <a:t>D</a:t>
            </a:r>
            <a:endParaRPr sz="12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941578" y="7212177"/>
            <a:ext cx="582295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85">
                <a:solidFill>
                  <a:srgbClr val="333134"/>
                </a:solidFill>
                <a:latin typeface="Arial"/>
                <a:cs typeface="Arial"/>
              </a:rPr>
              <a:t>m</a:t>
            </a:r>
            <a:r>
              <a:rPr dirty="0" sz="1250" spc="55">
                <a:solidFill>
                  <a:srgbClr val="333134"/>
                </a:solidFill>
                <a:latin typeface="Arial"/>
                <a:cs typeface="Arial"/>
              </a:rPr>
              <a:t>i</a:t>
            </a:r>
            <a:r>
              <a:rPr dirty="0" sz="1250" spc="65">
                <a:solidFill>
                  <a:srgbClr val="333134"/>
                </a:solidFill>
                <a:latin typeface="Arial"/>
                <a:cs typeface="Arial"/>
              </a:rPr>
              <a:t>ssed</a:t>
            </a:r>
            <a:endParaRPr sz="12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857175" y="7212177"/>
            <a:ext cx="57150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85">
                <a:solidFill>
                  <a:srgbClr val="333134"/>
                </a:solidFill>
                <a:latin typeface="Arial"/>
                <a:cs typeface="Arial"/>
              </a:rPr>
              <a:t>m</a:t>
            </a:r>
            <a:r>
              <a:rPr dirty="0" sz="1250" spc="20">
                <a:solidFill>
                  <a:srgbClr val="333134"/>
                </a:solidFill>
                <a:latin typeface="Arial"/>
                <a:cs typeface="Arial"/>
              </a:rPr>
              <a:t>i</a:t>
            </a:r>
            <a:r>
              <a:rPr dirty="0" sz="1250" spc="55">
                <a:solidFill>
                  <a:srgbClr val="333134"/>
                </a:solidFill>
                <a:latin typeface="Arial"/>
                <a:cs typeface="Arial"/>
              </a:rPr>
              <a:t>ssed</a:t>
            </a:r>
            <a:endParaRPr sz="12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88877" y="7616594"/>
            <a:ext cx="4914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45">
                <a:solidFill>
                  <a:srgbClr val="48494B"/>
                </a:solidFill>
                <a:latin typeface="Times New Roman"/>
                <a:cs typeface="Times New Roman"/>
              </a:rPr>
              <a:t>100</a:t>
            </a:r>
            <a:r>
              <a:rPr dirty="0" sz="1350" spc="5">
                <a:solidFill>
                  <a:srgbClr val="48494B"/>
                </a:solidFill>
                <a:latin typeface="Times New Roman"/>
                <a:cs typeface="Times New Roman"/>
              </a:rPr>
              <a:t> </a:t>
            </a:r>
            <a:r>
              <a:rPr dirty="0" sz="1350" spc="-300">
                <a:solidFill>
                  <a:srgbClr val="48494B"/>
                </a:solidFill>
                <a:latin typeface="Times New Roman"/>
                <a:cs typeface="Times New Roman"/>
              </a:rPr>
              <a:t>°</a:t>
            </a:r>
            <a:r>
              <a:rPr dirty="0" sz="1350" spc="15">
                <a:solidFill>
                  <a:srgbClr val="48494B"/>
                </a:solidFill>
                <a:latin typeface="Times New Roman"/>
                <a:cs typeface="Times New Roman"/>
              </a:rPr>
              <a:t>/</a:t>
            </a:r>
            <a:r>
              <a:rPr dirty="0" sz="1350" spc="-160">
                <a:solidFill>
                  <a:srgbClr val="48494B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395112" y="7585505"/>
            <a:ext cx="99821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5795" algn="l"/>
              </a:tabLst>
            </a:pPr>
            <a:r>
              <a:rPr dirty="0" sz="1350" spc="10">
                <a:solidFill>
                  <a:srgbClr val="48494B"/>
                </a:solidFill>
                <a:latin typeface="Times New Roman"/>
                <a:cs typeface="Times New Roman"/>
              </a:rPr>
              <a:t>#141</a:t>
            </a:r>
            <a:r>
              <a:rPr dirty="0" sz="1350" spc="10">
                <a:solidFill>
                  <a:srgbClr val="48494B"/>
                </a:solidFill>
                <a:latin typeface="Times New Roman"/>
                <a:cs typeface="Times New Roman"/>
              </a:rPr>
              <a:t>	</a:t>
            </a:r>
            <a:r>
              <a:rPr dirty="0" sz="1350" spc="60">
                <a:solidFill>
                  <a:srgbClr val="48494B"/>
                </a:solidFill>
                <a:latin typeface="Times New Roman"/>
                <a:cs typeface="Times New Roman"/>
              </a:rPr>
              <a:t>54%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395112" y="7966343"/>
            <a:ext cx="99821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5795" algn="l"/>
              </a:tabLst>
            </a:pPr>
            <a:r>
              <a:rPr dirty="0" sz="1350" spc="25">
                <a:solidFill>
                  <a:srgbClr val="48494B"/>
                </a:solidFill>
                <a:latin typeface="Times New Roman"/>
                <a:cs typeface="Times New Roman"/>
              </a:rPr>
              <a:t>#142</a:t>
            </a:r>
            <a:r>
              <a:rPr dirty="0" sz="1350" spc="25">
                <a:solidFill>
                  <a:srgbClr val="48494B"/>
                </a:solidFill>
                <a:latin typeface="Times New Roman"/>
                <a:cs typeface="Times New Roman"/>
              </a:rPr>
              <a:t>	</a:t>
            </a:r>
            <a:r>
              <a:rPr dirty="0" sz="1350" spc="60">
                <a:solidFill>
                  <a:srgbClr val="48494B"/>
                </a:solidFill>
                <a:latin typeface="Times New Roman"/>
                <a:cs typeface="Times New Roman"/>
              </a:rPr>
              <a:t>53%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54933" y="8094584"/>
            <a:ext cx="42545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20">
                <a:solidFill>
                  <a:srgbClr val="48494B"/>
                </a:solidFill>
                <a:latin typeface="Times New Roman"/>
                <a:cs typeface="Times New Roman"/>
              </a:rPr>
              <a:t>80</a:t>
            </a:r>
            <a:r>
              <a:rPr dirty="0" sz="1350" spc="55">
                <a:solidFill>
                  <a:srgbClr val="48494B"/>
                </a:solidFill>
                <a:latin typeface="Times New Roman"/>
                <a:cs typeface="Times New Roman"/>
              </a:rPr>
              <a:t> </a:t>
            </a:r>
            <a:r>
              <a:rPr dirty="0" sz="1350" spc="-300">
                <a:solidFill>
                  <a:srgbClr val="48494B"/>
                </a:solidFill>
                <a:latin typeface="Times New Roman"/>
                <a:cs typeface="Times New Roman"/>
              </a:rPr>
              <a:t>°</a:t>
            </a:r>
            <a:r>
              <a:rPr dirty="0" sz="1350" spc="15">
                <a:solidFill>
                  <a:srgbClr val="48494B"/>
                </a:solidFill>
                <a:latin typeface="Times New Roman"/>
                <a:cs typeface="Times New Roman"/>
              </a:rPr>
              <a:t>/</a:t>
            </a:r>
            <a:r>
              <a:rPr dirty="0" sz="1350" spc="-160">
                <a:solidFill>
                  <a:srgbClr val="48494B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395112" y="8347181"/>
            <a:ext cx="99821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5795" algn="l"/>
              </a:tabLst>
            </a:pPr>
            <a:r>
              <a:rPr dirty="0" sz="1350" spc="45">
                <a:solidFill>
                  <a:srgbClr val="48494B"/>
                </a:solidFill>
                <a:latin typeface="Times New Roman"/>
                <a:cs typeface="Times New Roman"/>
              </a:rPr>
              <a:t>#143</a:t>
            </a:r>
            <a:r>
              <a:rPr dirty="0" sz="1350" spc="45">
                <a:solidFill>
                  <a:srgbClr val="48494B"/>
                </a:solidFill>
                <a:latin typeface="Times New Roman"/>
                <a:cs typeface="Times New Roman"/>
              </a:rPr>
              <a:t>	</a:t>
            </a:r>
            <a:r>
              <a:rPr dirty="0" sz="1350" spc="60">
                <a:solidFill>
                  <a:srgbClr val="48494B"/>
                </a:solidFill>
                <a:latin typeface="Times New Roman"/>
                <a:cs typeface="Times New Roman"/>
              </a:rPr>
              <a:t>54%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94005" y="8541486"/>
            <a:ext cx="27432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35">
                <a:solidFill>
                  <a:srgbClr val="8A4D4B"/>
                </a:solidFill>
                <a:latin typeface="Times New Roman"/>
                <a:cs typeface="Times New Roman"/>
              </a:rPr>
              <a:t>i</a:t>
            </a:r>
            <a:r>
              <a:rPr dirty="0" sz="1350" spc="-30">
                <a:solidFill>
                  <a:srgbClr val="8A4D4B"/>
                </a:solidFill>
                <a:latin typeface="Times New Roman"/>
                <a:cs typeface="Times New Roman"/>
              </a:rPr>
              <a:t>j</a:t>
            </a:r>
            <a:r>
              <a:rPr dirty="0" sz="1350" spc="-735">
                <a:solidFill>
                  <a:srgbClr val="BD4948"/>
                </a:solidFill>
                <a:latin typeface="Times New Roman"/>
                <a:cs typeface="Times New Roman"/>
              </a:rPr>
              <a:t>O</a:t>
            </a:r>
            <a:r>
              <a:rPr dirty="0" sz="1350" spc="15">
                <a:solidFill>
                  <a:srgbClr val="BD4948"/>
                </a:solidFill>
                <a:latin typeface="Times New Roman"/>
                <a:cs typeface="Times New Roman"/>
              </a:rPr>
              <a:t>/</a:t>
            </a:r>
            <a:r>
              <a:rPr dirty="0" sz="1350" spc="-125">
                <a:solidFill>
                  <a:srgbClr val="BD4948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77870" y="8564802"/>
            <a:ext cx="37401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14">
                <a:solidFill>
                  <a:srgbClr val="BD4948"/>
                </a:solidFill>
                <a:latin typeface="Times New Roman"/>
                <a:cs typeface="Times New Roman"/>
              </a:rPr>
              <a:t>5</a:t>
            </a:r>
            <a:r>
              <a:rPr dirty="0" sz="1350" spc="90">
                <a:solidFill>
                  <a:srgbClr val="BD4948"/>
                </a:solidFill>
                <a:latin typeface="Times New Roman"/>
                <a:cs typeface="Times New Roman"/>
              </a:rPr>
              <a:t>5</a:t>
            </a:r>
            <a:r>
              <a:rPr dirty="0" sz="1350" spc="-275">
                <a:solidFill>
                  <a:srgbClr val="BD4948"/>
                </a:solidFill>
                <a:latin typeface="Times New Roman"/>
                <a:cs typeface="Times New Roman"/>
              </a:rPr>
              <a:t>°</a:t>
            </a:r>
            <a:r>
              <a:rPr dirty="0" sz="1350" spc="-75">
                <a:solidFill>
                  <a:srgbClr val="BD4948"/>
                </a:solidFill>
                <a:latin typeface="Times New Roman"/>
                <a:cs typeface="Times New Roman"/>
              </a:rPr>
              <a:t>/o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66648" y="8560916"/>
            <a:ext cx="38036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5">
                <a:solidFill>
                  <a:srgbClr val="BD4948"/>
                </a:solidFill>
                <a:latin typeface="Times New Roman"/>
                <a:cs typeface="Times New Roman"/>
              </a:rPr>
              <a:t>5</a:t>
            </a:r>
            <a:r>
              <a:rPr dirty="0" sz="1350" spc="160">
                <a:solidFill>
                  <a:srgbClr val="BD4948"/>
                </a:solidFill>
                <a:latin typeface="Times New Roman"/>
                <a:cs typeface="Times New Roman"/>
              </a:rPr>
              <a:t>5%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51539" y="8564802"/>
            <a:ext cx="3752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5">
                <a:solidFill>
                  <a:srgbClr val="BD4948"/>
                </a:solidFill>
                <a:latin typeface="Times New Roman"/>
                <a:cs typeface="Times New Roman"/>
              </a:rPr>
              <a:t>5</a:t>
            </a:r>
            <a:r>
              <a:rPr dirty="0" sz="1350" spc="114">
                <a:solidFill>
                  <a:srgbClr val="BD4948"/>
                </a:solidFill>
                <a:latin typeface="Times New Roman"/>
                <a:cs typeface="Times New Roman"/>
              </a:rPr>
              <a:t>5</a:t>
            </a:r>
            <a:r>
              <a:rPr dirty="0" sz="1350" spc="-300">
                <a:solidFill>
                  <a:srgbClr val="BD4948"/>
                </a:solidFill>
                <a:latin typeface="Times New Roman"/>
                <a:cs typeface="Times New Roman"/>
              </a:rPr>
              <a:t>°</a:t>
            </a:r>
            <a:r>
              <a:rPr dirty="0" sz="1350" spc="45">
                <a:solidFill>
                  <a:srgbClr val="BD4948"/>
                </a:solidFill>
                <a:latin typeface="Times New Roman"/>
                <a:cs typeface="Times New Roman"/>
              </a:rPr>
              <a:t>/</a:t>
            </a:r>
            <a:r>
              <a:rPr dirty="0" sz="1350" spc="-160">
                <a:solidFill>
                  <a:srgbClr val="BD4948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36431" y="8564802"/>
            <a:ext cx="3752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5">
                <a:solidFill>
                  <a:srgbClr val="BD4948"/>
                </a:solidFill>
                <a:latin typeface="Times New Roman"/>
                <a:cs typeface="Times New Roman"/>
              </a:rPr>
              <a:t>5</a:t>
            </a:r>
            <a:r>
              <a:rPr dirty="0" sz="1350" spc="114">
                <a:solidFill>
                  <a:srgbClr val="BD4948"/>
                </a:solidFill>
                <a:latin typeface="Times New Roman"/>
                <a:cs typeface="Times New Roman"/>
              </a:rPr>
              <a:t>5</a:t>
            </a:r>
            <a:r>
              <a:rPr dirty="0" sz="1350" spc="-300">
                <a:solidFill>
                  <a:srgbClr val="BD4948"/>
                </a:solidFill>
                <a:latin typeface="Times New Roman"/>
                <a:cs typeface="Times New Roman"/>
              </a:rPr>
              <a:t>°</a:t>
            </a:r>
            <a:r>
              <a:rPr dirty="0" sz="1350" spc="45">
                <a:solidFill>
                  <a:srgbClr val="BD4948"/>
                </a:solidFill>
                <a:latin typeface="Times New Roman"/>
                <a:cs typeface="Times New Roman"/>
              </a:rPr>
              <a:t>/</a:t>
            </a:r>
            <a:r>
              <a:rPr dirty="0" sz="1350" spc="-160">
                <a:solidFill>
                  <a:srgbClr val="BD4948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021322" y="8564802"/>
            <a:ext cx="3752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5">
                <a:solidFill>
                  <a:srgbClr val="BD4948"/>
                </a:solidFill>
                <a:latin typeface="Times New Roman"/>
                <a:cs typeface="Times New Roman"/>
              </a:rPr>
              <a:t>5</a:t>
            </a:r>
            <a:r>
              <a:rPr dirty="0" sz="1350" spc="114">
                <a:solidFill>
                  <a:srgbClr val="BD4948"/>
                </a:solidFill>
                <a:latin typeface="Times New Roman"/>
                <a:cs typeface="Times New Roman"/>
              </a:rPr>
              <a:t>5</a:t>
            </a:r>
            <a:r>
              <a:rPr dirty="0" sz="1350" spc="-300">
                <a:solidFill>
                  <a:srgbClr val="BD4948"/>
                </a:solidFill>
                <a:latin typeface="Times New Roman"/>
                <a:cs typeface="Times New Roman"/>
              </a:rPr>
              <a:t>°</a:t>
            </a:r>
            <a:r>
              <a:rPr dirty="0" sz="1350" spc="15">
                <a:solidFill>
                  <a:srgbClr val="BD4948"/>
                </a:solidFill>
                <a:latin typeface="Times New Roman"/>
                <a:cs typeface="Times New Roman"/>
              </a:rPr>
              <a:t>/</a:t>
            </a:r>
            <a:r>
              <a:rPr dirty="0" sz="1350" spc="-125">
                <a:solidFill>
                  <a:srgbClr val="BD4948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06213" y="8560916"/>
            <a:ext cx="3784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5">
                <a:solidFill>
                  <a:srgbClr val="BD4948"/>
                </a:solidFill>
                <a:latin typeface="Times New Roman"/>
                <a:cs typeface="Times New Roman"/>
              </a:rPr>
              <a:t>5</a:t>
            </a:r>
            <a:r>
              <a:rPr dirty="0" sz="1350" spc="105">
                <a:solidFill>
                  <a:srgbClr val="BD4948"/>
                </a:solidFill>
                <a:latin typeface="Times New Roman"/>
                <a:cs typeface="Times New Roman"/>
              </a:rPr>
              <a:t>5%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594987" y="8588119"/>
            <a:ext cx="3752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5">
                <a:solidFill>
                  <a:srgbClr val="BD4948"/>
                </a:solidFill>
                <a:latin typeface="Times New Roman"/>
                <a:cs typeface="Times New Roman"/>
              </a:rPr>
              <a:t>54</a:t>
            </a:r>
            <a:r>
              <a:rPr dirty="0" sz="1350" spc="-265">
                <a:solidFill>
                  <a:srgbClr val="BD4948"/>
                </a:solidFill>
                <a:latin typeface="Times New Roman"/>
                <a:cs typeface="Times New Roman"/>
              </a:rPr>
              <a:t>°</a:t>
            </a:r>
            <a:r>
              <a:rPr dirty="0" sz="1350" spc="15">
                <a:solidFill>
                  <a:srgbClr val="BD4948"/>
                </a:solidFill>
                <a:latin typeface="Times New Roman"/>
                <a:cs typeface="Times New Roman"/>
              </a:rPr>
              <a:t>/</a:t>
            </a:r>
            <a:r>
              <a:rPr dirty="0" sz="1350" spc="-125">
                <a:solidFill>
                  <a:srgbClr val="BD4948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379885" y="8588119"/>
            <a:ext cx="3752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5">
                <a:solidFill>
                  <a:srgbClr val="BD4948"/>
                </a:solidFill>
                <a:latin typeface="Times New Roman"/>
                <a:cs typeface="Times New Roman"/>
              </a:rPr>
              <a:t>54</a:t>
            </a:r>
            <a:r>
              <a:rPr dirty="0" sz="1350" spc="-265">
                <a:solidFill>
                  <a:srgbClr val="BD4948"/>
                </a:solidFill>
                <a:latin typeface="Times New Roman"/>
                <a:cs typeface="Times New Roman"/>
              </a:rPr>
              <a:t>°</a:t>
            </a:r>
            <a:r>
              <a:rPr dirty="0" sz="1350" spc="15">
                <a:solidFill>
                  <a:srgbClr val="BD4948"/>
                </a:solidFill>
                <a:latin typeface="Times New Roman"/>
                <a:cs typeface="Times New Roman"/>
              </a:rPr>
              <a:t>/</a:t>
            </a:r>
            <a:r>
              <a:rPr dirty="0" sz="1350" spc="-125">
                <a:solidFill>
                  <a:srgbClr val="BD4948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164772" y="8588119"/>
            <a:ext cx="3752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5">
                <a:solidFill>
                  <a:srgbClr val="BD4948"/>
                </a:solidFill>
                <a:latin typeface="Times New Roman"/>
                <a:cs typeface="Times New Roman"/>
              </a:rPr>
              <a:t>5</a:t>
            </a:r>
            <a:r>
              <a:rPr dirty="0" sz="1350" spc="-25">
                <a:solidFill>
                  <a:srgbClr val="BD4948"/>
                </a:solidFill>
                <a:latin typeface="Times New Roman"/>
                <a:cs typeface="Times New Roman"/>
              </a:rPr>
              <a:t>4o</a:t>
            </a:r>
            <a:r>
              <a:rPr dirty="0" sz="1350" spc="-215">
                <a:solidFill>
                  <a:srgbClr val="BD4948"/>
                </a:solidFill>
                <a:latin typeface="Times New Roman"/>
                <a:cs typeface="Times New Roman"/>
              </a:rPr>
              <a:t>/</a:t>
            </a:r>
            <a:r>
              <a:rPr dirty="0" sz="1350" spc="-160">
                <a:solidFill>
                  <a:srgbClr val="BD4948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395112" y="8728019"/>
            <a:ext cx="99821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5795" algn="l"/>
              </a:tabLst>
            </a:pPr>
            <a:r>
              <a:rPr dirty="0" sz="1350" spc="25">
                <a:solidFill>
                  <a:srgbClr val="48494B"/>
                </a:solidFill>
                <a:latin typeface="Times New Roman"/>
                <a:cs typeface="Times New Roman"/>
              </a:rPr>
              <a:t>#144</a:t>
            </a:r>
            <a:r>
              <a:rPr dirty="0" sz="1350" spc="25">
                <a:solidFill>
                  <a:srgbClr val="48494B"/>
                </a:solidFill>
                <a:latin typeface="Times New Roman"/>
                <a:cs typeface="Times New Roman"/>
              </a:rPr>
              <a:t>	</a:t>
            </a:r>
            <a:r>
              <a:rPr dirty="0" sz="1350" spc="60">
                <a:solidFill>
                  <a:srgbClr val="48494B"/>
                </a:solidFill>
                <a:latin typeface="Times New Roman"/>
                <a:cs typeface="Times New Roman"/>
              </a:rPr>
              <a:t>54%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23689" y="8961185"/>
            <a:ext cx="17970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5">
                <a:solidFill>
                  <a:srgbClr val="445664"/>
                </a:solidFill>
                <a:latin typeface="Times New Roman"/>
                <a:cs typeface="Times New Roman"/>
              </a:rPr>
              <a:t>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08580" y="8961185"/>
            <a:ext cx="1752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0">
                <a:solidFill>
                  <a:srgbClr val="445664"/>
                </a:solidFill>
                <a:latin typeface="Times New Roman"/>
                <a:cs typeface="Times New Roman"/>
              </a:rPr>
              <a:t>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692447" y="8961185"/>
            <a:ext cx="26924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14">
                <a:solidFill>
                  <a:srgbClr val="445664"/>
                </a:solidFill>
                <a:latin typeface="Times New Roman"/>
                <a:cs typeface="Times New Roman"/>
              </a:rPr>
              <a:t>8</a:t>
            </a:r>
            <a:r>
              <a:rPr dirty="0" sz="1350" spc="-300">
                <a:solidFill>
                  <a:srgbClr val="445664"/>
                </a:solidFill>
                <a:latin typeface="Times New Roman"/>
                <a:cs typeface="Times New Roman"/>
              </a:rPr>
              <a:t>°</a:t>
            </a:r>
            <a:r>
              <a:rPr dirty="0" sz="1350" spc="-90">
                <a:solidFill>
                  <a:srgbClr val="445664"/>
                </a:solidFill>
                <a:latin typeface="Times New Roman"/>
                <a:cs typeface="Times New Roman"/>
              </a:rPr>
              <a:t>/o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477339" y="8961185"/>
            <a:ext cx="28130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5">
                <a:solidFill>
                  <a:srgbClr val="445664"/>
                </a:solidFill>
                <a:latin typeface="Times New Roman"/>
                <a:cs typeface="Times New Roman"/>
              </a:rPr>
              <a:t>8%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57318" y="8961185"/>
            <a:ext cx="3765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40">
                <a:solidFill>
                  <a:srgbClr val="445664"/>
                </a:solidFill>
                <a:latin typeface="Times New Roman"/>
                <a:cs typeface="Times New Roman"/>
              </a:rPr>
              <a:t>'.ffi%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152032" y="8937869"/>
            <a:ext cx="1720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735">
                <a:solidFill>
                  <a:srgbClr val="445664"/>
                </a:solidFill>
                <a:latin typeface="Times New Roman"/>
                <a:cs typeface="Times New Roman"/>
              </a:rPr>
              <a:t>O</a:t>
            </a:r>
            <a:r>
              <a:rPr dirty="0" sz="1350" spc="-160">
                <a:solidFill>
                  <a:srgbClr val="445664"/>
                </a:solidFill>
                <a:latin typeface="Times New Roman"/>
                <a:cs typeface="Times New Roman"/>
              </a:rPr>
              <a:t>fc,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727098" y="8988387"/>
            <a:ext cx="36512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50" i="1">
                <a:solidFill>
                  <a:srgbClr val="445664"/>
                </a:solidFill>
                <a:latin typeface="Times New Roman"/>
                <a:cs typeface="Times New Roman"/>
              </a:rPr>
              <a:t>2</a:t>
            </a:r>
            <a:r>
              <a:rPr dirty="0" sz="1350" spc="-55" i="1">
                <a:solidFill>
                  <a:srgbClr val="445664"/>
                </a:solidFill>
                <a:latin typeface="Times New Roman"/>
                <a:cs typeface="Times New Roman"/>
              </a:rPr>
              <a:t>i</a:t>
            </a:r>
            <a:r>
              <a:rPr dirty="0" sz="1350" spc="45" i="1">
                <a:solidFill>
                  <a:srgbClr val="445664"/>
                </a:solidFill>
                <a:latin typeface="Times New Roman"/>
                <a:cs typeface="Times New Roman"/>
              </a:rPr>
              <a:t>7</a:t>
            </a:r>
            <a:r>
              <a:rPr dirty="0" sz="1350" spc="-315" i="1">
                <a:solidFill>
                  <a:srgbClr val="445664"/>
                </a:solidFill>
                <a:latin typeface="Times New Roman"/>
                <a:cs typeface="Times New Roman"/>
              </a:rPr>
              <a:t>°</a:t>
            </a:r>
            <a:r>
              <a:rPr dirty="0" sz="1350" spc="-95" i="1">
                <a:solidFill>
                  <a:srgbClr val="445664"/>
                </a:solidFill>
                <a:latin typeface="Times New Roman"/>
                <a:cs typeface="Times New Roman"/>
              </a:rPr>
              <a:t>/o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515880" y="8984501"/>
            <a:ext cx="38417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70" i="1">
                <a:solidFill>
                  <a:srgbClr val="445664"/>
                </a:solidFill>
                <a:latin typeface="Times New Roman"/>
                <a:cs typeface="Times New Roman"/>
              </a:rPr>
              <a:t>2</a:t>
            </a:r>
            <a:r>
              <a:rPr dirty="0" sz="1350" spc="-65" i="1">
                <a:solidFill>
                  <a:srgbClr val="445664"/>
                </a:solidFill>
                <a:latin typeface="Times New Roman"/>
                <a:cs typeface="Times New Roman"/>
              </a:rPr>
              <a:t>i</a:t>
            </a:r>
            <a:r>
              <a:rPr dirty="0" sz="1350" spc="95" i="1">
                <a:solidFill>
                  <a:srgbClr val="445664"/>
                </a:solidFill>
                <a:latin typeface="Times New Roman"/>
                <a:cs typeface="Times New Roman"/>
              </a:rPr>
              <a:t>7%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300767" y="8988387"/>
            <a:ext cx="3752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70" i="1">
                <a:solidFill>
                  <a:srgbClr val="445664"/>
                </a:solidFill>
                <a:latin typeface="Times New Roman"/>
                <a:cs typeface="Times New Roman"/>
              </a:rPr>
              <a:t>2</a:t>
            </a:r>
            <a:r>
              <a:rPr dirty="0" sz="1350" spc="-65" i="1">
                <a:solidFill>
                  <a:srgbClr val="445664"/>
                </a:solidFill>
                <a:latin typeface="Times New Roman"/>
                <a:cs typeface="Times New Roman"/>
              </a:rPr>
              <a:t>i</a:t>
            </a:r>
            <a:r>
              <a:rPr dirty="0" sz="1350" spc="65" i="1">
                <a:solidFill>
                  <a:srgbClr val="445664"/>
                </a:solidFill>
                <a:latin typeface="Times New Roman"/>
                <a:cs typeface="Times New Roman"/>
              </a:rPr>
              <a:t>7</a:t>
            </a:r>
            <a:r>
              <a:rPr dirty="0" sz="1350" spc="-275" i="1">
                <a:solidFill>
                  <a:srgbClr val="445664"/>
                </a:solidFill>
                <a:latin typeface="Times New Roman"/>
                <a:cs typeface="Times New Roman"/>
              </a:rPr>
              <a:t>°</a:t>
            </a:r>
            <a:r>
              <a:rPr dirty="0" sz="1350" spc="-10" i="1">
                <a:solidFill>
                  <a:srgbClr val="445664"/>
                </a:solidFill>
                <a:latin typeface="Times New Roman"/>
                <a:cs typeface="Times New Roman"/>
              </a:rPr>
              <a:t>/</a:t>
            </a:r>
            <a:r>
              <a:rPr dirty="0" sz="1350" spc="-125" i="1">
                <a:solidFill>
                  <a:srgbClr val="445664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395112" y="9108857"/>
            <a:ext cx="99821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5795" algn="l"/>
              </a:tabLst>
            </a:pPr>
            <a:r>
              <a:rPr dirty="0" sz="1350" spc="35">
                <a:solidFill>
                  <a:srgbClr val="48494B"/>
                </a:solidFill>
                <a:latin typeface="Times New Roman"/>
                <a:cs typeface="Times New Roman"/>
              </a:rPr>
              <a:t>#145</a:t>
            </a:r>
            <a:r>
              <a:rPr dirty="0" sz="1350" spc="35">
                <a:solidFill>
                  <a:srgbClr val="48494B"/>
                </a:solidFill>
                <a:latin typeface="Times New Roman"/>
                <a:cs typeface="Times New Roman"/>
              </a:rPr>
              <a:t>	</a:t>
            </a:r>
            <a:r>
              <a:rPr dirty="0" sz="1350" spc="60">
                <a:solidFill>
                  <a:srgbClr val="48494B"/>
                </a:solidFill>
                <a:latin typeface="Times New Roman"/>
                <a:cs typeface="Times New Roman"/>
              </a:rPr>
              <a:t>54%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54933" y="9544101"/>
            <a:ext cx="42545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5">
                <a:solidFill>
                  <a:srgbClr val="48494B"/>
                </a:solidFill>
                <a:latin typeface="Times New Roman"/>
                <a:cs typeface="Times New Roman"/>
              </a:rPr>
              <a:t>20</a:t>
            </a:r>
            <a:r>
              <a:rPr dirty="0" sz="1350" spc="125">
                <a:solidFill>
                  <a:srgbClr val="48494B"/>
                </a:solidFill>
                <a:latin typeface="Times New Roman"/>
                <a:cs typeface="Times New Roman"/>
              </a:rPr>
              <a:t> </a:t>
            </a:r>
            <a:r>
              <a:rPr dirty="0" sz="1350" spc="-300">
                <a:solidFill>
                  <a:srgbClr val="48494B"/>
                </a:solidFill>
                <a:latin typeface="Times New Roman"/>
                <a:cs typeface="Times New Roman"/>
              </a:rPr>
              <a:t>°</a:t>
            </a:r>
            <a:r>
              <a:rPr dirty="0" sz="1350" spc="15">
                <a:solidFill>
                  <a:srgbClr val="48494B"/>
                </a:solidFill>
                <a:latin typeface="Times New Roman"/>
                <a:cs typeface="Times New Roman"/>
              </a:rPr>
              <a:t>/</a:t>
            </a:r>
            <a:r>
              <a:rPr dirty="0" sz="1350" spc="-160">
                <a:solidFill>
                  <a:srgbClr val="48494B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395112" y="9489695"/>
            <a:ext cx="99821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5795" algn="l"/>
              </a:tabLst>
            </a:pPr>
            <a:r>
              <a:rPr dirty="0" sz="1350" spc="25">
                <a:solidFill>
                  <a:srgbClr val="48494B"/>
                </a:solidFill>
                <a:latin typeface="Times New Roman"/>
                <a:cs typeface="Times New Roman"/>
              </a:rPr>
              <a:t>#146</a:t>
            </a:r>
            <a:r>
              <a:rPr dirty="0" sz="1350" spc="25">
                <a:solidFill>
                  <a:srgbClr val="48494B"/>
                </a:solidFill>
                <a:latin typeface="Times New Roman"/>
                <a:cs typeface="Times New Roman"/>
              </a:rPr>
              <a:t>	</a:t>
            </a:r>
            <a:r>
              <a:rPr dirty="0" sz="1350" spc="60">
                <a:solidFill>
                  <a:srgbClr val="48494B"/>
                </a:solidFill>
                <a:latin typeface="Times New Roman"/>
                <a:cs typeface="Times New Roman"/>
              </a:rPr>
              <a:t>54%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4395112" y="9870533"/>
            <a:ext cx="99821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5795" algn="l"/>
              </a:tabLst>
            </a:pPr>
            <a:r>
              <a:rPr dirty="0" sz="1350" spc="30">
                <a:solidFill>
                  <a:srgbClr val="48494B"/>
                </a:solidFill>
                <a:latin typeface="Times New Roman"/>
                <a:cs typeface="Times New Roman"/>
              </a:rPr>
              <a:t>#147</a:t>
            </a:r>
            <a:r>
              <a:rPr dirty="0" sz="1350" spc="30">
                <a:solidFill>
                  <a:srgbClr val="48494B"/>
                </a:solidFill>
                <a:latin typeface="Times New Roman"/>
                <a:cs typeface="Times New Roman"/>
              </a:rPr>
              <a:t>	</a:t>
            </a:r>
            <a:r>
              <a:rPr dirty="0" sz="1350" spc="60">
                <a:solidFill>
                  <a:srgbClr val="48494B"/>
                </a:solidFill>
                <a:latin typeface="Times New Roman"/>
                <a:cs typeface="Times New Roman"/>
              </a:rPr>
              <a:t>54%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52072" y="10053179"/>
            <a:ext cx="617855" cy="427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30">
                <a:solidFill>
                  <a:srgbClr val="48494B"/>
                </a:solidFill>
                <a:latin typeface="Times New Roman"/>
                <a:cs typeface="Times New Roman"/>
              </a:rPr>
              <a:t>0</a:t>
            </a:r>
            <a:r>
              <a:rPr dirty="0" sz="1350" spc="75">
                <a:solidFill>
                  <a:srgbClr val="48494B"/>
                </a:solidFill>
                <a:latin typeface="Times New Roman"/>
                <a:cs typeface="Times New Roman"/>
              </a:rPr>
              <a:t> </a:t>
            </a:r>
            <a:r>
              <a:rPr dirty="0" sz="1350" spc="-300">
                <a:solidFill>
                  <a:srgbClr val="48494B"/>
                </a:solidFill>
                <a:latin typeface="Times New Roman"/>
                <a:cs typeface="Times New Roman"/>
              </a:rPr>
              <a:t>°</a:t>
            </a:r>
            <a:r>
              <a:rPr dirty="0" sz="1350" spc="15">
                <a:solidFill>
                  <a:srgbClr val="48494B"/>
                </a:solidFill>
                <a:latin typeface="Times New Roman"/>
                <a:cs typeface="Times New Roman"/>
              </a:rPr>
              <a:t>/</a:t>
            </a:r>
            <a:r>
              <a:rPr dirty="0" sz="1350" spc="-160">
                <a:solidFill>
                  <a:srgbClr val="48494B"/>
                </a:solidFill>
                <a:latin typeface="Times New Roman"/>
                <a:cs typeface="Times New Roman"/>
              </a:rPr>
              <a:t>o</a:t>
            </a:r>
            <a:endParaRPr sz="1350">
              <a:latin typeface="Times New Roman"/>
              <a:cs typeface="Times New Roman"/>
            </a:endParaRPr>
          </a:p>
          <a:p>
            <a:pPr marL="264795">
              <a:lnSpc>
                <a:spcPct val="100000"/>
              </a:lnSpc>
              <a:spcBef>
                <a:spcPts val="185"/>
              </a:spcBef>
            </a:pPr>
            <a:r>
              <a:rPr dirty="0" sz="1350" spc="-30">
                <a:solidFill>
                  <a:srgbClr val="605E60"/>
                </a:solidFill>
                <a:latin typeface="Times New Roman"/>
                <a:cs typeface="Times New Roman"/>
              </a:rPr>
              <a:t>#</a:t>
            </a:r>
            <a:r>
              <a:rPr dirty="0" sz="1350" spc="-40">
                <a:solidFill>
                  <a:srgbClr val="605E60"/>
                </a:solidFill>
                <a:latin typeface="Times New Roman"/>
                <a:cs typeface="Times New Roman"/>
              </a:rPr>
              <a:t>1</a:t>
            </a:r>
            <a:r>
              <a:rPr dirty="0" sz="1350" spc="15">
                <a:solidFill>
                  <a:srgbClr val="605E60"/>
                </a:solidFill>
                <a:latin typeface="Times New Roman"/>
                <a:cs typeface="Times New Roman"/>
              </a:rPr>
              <a:t>19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272033" y="10204738"/>
            <a:ext cx="24574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solidFill>
                  <a:srgbClr val="605E60"/>
                </a:solidFill>
                <a:latin typeface="Times New Roman"/>
                <a:cs typeface="Times New Roman"/>
              </a:rPr>
              <a:t>49.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873985" y="10282459"/>
            <a:ext cx="40005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0">
                <a:solidFill>
                  <a:srgbClr val="605E60"/>
                </a:solidFill>
                <a:latin typeface="Times New Roman"/>
                <a:cs typeface="Times New Roman"/>
              </a:rPr>
              <a:t>#</a:t>
            </a:r>
            <a:r>
              <a:rPr dirty="0" sz="1350" spc="50">
                <a:solidFill>
                  <a:srgbClr val="605E60"/>
                </a:solidFill>
                <a:latin typeface="Times New Roman"/>
                <a:cs typeface="Times New Roman"/>
              </a:rPr>
              <a:t>122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58877" y="10282459"/>
            <a:ext cx="4038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14">
                <a:solidFill>
                  <a:srgbClr val="605E60"/>
                </a:solidFill>
                <a:latin typeface="Times New Roman"/>
                <a:cs typeface="Times New Roman"/>
              </a:rPr>
              <a:t>#</a:t>
            </a:r>
            <a:r>
              <a:rPr dirty="0" sz="1350" spc="50">
                <a:solidFill>
                  <a:srgbClr val="333134"/>
                </a:solidFill>
                <a:latin typeface="Times New Roman"/>
                <a:cs typeface="Times New Roman"/>
              </a:rPr>
              <a:t>125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43768" y="10282459"/>
            <a:ext cx="39179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5">
                <a:solidFill>
                  <a:srgbClr val="605E60"/>
                </a:solidFill>
                <a:latin typeface="Times New Roman"/>
                <a:cs typeface="Times New Roman"/>
              </a:rPr>
              <a:t>#</a:t>
            </a:r>
            <a:r>
              <a:rPr dirty="0" sz="1350" spc="-70">
                <a:solidFill>
                  <a:srgbClr val="605E60"/>
                </a:solidFill>
                <a:latin typeface="Times New Roman"/>
                <a:cs typeface="Times New Roman"/>
              </a:rPr>
              <a:t>1</a:t>
            </a:r>
            <a:r>
              <a:rPr dirty="0" sz="1350" spc="90">
                <a:solidFill>
                  <a:srgbClr val="605E60"/>
                </a:solidFill>
                <a:latin typeface="Times New Roman"/>
                <a:cs typeface="Times New Roman"/>
              </a:rPr>
              <a:t>28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248088" y="10282459"/>
            <a:ext cx="36957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80">
                <a:solidFill>
                  <a:srgbClr val="605E60"/>
                </a:solidFill>
                <a:latin typeface="Times New Roman"/>
                <a:cs typeface="Times New Roman"/>
              </a:rPr>
              <a:t>#</a:t>
            </a:r>
            <a:r>
              <a:rPr dirty="0" sz="1350" spc="70">
                <a:solidFill>
                  <a:srgbClr val="605E60"/>
                </a:solidFill>
                <a:latin typeface="Times New Roman"/>
                <a:cs typeface="Times New Roman"/>
              </a:rPr>
              <a:t>1</a:t>
            </a:r>
            <a:r>
              <a:rPr dirty="0" sz="1350" spc="-114">
                <a:solidFill>
                  <a:srgbClr val="605E60"/>
                </a:solidFill>
                <a:latin typeface="Times New Roman"/>
                <a:cs typeface="Times New Roman"/>
              </a:rPr>
              <a:t>3</a:t>
            </a:r>
            <a:r>
              <a:rPr dirty="0" sz="1350" spc="-50">
                <a:solidFill>
                  <a:srgbClr val="605E60"/>
                </a:solidFill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017437" y="10282459"/>
            <a:ext cx="38163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5">
                <a:solidFill>
                  <a:srgbClr val="605E60"/>
                </a:solidFill>
                <a:latin typeface="Times New Roman"/>
                <a:cs typeface="Times New Roman"/>
              </a:rPr>
              <a:t>#134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806213" y="10278574"/>
            <a:ext cx="38608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solidFill>
                  <a:srgbClr val="605E60"/>
                </a:solidFill>
                <a:latin typeface="Times New Roman"/>
                <a:cs typeface="Times New Roman"/>
              </a:rPr>
              <a:t>#1</a:t>
            </a:r>
            <a:r>
              <a:rPr dirty="0" sz="1350" spc="-20">
                <a:solidFill>
                  <a:srgbClr val="605E60"/>
                </a:solidFill>
                <a:latin typeface="Times New Roman"/>
                <a:cs typeface="Times New Roman"/>
              </a:rPr>
              <a:t>3</a:t>
            </a:r>
            <a:r>
              <a:rPr dirty="0" sz="1350" spc="110">
                <a:solidFill>
                  <a:srgbClr val="605E60"/>
                </a:solidFill>
                <a:latin typeface="Times New Roman"/>
                <a:cs typeface="Times New Roman"/>
              </a:rPr>
              <a:t>7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587218" y="10282459"/>
            <a:ext cx="38163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5">
                <a:solidFill>
                  <a:srgbClr val="48494B"/>
                </a:solidFill>
                <a:latin typeface="Times New Roman"/>
                <a:cs typeface="Times New Roman"/>
              </a:rPr>
              <a:t>#140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372115" y="10278574"/>
            <a:ext cx="39497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5">
                <a:solidFill>
                  <a:srgbClr val="605E60"/>
                </a:solidFill>
                <a:latin typeface="Times New Roman"/>
                <a:cs typeface="Times New Roman"/>
              </a:rPr>
              <a:t>#</a:t>
            </a:r>
            <a:r>
              <a:rPr dirty="0" sz="1350" spc="-130">
                <a:solidFill>
                  <a:srgbClr val="605E60"/>
                </a:solidFill>
                <a:latin typeface="Times New Roman"/>
                <a:cs typeface="Times New Roman"/>
              </a:rPr>
              <a:t>1</a:t>
            </a:r>
            <a:r>
              <a:rPr dirty="0" sz="1350" spc="145">
                <a:solidFill>
                  <a:srgbClr val="605E60"/>
                </a:solidFill>
                <a:latin typeface="Times New Roman"/>
                <a:cs typeface="Times New Roman"/>
              </a:rPr>
              <a:t>4</a:t>
            </a:r>
            <a:r>
              <a:rPr dirty="0" sz="1350" spc="120">
                <a:solidFill>
                  <a:srgbClr val="605E60"/>
                </a:solidFill>
                <a:latin typeface="Times New Roman"/>
                <a:cs typeface="Times New Roman"/>
              </a:rPr>
              <a:t>3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2164772" y="10282459"/>
            <a:ext cx="3784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solidFill>
                  <a:srgbClr val="48494B"/>
                </a:solidFill>
                <a:latin typeface="Times New Roman"/>
                <a:cs typeface="Times New Roman"/>
              </a:rPr>
              <a:t>#146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4395112" y="10251371"/>
            <a:ext cx="99821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45795" algn="l"/>
              </a:tabLst>
            </a:pPr>
            <a:r>
              <a:rPr dirty="0" sz="1350" spc="30">
                <a:solidFill>
                  <a:srgbClr val="48494B"/>
                </a:solidFill>
                <a:latin typeface="Times New Roman"/>
                <a:cs typeface="Times New Roman"/>
              </a:rPr>
              <a:t>#148</a:t>
            </a:r>
            <a:r>
              <a:rPr dirty="0" sz="1350" spc="30">
                <a:solidFill>
                  <a:srgbClr val="48494B"/>
                </a:solidFill>
                <a:latin typeface="Times New Roman"/>
                <a:cs typeface="Times New Roman"/>
              </a:rPr>
              <a:t>	</a:t>
            </a:r>
            <a:r>
              <a:rPr dirty="0" sz="1350" spc="60">
                <a:solidFill>
                  <a:srgbClr val="48494B"/>
                </a:solidFill>
                <a:latin typeface="Times New Roman"/>
                <a:cs typeface="Times New Roman"/>
              </a:rPr>
              <a:t>55%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661994" y="10636095"/>
            <a:ext cx="876935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350" spc="45">
                <a:solidFill>
                  <a:srgbClr val="605E60"/>
                </a:solidFill>
                <a:latin typeface="Times New Roman"/>
                <a:cs typeface="Times New Roman"/>
              </a:rPr>
              <a:t>17.</a:t>
            </a: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1050" spc="25">
                <a:solidFill>
                  <a:srgbClr val="707072"/>
                </a:solidFill>
                <a:latin typeface="Times New Roman"/>
                <a:cs typeface="Times New Roman"/>
              </a:rPr>
              <a:t>birl'</a:t>
            </a:r>
            <a:endParaRPr sz="1050">
              <a:latin typeface="Times New Roman"/>
              <a:cs typeface="Times New Roman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585325" y="5779184"/>
          <a:ext cx="2327910" cy="532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00"/>
                <a:gridCol w="202198"/>
                <a:gridCol w="143294"/>
                <a:gridCol w="497682"/>
                <a:gridCol w="998599"/>
              </a:tblGrid>
              <a:tr h="179697">
                <a:tc gridSpan="5">
                  <a:txBody>
                    <a:bodyPr/>
                    <a:lstStyle/>
                    <a:p>
                      <a:pPr/>
                      <a:endParaRPr sz="42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7656">
                <a:tc gridSpan="2">
                  <a:txBody>
                    <a:bodyPr/>
                    <a:lstStyle/>
                    <a:p>
                      <a:pPr/>
                      <a:endParaRPr sz="42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marL="3175">
                        <a:lnSpc>
                          <a:spcPts val="1614"/>
                        </a:lnSpc>
                      </a:pPr>
                      <a:r>
                        <a:rPr dirty="0" sz="1400">
                          <a:solidFill>
                            <a:srgbClr val="E8EFE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4687BD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4686">
                <a:tc>
                  <a:txBody>
                    <a:bodyPr/>
                    <a:lstStyle/>
                    <a:p>
                      <a:pPr/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4687BD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4687BD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4687BD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39794">
                <a:tc gridSpan="5">
                  <a:txBody>
                    <a:bodyPr/>
                    <a:lstStyle/>
                    <a:p>
                      <a:pPr/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639769" y="6353330"/>
          <a:ext cx="951865" cy="361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051"/>
                <a:gridCol w="500278"/>
              </a:tblGrid>
              <a:tr h="787205">
                <a:tc rowSpan="7"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2225">
                        <a:lnSpc>
                          <a:spcPct val="100000"/>
                        </a:lnSpc>
                      </a:pPr>
                      <a:r>
                        <a:rPr dirty="0" sz="1350">
                          <a:solidFill>
                            <a:srgbClr val="605E60"/>
                          </a:solidFill>
                          <a:latin typeface="Times New Roman"/>
                          <a:cs typeface="Times New Roman"/>
                        </a:rPr>
                        <a:t>3.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dirty="0" sz="1350">
                          <a:solidFill>
                            <a:srgbClr val="605E60"/>
                          </a:solidFill>
                          <a:latin typeface="Times New Roman"/>
                          <a:cs typeface="Times New Roman"/>
                        </a:rPr>
                        <a:t>4.frn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998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dirty="0" sz="1350" spc="-20">
                          <a:solidFill>
                            <a:srgbClr val="605E6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1350">
                          <a:solidFill>
                            <a:srgbClr val="445664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255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dirty="0" sz="1350">
                          <a:solidFill>
                            <a:srgbClr val="48494B"/>
                          </a:solidFill>
                          <a:latin typeface="Times New Roman"/>
                          <a:cs typeface="Times New Roman"/>
                        </a:rPr>
                        <a:t>20.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177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dirty="0" sz="1350">
                          <a:solidFill>
                            <a:srgbClr val="605E60"/>
                          </a:solidFill>
                          <a:latin typeface="Times New Roman"/>
                          <a:cs typeface="Times New Roman"/>
                        </a:rPr>
                        <a:t>23.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2747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dirty="0" sz="1350" spc="-135">
                          <a:solidFill>
                            <a:srgbClr val="605E6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350">
                          <a:solidFill>
                            <a:srgbClr val="605E60"/>
                          </a:solidFill>
                          <a:latin typeface="Times New Roman"/>
                          <a:cs typeface="Times New Roman"/>
                        </a:rPr>
                        <a:t>3.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2552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dirty="0" sz="1350" spc="-135">
                          <a:solidFill>
                            <a:srgbClr val="48494B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350">
                          <a:solidFill>
                            <a:srgbClr val="48494B"/>
                          </a:solidFill>
                          <a:latin typeface="Times New Roman"/>
                          <a:cs typeface="Times New Roman"/>
                        </a:rPr>
                        <a:t>7.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2164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dirty="0" sz="1350" spc="-95">
                          <a:solidFill>
                            <a:srgbClr val="48494B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350">
                          <a:solidFill>
                            <a:srgbClr val="48494B"/>
                          </a:solidFill>
                          <a:latin typeface="Times New Roman"/>
                          <a:cs typeface="Times New Roman"/>
                        </a:rPr>
                        <a:t>8.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98177">
                <a:tc>
                  <a:txBody>
                    <a:bodyPr/>
                    <a:lstStyle/>
                    <a:p>
                      <a:pPr/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ts val="1614"/>
                        </a:lnSpc>
                      </a:pPr>
                      <a:r>
                        <a:rPr dirty="0" sz="1350">
                          <a:solidFill>
                            <a:srgbClr val="605E60"/>
                          </a:solidFill>
                          <a:latin typeface="Times New Roman"/>
                          <a:cs typeface="Times New Roman"/>
                        </a:rPr>
                        <a:t>42.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1995" y="1570774"/>
            <a:ext cx="5612130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概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述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760" b="1">
                <a:solidFill>
                  <a:srgbClr val="00CBBE"/>
                </a:solidFill>
                <a:latin typeface="Microsoft JhengHei UI"/>
                <a:cs typeface="Microsoft JhengHei UI"/>
              </a:rPr>
              <a:t>L</a:t>
            </a:r>
            <a:r>
              <a:rPr dirty="0" sz="4500" spc="775" b="1">
                <a:solidFill>
                  <a:srgbClr val="00CBBE"/>
                </a:solidFill>
                <a:latin typeface="Microsoft JhengHei UI"/>
                <a:cs typeface="Microsoft JhengHei UI"/>
              </a:rPr>
              <a:t>e</a:t>
            </a:r>
            <a:r>
              <a:rPr dirty="0" sz="4500" spc="530" b="1">
                <a:solidFill>
                  <a:srgbClr val="00CBBE"/>
                </a:solidFill>
                <a:latin typeface="Microsoft JhengHei UI"/>
                <a:cs typeface="Microsoft JhengHei UI"/>
              </a:rPr>
              <a:t>g</a:t>
            </a:r>
            <a:r>
              <a:rPr dirty="0" sz="4500" spc="480" b="1">
                <a:solidFill>
                  <a:srgbClr val="00CBBE"/>
                </a:solidFill>
                <a:latin typeface="Microsoft JhengHei UI"/>
                <a:cs typeface="Microsoft JhengHei UI"/>
              </a:rPr>
              <a:t>o</a:t>
            </a: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接口测试方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案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17314" y="4461393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4" y="0"/>
                </a:moveTo>
                <a:lnTo>
                  <a:pt x="1827839" y="6600"/>
                </a:lnTo>
                <a:lnTo>
                  <a:pt x="1668170" y="26060"/>
                </a:lnTo>
                <a:lnTo>
                  <a:pt x="1512649" y="57867"/>
                </a:lnTo>
                <a:lnTo>
                  <a:pt x="1361789" y="101509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4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2" y="583192"/>
                </a:lnTo>
                <a:lnTo>
                  <a:pt x="479304" y="695329"/>
                </a:lnTo>
                <a:lnTo>
                  <a:pt x="384175" y="815200"/>
                </a:lnTo>
                <a:lnTo>
                  <a:pt x="298319" y="942295"/>
                </a:lnTo>
                <a:lnTo>
                  <a:pt x="222247" y="1076099"/>
                </a:lnTo>
                <a:lnTo>
                  <a:pt x="156474" y="1216101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0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7" y="2906191"/>
                </a:lnTo>
                <a:lnTo>
                  <a:pt x="298319" y="3039995"/>
                </a:lnTo>
                <a:lnTo>
                  <a:pt x="384175" y="3167090"/>
                </a:lnTo>
                <a:lnTo>
                  <a:pt x="479304" y="3286961"/>
                </a:lnTo>
                <a:lnTo>
                  <a:pt x="583192" y="3399097"/>
                </a:lnTo>
                <a:lnTo>
                  <a:pt x="695329" y="3502986"/>
                </a:lnTo>
                <a:lnTo>
                  <a:pt x="815200" y="3598115"/>
                </a:lnTo>
                <a:lnTo>
                  <a:pt x="942294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49" y="3924423"/>
                </a:lnTo>
                <a:lnTo>
                  <a:pt x="1668170" y="3956230"/>
                </a:lnTo>
                <a:lnTo>
                  <a:pt x="1827839" y="3975690"/>
                </a:lnTo>
                <a:lnTo>
                  <a:pt x="1991144" y="3982291"/>
                </a:lnTo>
                <a:lnTo>
                  <a:pt x="2154449" y="3975690"/>
                </a:lnTo>
                <a:lnTo>
                  <a:pt x="2314118" y="3956230"/>
                </a:lnTo>
                <a:lnTo>
                  <a:pt x="2469640" y="3924423"/>
                </a:lnTo>
                <a:lnTo>
                  <a:pt x="2620500" y="3880781"/>
                </a:lnTo>
                <a:lnTo>
                  <a:pt x="2766188" y="3825817"/>
                </a:lnTo>
                <a:lnTo>
                  <a:pt x="2906190" y="3760043"/>
                </a:lnTo>
                <a:lnTo>
                  <a:pt x="3039995" y="3683971"/>
                </a:lnTo>
                <a:lnTo>
                  <a:pt x="3167089" y="3598115"/>
                </a:lnTo>
                <a:lnTo>
                  <a:pt x="3286960" y="3502986"/>
                </a:lnTo>
                <a:lnTo>
                  <a:pt x="3399097" y="3399097"/>
                </a:lnTo>
                <a:lnTo>
                  <a:pt x="3502986" y="3286961"/>
                </a:lnTo>
                <a:lnTo>
                  <a:pt x="3598114" y="3167090"/>
                </a:lnTo>
                <a:lnTo>
                  <a:pt x="3683970" y="3039995"/>
                </a:lnTo>
                <a:lnTo>
                  <a:pt x="3760042" y="2906191"/>
                </a:lnTo>
                <a:lnTo>
                  <a:pt x="3825816" y="2766189"/>
                </a:lnTo>
                <a:lnTo>
                  <a:pt x="3880780" y="2620501"/>
                </a:lnTo>
                <a:lnTo>
                  <a:pt x="3924422" y="2469640"/>
                </a:lnTo>
                <a:lnTo>
                  <a:pt x="3956229" y="2314119"/>
                </a:lnTo>
                <a:lnTo>
                  <a:pt x="3975689" y="2154450"/>
                </a:lnTo>
                <a:lnTo>
                  <a:pt x="3982290" y="1991145"/>
                </a:lnTo>
                <a:lnTo>
                  <a:pt x="3975689" y="1827840"/>
                </a:lnTo>
                <a:lnTo>
                  <a:pt x="3956229" y="1668171"/>
                </a:lnTo>
                <a:lnTo>
                  <a:pt x="3924422" y="1512650"/>
                </a:lnTo>
                <a:lnTo>
                  <a:pt x="3880780" y="1361789"/>
                </a:lnTo>
                <a:lnTo>
                  <a:pt x="3825816" y="1216101"/>
                </a:lnTo>
                <a:lnTo>
                  <a:pt x="3760042" y="1076099"/>
                </a:lnTo>
                <a:lnTo>
                  <a:pt x="3683970" y="942295"/>
                </a:lnTo>
                <a:lnTo>
                  <a:pt x="3598114" y="815200"/>
                </a:lnTo>
                <a:lnTo>
                  <a:pt x="3502986" y="695329"/>
                </a:lnTo>
                <a:lnTo>
                  <a:pt x="3399097" y="583192"/>
                </a:lnTo>
                <a:lnTo>
                  <a:pt x="3286960" y="479304"/>
                </a:lnTo>
                <a:lnTo>
                  <a:pt x="3167089" y="384175"/>
                </a:lnTo>
                <a:lnTo>
                  <a:pt x="3039995" y="298319"/>
                </a:lnTo>
                <a:lnTo>
                  <a:pt x="2906190" y="222248"/>
                </a:lnTo>
                <a:lnTo>
                  <a:pt x="2766188" y="156474"/>
                </a:lnTo>
                <a:lnTo>
                  <a:pt x="2620500" y="101509"/>
                </a:lnTo>
                <a:lnTo>
                  <a:pt x="2469640" y="57867"/>
                </a:lnTo>
                <a:lnTo>
                  <a:pt x="2314118" y="26060"/>
                </a:lnTo>
                <a:lnTo>
                  <a:pt x="2154449" y="6600"/>
                </a:lnTo>
                <a:lnTo>
                  <a:pt x="1991144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10445" y="6089665"/>
            <a:ext cx="1596390" cy="779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034"/>
              </a:lnSpc>
            </a:pPr>
            <a:r>
              <a:rPr dirty="0" sz="5900" spc="275">
                <a:solidFill>
                  <a:srgbClr val="FFFFFF"/>
                </a:solidFill>
                <a:latin typeface="宋体"/>
                <a:cs typeface="宋体"/>
              </a:rPr>
              <a:t>网站</a:t>
            </a:r>
            <a:endParaRPr sz="59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99110" y="4461393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19" h="3982720">
                <a:moveTo>
                  <a:pt x="1991143" y="0"/>
                </a:moveTo>
                <a:lnTo>
                  <a:pt x="1827838" y="6600"/>
                </a:lnTo>
                <a:lnTo>
                  <a:pt x="1668168" y="26060"/>
                </a:lnTo>
                <a:lnTo>
                  <a:pt x="1512646" y="57867"/>
                </a:lnTo>
                <a:lnTo>
                  <a:pt x="1361786" y="101509"/>
                </a:lnTo>
                <a:lnTo>
                  <a:pt x="1216098" y="156474"/>
                </a:lnTo>
                <a:lnTo>
                  <a:pt x="1076095" y="222247"/>
                </a:lnTo>
                <a:lnTo>
                  <a:pt x="942291" y="298319"/>
                </a:lnTo>
                <a:lnTo>
                  <a:pt x="815197" y="384175"/>
                </a:lnTo>
                <a:lnTo>
                  <a:pt x="695326" y="479304"/>
                </a:lnTo>
                <a:lnTo>
                  <a:pt x="583190" y="583192"/>
                </a:lnTo>
                <a:lnTo>
                  <a:pt x="479301" y="695329"/>
                </a:lnTo>
                <a:lnTo>
                  <a:pt x="384173" y="815200"/>
                </a:lnTo>
                <a:lnTo>
                  <a:pt x="298317" y="942294"/>
                </a:lnTo>
                <a:lnTo>
                  <a:pt x="222246" y="1076099"/>
                </a:lnTo>
                <a:lnTo>
                  <a:pt x="156473" y="1216101"/>
                </a:lnTo>
                <a:lnTo>
                  <a:pt x="101509" y="1361789"/>
                </a:lnTo>
                <a:lnTo>
                  <a:pt x="57867" y="1512649"/>
                </a:lnTo>
                <a:lnTo>
                  <a:pt x="26060" y="1668170"/>
                </a:lnTo>
                <a:lnTo>
                  <a:pt x="6600" y="1827839"/>
                </a:lnTo>
                <a:lnTo>
                  <a:pt x="0" y="1991144"/>
                </a:lnTo>
                <a:lnTo>
                  <a:pt x="6600" y="2154449"/>
                </a:lnTo>
                <a:lnTo>
                  <a:pt x="26060" y="2314118"/>
                </a:lnTo>
                <a:lnTo>
                  <a:pt x="57867" y="2469640"/>
                </a:lnTo>
                <a:lnTo>
                  <a:pt x="101509" y="2620500"/>
                </a:lnTo>
                <a:lnTo>
                  <a:pt x="156473" y="2766188"/>
                </a:lnTo>
                <a:lnTo>
                  <a:pt x="222246" y="2906190"/>
                </a:lnTo>
                <a:lnTo>
                  <a:pt x="298317" y="3039995"/>
                </a:lnTo>
                <a:lnTo>
                  <a:pt x="384173" y="3167089"/>
                </a:lnTo>
                <a:lnTo>
                  <a:pt x="479301" y="3286960"/>
                </a:lnTo>
                <a:lnTo>
                  <a:pt x="583190" y="3399097"/>
                </a:lnTo>
                <a:lnTo>
                  <a:pt x="695326" y="3502986"/>
                </a:lnTo>
                <a:lnTo>
                  <a:pt x="815197" y="3598114"/>
                </a:lnTo>
                <a:lnTo>
                  <a:pt x="942291" y="3683970"/>
                </a:lnTo>
                <a:lnTo>
                  <a:pt x="1076095" y="3760042"/>
                </a:lnTo>
                <a:lnTo>
                  <a:pt x="1216098" y="3825816"/>
                </a:lnTo>
                <a:lnTo>
                  <a:pt x="1361786" y="3880780"/>
                </a:lnTo>
                <a:lnTo>
                  <a:pt x="1512646" y="3924422"/>
                </a:lnTo>
                <a:lnTo>
                  <a:pt x="1668168" y="3956229"/>
                </a:lnTo>
                <a:lnTo>
                  <a:pt x="1827838" y="3975689"/>
                </a:lnTo>
                <a:lnTo>
                  <a:pt x="1991143" y="3982290"/>
                </a:lnTo>
                <a:lnTo>
                  <a:pt x="2154449" y="3975689"/>
                </a:lnTo>
                <a:lnTo>
                  <a:pt x="2314118" y="3956229"/>
                </a:lnTo>
                <a:lnTo>
                  <a:pt x="2469640" y="3924422"/>
                </a:lnTo>
                <a:lnTo>
                  <a:pt x="2620501" y="3880780"/>
                </a:lnTo>
                <a:lnTo>
                  <a:pt x="2766188" y="3825816"/>
                </a:lnTo>
                <a:lnTo>
                  <a:pt x="2906191" y="3760042"/>
                </a:lnTo>
                <a:lnTo>
                  <a:pt x="3039995" y="3683970"/>
                </a:lnTo>
                <a:lnTo>
                  <a:pt x="3167089" y="3598114"/>
                </a:lnTo>
                <a:lnTo>
                  <a:pt x="3286960" y="3502986"/>
                </a:lnTo>
                <a:lnTo>
                  <a:pt x="3399096" y="3399097"/>
                </a:lnTo>
                <a:lnTo>
                  <a:pt x="3502985" y="3286960"/>
                </a:lnTo>
                <a:lnTo>
                  <a:pt x="3598113" y="3167089"/>
                </a:lnTo>
                <a:lnTo>
                  <a:pt x="3683969" y="3039995"/>
                </a:lnTo>
                <a:lnTo>
                  <a:pt x="3760040" y="2906190"/>
                </a:lnTo>
                <a:lnTo>
                  <a:pt x="3825813" y="2766188"/>
                </a:lnTo>
                <a:lnTo>
                  <a:pt x="3880777" y="2620500"/>
                </a:lnTo>
                <a:lnTo>
                  <a:pt x="3924419" y="2469640"/>
                </a:lnTo>
                <a:lnTo>
                  <a:pt x="3956226" y="2314118"/>
                </a:lnTo>
                <a:lnTo>
                  <a:pt x="3975686" y="2154449"/>
                </a:lnTo>
                <a:lnTo>
                  <a:pt x="3982287" y="1991144"/>
                </a:lnTo>
                <a:lnTo>
                  <a:pt x="3975686" y="1827839"/>
                </a:lnTo>
                <a:lnTo>
                  <a:pt x="3956226" y="1668170"/>
                </a:lnTo>
                <a:lnTo>
                  <a:pt x="3924419" y="1512649"/>
                </a:lnTo>
                <a:lnTo>
                  <a:pt x="3880777" y="1361789"/>
                </a:lnTo>
                <a:lnTo>
                  <a:pt x="3825813" y="1216101"/>
                </a:lnTo>
                <a:lnTo>
                  <a:pt x="3760040" y="1076099"/>
                </a:lnTo>
                <a:lnTo>
                  <a:pt x="3683969" y="942294"/>
                </a:lnTo>
                <a:lnTo>
                  <a:pt x="3598113" y="815200"/>
                </a:lnTo>
                <a:lnTo>
                  <a:pt x="3502985" y="695329"/>
                </a:lnTo>
                <a:lnTo>
                  <a:pt x="3399096" y="583192"/>
                </a:lnTo>
                <a:lnTo>
                  <a:pt x="3286960" y="479304"/>
                </a:lnTo>
                <a:lnTo>
                  <a:pt x="3167089" y="384175"/>
                </a:lnTo>
                <a:lnTo>
                  <a:pt x="3039995" y="298319"/>
                </a:lnTo>
                <a:lnTo>
                  <a:pt x="2906191" y="222247"/>
                </a:lnTo>
                <a:lnTo>
                  <a:pt x="2766188" y="156474"/>
                </a:lnTo>
                <a:lnTo>
                  <a:pt x="2620501" y="101509"/>
                </a:lnTo>
                <a:lnTo>
                  <a:pt x="2469640" y="57867"/>
                </a:lnTo>
                <a:lnTo>
                  <a:pt x="2314118" y="26060"/>
                </a:lnTo>
                <a:lnTo>
                  <a:pt x="2154449" y="6600"/>
                </a:lnTo>
                <a:lnTo>
                  <a:pt x="1991143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892237" y="6093407"/>
            <a:ext cx="1596390" cy="779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034"/>
              </a:lnSpc>
            </a:pPr>
            <a:r>
              <a:rPr dirty="0" sz="5900" spc="275">
                <a:solidFill>
                  <a:srgbClr val="FFFFFF"/>
                </a:solidFill>
                <a:latin typeface="宋体"/>
                <a:cs typeface="宋体"/>
              </a:rPr>
              <a:t>脚本</a:t>
            </a:r>
            <a:endParaRPr sz="59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28171" y="5422755"/>
            <a:ext cx="1542415" cy="2527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560"/>
              </a:lnSpc>
            </a:pPr>
            <a:r>
              <a:rPr dirty="0" sz="19700" b="1">
                <a:solidFill>
                  <a:srgbClr val="C0392A"/>
                </a:solidFill>
                <a:latin typeface="Book Antiqua"/>
                <a:cs typeface="Book Antiqua"/>
              </a:rPr>
              <a:t>+</a:t>
            </a:r>
            <a:endParaRPr sz="197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5621"/>
            <a:ext cx="6544309" cy="10223500"/>
          </a:xfrm>
          <a:custGeom>
            <a:avLst/>
            <a:gdLst/>
            <a:ahLst/>
            <a:cxnLst/>
            <a:rect l="l" t="t" r="r" b="b"/>
            <a:pathLst>
              <a:path w="6544309" h="10223500">
                <a:moveTo>
                  <a:pt x="6543884" y="10222934"/>
                </a:moveTo>
                <a:lnTo>
                  <a:pt x="6543884" y="0"/>
                </a:lnTo>
                <a:lnTo>
                  <a:pt x="0" y="0"/>
                </a:lnTo>
                <a:lnTo>
                  <a:pt x="0" y="10222934"/>
                </a:lnTo>
                <a:lnTo>
                  <a:pt x="6543884" y="10222934"/>
                </a:lnTo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09234" y="7706571"/>
            <a:ext cx="9643685" cy="2858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395925" y="1965842"/>
            <a:ext cx="12246610" cy="899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8138" sz="105975" spc="337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3650" spc="525" b="1">
                <a:solidFill>
                  <a:srgbClr val="00CDC1"/>
                </a:solidFill>
                <a:latin typeface="微软雅黑"/>
                <a:cs typeface="微软雅黑"/>
              </a:rPr>
              <a:t>脚本设计</a:t>
            </a:r>
            <a:endParaRPr sz="1365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脚本设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760"/>
              <a:t>L</a:t>
            </a:r>
            <a:r>
              <a:rPr dirty="0" spc="775"/>
              <a:t>e</a:t>
            </a:r>
            <a:r>
              <a:rPr dirty="0" spc="530"/>
              <a:t>g</a:t>
            </a:r>
            <a:r>
              <a:rPr dirty="0" spc="480"/>
              <a:t>o</a:t>
            </a:r>
            <a:r>
              <a:rPr dirty="0" spc="600"/>
              <a:t>的做</a:t>
            </a:r>
            <a:r>
              <a:rPr dirty="0" spc="114"/>
              <a:t>法</a:t>
            </a:r>
            <a:r>
              <a:rPr dirty="0" spc="-635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0025" y="3926582"/>
            <a:ext cx="18805710" cy="6052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73756" y="4035730"/>
            <a:ext cx="11178434" cy="5087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85989" y="4088105"/>
            <a:ext cx="10984230" cy="4908550"/>
          </a:xfrm>
          <a:custGeom>
            <a:avLst/>
            <a:gdLst/>
            <a:ahLst/>
            <a:cxnLst/>
            <a:rect l="l" t="t" r="r" b="b"/>
            <a:pathLst>
              <a:path w="10984230" h="4908550">
                <a:moveTo>
                  <a:pt x="0" y="0"/>
                </a:moveTo>
                <a:lnTo>
                  <a:pt x="10983893" y="0"/>
                </a:lnTo>
                <a:lnTo>
                  <a:pt x="10983893" y="4908336"/>
                </a:lnTo>
                <a:lnTo>
                  <a:pt x="0" y="4908336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85989" y="4088104"/>
            <a:ext cx="10984230" cy="4908550"/>
          </a:xfrm>
          <a:custGeom>
            <a:avLst/>
            <a:gdLst/>
            <a:ahLst/>
            <a:cxnLst/>
            <a:rect l="l" t="t" r="r" b="b"/>
            <a:pathLst>
              <a:path w="10984230" h="4908550">
                <a:moveTo>
                  <a:pt x="0" y="0"/>
                </a:moveTo>
                <a:lnTo>
                  <a:pt x="10983894" y="0"/>
                </a:lnTo>
                <a:lnTo>
                  <a:pt x="10983894" y="4908334"/>
                </a:lnTo>
                <a:lnTo>
                  <a:pt x="0" y="4908334"/>
                </a:lnTo>
                <a:lnTo>
                  <a:pt x="0" y="0"/>
                </a:lnTo>
                <a:close/>
              </a:path>
            </a:pathLst>
          </a:custGeom>
          <a:ln w="149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383169" y="4295271"/>
            <a:ext cx="2719070" cy="325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215">
                <a:latin typeface="Tahoma"/>
                <a:cs typeface="Tahoma"/>
              </a:rPr>
              <a:t>ളݗᛔۖ۸ၥᦶᚕ๜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1893" y="5711747"/>
            <a:ext cx="5866060" cy="23943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59162" y="5779087"/>
            <a:ext cx="5687060" cy="2200275"/>
          </a:xfrm>
          <a:custGeom>
            <a:avLst/>
            <a:gdLst/>
            <a:ahLst/>
            <a:cxnLst/>
            <a:rect l="l" t="t" r="r" b="b"/>
            <a:pathLst>
              <a:path w="5687059" h="2200275">
                <a:moveTo>
                  <a:pt x="0" y="0"/>
                </a:moveTo>
                <a:lnTo>
                  <a:pt x="5686491" y="0"/>
                </a:lnTo>
                <a:lnTo>
                  <a:pt x="5686491" y="2199772"/>
                </a:lnTo>
                <a:lnTo>
                  <a:pt x="0" y="21997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59160" y="5779086"/>
            <a:ext cx="5687060" cy="2200275"/>
          </a:xfrm>
          <a:custGeom>
            <a:avLst/>
            <a:gdLst/>
            <a:ahLst/>
            <a:cxnLst/>
            <a:rect l="l" t="t" r="r" b="b"/>
            <a:pathLst>
              <a:path w="5687059" h="2200275">
                <a:moveTo>
                  <a:pt x="0" y="0"/>
                </a:moveTo>
                <a:lnTo>
                  <a:pt x="5686485" y="0"/>
                </a:lnTo>
                <a:lnTo>
                  <a:pt x="5686485" y="2199771"/>
                </a:lnTo>
                <a:lnTo>
                  <a:pt x="0" y="2199771"/>
                </a:lnTo>
                <a:lnTo>
                  <a:pt x="0" y="0"/>
                </a:lnTo>
                <a:close/>
              </a:path>
            </a:pathLst>
          </a:custGeom>
          <a:ln w="149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151808" y="6081848"/>
            <a:ext cx="1505585" cy="474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500" spc="-505">
                <a:latin typeface="Arial"/>
                <a:cs typeface="Arial"/>
              </a:rPr>
              <a:t>T</a:t>
            </a:r>
            <a:r>
              <a:rPr dirty="0" sz="3500" spc="35">
                <a:latin typeface="Arial"/>
                <a:cs typeface="Arial"/>
              </a:rPr>
              <a:t>est</a:t>
            </a:r>
            <a:r>
              <a:rPr dirty="0" sz="3500" spc="25">
                <a:solidFill>
                  <a:srgbClr val="C11B24"/>
                </a:solidFill>
                <a:latin typeface="Arial"/>
                <a:cs typeface="Arial"/>
              </a:rPr>
              <a:t>N</a:t>
            </a:r>
            <a:r>
              <a:rPr dirty="0" sz="3500" spc="-40">
                <a:solidFill>
                  <a:srgbClr val="FCBB00"/>
                </a:solidFill>
                <a:latin typeface="Arial"/>
                <a:cs typeface="Arial"/>
              </a:rPr>
              <a:t>G</a:t>
            </a:r>
            <a:endParaRPr sz="3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864994" y="6684436"/>
            <a:ext cx="2738492" cy="6135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77228" y="6751777"/>
            <a:ext cx="2544445" cy="434340"/>
          </a:xfrm>
          <a:custGeom>
            <a:avLst/>
            <a:gdLst/>
            <a:ahLst/>
            <a:cxnLst/>
            <a:rect l="l" t="t" r="r" b="b"/>
            <a:pathLst>
              <a:path w="2544445" h="434340">
                <a:moveTo>
                  <a:pt x="0" y="0"/>
                </a:moveTo>
                <a:lnTo>
                  <a:pt x="2543950" y="0"/>
                </a:lnTo>
                <a:lnTo>
                  <a:pt x="2543950" y="433968"/>
                </a:lnTo>
                <a:lnTo>
                  <a:pt x="0" y="4339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977225" y="6751773"/>
            <a:ext cx="2544445" cy="434340"/>
          </a:xfrm>
          <a:prstGeom prst="rect">
            <a:avLst/>
          </a:prstGeom>
          <a:solidFill>
            <a:srgbClr val="FFFFFF"/>
          </a:solidFill>
          <a:ln w="1496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57225">
              <a:lnSpc>
                <a:spcPct val="100000"/>
              </a:lnSpc>
            </a:pPr>
            <a:r>
              <a:rPr dirty="0" sz="2350" spc="235">
                <a:latin typeface="Tahoma"/>
                <a:cs typeface="Tahoma"/>
              </a:rPr>
              <a:t>ളݗ᧣አ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790912" y="5936214"/>
            <a:ext cx="3307138" cy="1032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888186" y="5988590"/>
            <a:ext cx="3187700" cy="853440"/>
          </a:xfrm>
          <a:custGeom>
            <a:avLst/>
            <a:gdLst/>
            <a:ahLst/>
            <a:cxnLst/>
            <a:rect l="l" t="t" r="r" b="b"/>
            <a:pathLst>
              <a:path w="3187700" h="853440">
                <a:moveTo>
                  <a:pt x="0" y="0"/>
                </a:moveTo>
                <a:lnTo>
                  <a:pt x="3187421" y="0"/>
                </a:lnTo>
                <a:lnTo>
                  <a:pt x="3187421" y="852972"/>
                </a:lnTo>
                <a:lnTo>
                  <a:pt x="0" y="8529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5888175" y="5988587"/>
            <a:ext cx="3187700" cy="853440"/>
          </a:xfrm>
          <a:prstGeom prst="rect">
            <a:avLst/>
          </a:prstGeom>
          <a:ln w="1496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46100">
              <a:lnSpc>
                <a:spcPct val="100000"/>
              </a:lnSpc>
            </a:pPr>
            <a:r>
              <a:rPr dirty="0" sz="2800" spc="-20">
                <a:latin typeface="Arial"/>
                <a:cs typeface="Arial"/>
              </a:rPr>
              <a:t>Email</a:t>
            </a:r>
            <a:r>
              <a:rPr dirty="0" sz="2800" spc="5">
                <a:latin typeface="Arial"/>
                <a:cs typeface="Arial"/>
              </a:rPr>
              <a:t> </a:t>
            </a:r>
            <a:r>
              <a:rPr dirty="0" sz="2800" spc="30">
                <a:latin typeface="Arial"/>
                <a:cs typeface="Arial"/>
              </a:rPr>
              <a:t>Report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790912" y="6953796"/>
            <a:ext cx="3307138" cy="1032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888186" y="7006172"/>
            <a:ext cx="3187700" cy="853440"/>
          </a:xfrm>
          <a:custGeom>
            <a:avLst/>
            <a:gdLst/>
            <a:ahLst/>
            <a:cxnLst/>
            <a:rect l="l" t="t" r="r" b="b"/>
            <a:pathLst>
              <a:path w="3187700" h="853440">
                <a:moveTo>
                  <a:pt x="0" y="0"/>
                </a:moveTo>
                <a:lnTo>
                  <a:pt x="3187421" y="0"/>
                </a:lnTo>
                <a:lnTo>
                  <a:pt x="3187421" y="852972"/>
                </a:lnTo>
                <a:lnTo>
                  <a:pt x="0" y="8529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5888175" y="7006169"/>
            <a:ext cx="3187700" cy="853440"/>
          </a:xfrm>
          <a:prstGeom prst="rect">
            <a:avLst/>
          </a:prstGeom>
          <a:ln w="1496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244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Online</a:t>
            </a:r>
            <a:r>
              <a:rPr dirty="0" sz="2800" spc="5">
                <a:latin typeface="Arial"/>
                <a:cs typeface="Arial"/>
              </a:rPr>
              <a:t> </a:t>
            </a:r>
            <a:r>
              <a:rPr dirty="0" sz="2800" spc="30">
                <a:latin typeface="Arial"/>
                <a:cs typeface="Arial"/>
              </a:rPr>
              <a:t>Report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56431" y="7283013"/>
            <a:ext cx="2738492" cy="6135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53700" y="7350354"/>
            <a:ext cx="2544445" cy="419100"/>
          </a:xfrm>
          <a:custGeom>
            <a:avLst/>
            <a:gdLst/>
            <a:ahLst/>
            <a:cxnLst/>
            <a:rect l="l" t="t" r="r" b="b"/>
            <a:pathLst>
              <a:path w="2544445" h="419100">
                <a:moveTo>
                  <a:pt x="0" y="0"/>
                </a:moveTo>
                <a:lnTo>
                  <a:pt x="2543953" y="0"/>
                </a:lnTo>
                <a:lnTo>
                  <a:pt x="2543953" y="419003"/>
                </a:lnTo>
                <a:lnTo>
                  <a:pt x="0" y="4190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253698" y="7350351"/>
            <a:ext cx="2544445" cy="419100"/>
          </a:xfrm>
          <a:prstGeom prst="rect">
            <a:avLst/>
          </a:prstGeom>
          <a:solidFill>
            <a:srgbClr val="FFFFFF"/>
          </a:solidFill>
          <a:ln w="1496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74320">
              <a:lnSpc>
                <a:spcPct val="100000"/>
              </a:lnSpc>
            </a:pPr>
            <a:r>
              <a:rPr dirty="0" sz="2350" spc="-90">
                <a:latin typeface="Arial"/>
                <a:cs typeface="Arial"/>
              </a:rPr>
              <a:t>@DataP</a:t>
            </a:r>
            <a:r>
              <a:rPr dirty="0" sz="2350" spc="-95">
                <a:latin typeface="Arial"/>
                <a:cs typeface="Arial"/>
              </a:rPr>
              <a:t>r</a:t>
            </a:r>
            <a:r>
              <a:rPr dirty="0" sz="2350" spc="15">
                <a:latin typeface="Arial"/>
                <a:cs typeface="Arial"/>
              </a:rPr>
              <a:t>ovider</a:t>
            </a:r>
            <a:endParaRPr sz="23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417938" y="5711747"/>
            <a:ext cx="2139914" cy="17209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15208" y="5779087"/>
            <a:ext cx="1960880" cy="1526540"/>
          </a:xfrm>
          <a:custGeom>
            <a:avLst/>
            <a:gdLst/>
            <a:ahLst/>
            <a:cxnLst/>
            <a:rect l="l" t="t" r="r" b="b"/>
            <a:pathLst>
              <a:path w="1960879" h="1526540">
                <a:moveTo>
                  <a:pt x="0" y="0"/>
                </a:moveTo>
                <a:lnTo>
                  <a:pt x="1960341" y="0"/>
                </a:lnTo>
                <a:lnTo>
                  <a:pt x="1960341" y="1526372"/>
                </a:lnTo>
                <a:lnTo>
                  <a:pt x="0" y="1526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15206" y="5779086"/>
            <a:ext cx="1960880" cy="1526540"/>
          </a:xfrm>
          <a:custGeom>
            <a:avLst/>
            <a:gdLst/>
            <a:ahLst/>
            <a:cxnLst/>
            <a:rect l="l" t="t" r="r" b="b"/>
            <a:pathLst>
              <a:path w="1960879" h="1526540">
                <a:moveTo>
                  <a:pt x="0" y="0"/>
                </a:moveTo>
                <a:lnTo>
                  <a:pt x="1960340" y="0"/>
                </a:lnTo>
                <a:lnTo>
                  <a:pt x="1960340" y="1526372"/>
                </a:lnTo>
                <a:lnTo>
                  <a:pt x="0" y="1526372"/>
                </a:lnTo>
                <a:lnTo>
                  <a:pt x="0" y="0"/>
                </a:lnTo>
                <a:close/>
              </a:path>
            </a:pathLst>
          </a:custGeom>
          <a:ln w="149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908407" y="6201051"/>
            <a:ext cx="1162685" cy="680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200" spc="10">
                <a:latin typeface="Arial"/>
                <a:cs typeface="Arial"/>
              </a:rPr>
              <a:t>XML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2200" spc="35">
                <a:latin typeface="Tahoma"/>
                <a:cs typeface="Tahoma"/>
              </a:rPr>
              <a:t>݇හᯈᗝ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783056" y="5711747"/>
            <a:ext cx="2304523" cy="23943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880330" y="5779087"/>
            <a:ext cx="2125345" cy="2200275"/>
          </a:xfrm>
          <a:custGeom>
            <a:avLst/>
            <a:gdLst/>
            <a:ahLst/>
            <a:cxnLst/>
            <a:rect l="l" t="t" r="r" b="b"/>
            <a:pathLst>
              <a:path w="2125344" h="2200275">
                <a:moveTo>
                  <a:pt x="0" y="0"/>
                </a:moveTo>
                <a:lnTo>
                  <a:pt x="2124951" y="0"/>
                </a:lnTo>
                <a:lnTo>
                  <a:pt x="2124951" y="2199772"/>
                </a:lnTo>
                <a:lnTo>
                  <a:pt x="0" y="21997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880325" y="5779086"/>
            <a:ext cx="2125345" cy="2200275"/>
          </a:xfrm>
          <a:custGeom>
            <a:avLst/>
            <a:gdLst/>
            <a:ahLst/>
            <a:cxnLst/>
            <a:rect l="l" t="t" r="r" b="b"/>
            <a:pathLst>
              <a:path w="2125344" h="2200275">
                <a:moveTo>
                  <a:pt x="0" y="0"/>
                </a:moveTo>
                <a:lnTo>
                  <a:pt x="2124949" y="0"/>
                </a:lnTo>
                <a:lnTo>
                  <a:pt x="2124949" y="2199771"/>
                </a:lnTo>
                <a:lnTo>
                  <a:pt x="0" y="2199771"/>
                </a:lnTo>
                <a:lnTo>
                  <a:pt x="0" y="0"/>
                </a:lnTo>
                <a:close/>
              </a:path>
            </a:pathLst>
          </a:custGeom>
          <a:ln w="149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3076324" y="6697722"/>
            <a:ext cx="171577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">
                <a:latin typeface="Arial"/>
                <a:cs typeface="Arial"/>
              </a:rPr>
              <a:t>Report</a:t>
            </a:r>
            <a:r>
              <a:rPr dirty="0" sz="2950" spc="-5">
                <a:solidFill>
                  <a:srgbClr val="C11B24"/>
                </a:solidFill>
                <a:latin typeface="Arial"/>
                <a:cs typeface="Arial"/>
              </a:rPr>
              <a:t>N</a:t>
            </a:r>
            <a:r>
              <a:rPr dirty="0" sz="2950" spc="-60">
                <a:solidFill>
                  <a:srgbClr val="FCBB00"/>
                </a:solidFill>
                <a:latin typeface="Arial"/>
                <a:cs typeface="Arial"/>
              </a:rPr>
              <a:t>G</a:t>
            </a:r>
            <a:endParaRPr sz="29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55981" y="4049814"/>
            <a:ext cx="1826260" cy="2193290"/>
          </a:xfrm>
          <a:custGeom>
            <a:avLst/>
            <a:gdLst/>
            <a:ahLst/>
            <a:cxnLst/>
            <a:rect l="l" t="t" r="r" b="b"/>
            <a:pathLst>
              <a:path w="1826260" h="2193290">
                <a:moveTo>
                  <a:pt x="0" y="2193112"/>
                </a:moveTo>
                <a:lnTo>
                  <a:pt x="1825938" y="2193112"/>
                </a:lnTo>
                <a:lnTo>
                  <a:pt x="1825938" y="0"/>
                </a:lnTo>
                <a:lnTo>
                  <a:pt x="0" y="0"/>
                </a:lnTo>
                <a:lnTo>
                  <a:pt x="0" y="21931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55981" y="4049814"/>
            <a:ext cx="1825938" cy="21931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417938" y="4664237"/>
            <a:ext cx="8410015" cy="1032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515208" y="4716612"/>
            <a:ext cx="8230870" cy="853440"/>
          </a:xfrm>
          <a:custGeom>
            <a:avLst/>
            <a:gdLst/>
            <a:ahLst/>
            <a:cxnLst/>
            <a:rect l="l" t="t" r="r" b="b"/>
            <a:pathLst>
              <a:path w="8230870" h="853439">
                <a:moveTo>
                  <a:pt x="0" y="0"/>
                </a:moveTo>
                <a:lnTo>
                  <a:pt x="8230445" y="0"/>
                </a:lnTo>
                <a:lnTo>
                  <a:pt x="8230445" y="852972"/>
                </a:lnTo>
                <a:lnTo>
                  <a:pt x="0" y="8529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15206" y="4716611"/>
            <a:ext cx="8230870" cy="853440"/>
          </a:xfrm>
          <a:custGeom>
            <a:avLst/>
            <a:gdLst/>
            <a:ahLst/>
            <a:cxnLst/>
            <a:rect l="l" t="t" r="r" b="b"/>
            <a:pathLst>
              <a:path w="8230870" h="853439">
                <a:moveTo>
                  <a:pt x="0" y="0"/>
                </a:moveTo>
                <a:lnTo>
                  <a:pt x="8230438" y="0"/>
                </a:lnTo>
                <a:lnTo>
                  <a:pt x="8230438" y="852972"/>
                </a:lnTo>
                <a:lnTo>
                  <a:pt x="0" y="852972"/>
                </a:lnTo>
                <a:lnTo>
                  <a:pt x="0" y="0"/>
                </a:lnTo>
                <a:close/>
              </a:path>
            </a:pathLst>
          </a:custGeom>
          <a:ln w="149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929173" y="4921086"/>
            <a:ext cx="2126894" cy="4098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06046" y="6699401"/>
            <a:ext cx="2588847" cy="26786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43457" y="6751952"/>
            <a:ext cx="2454275" cy="2587625"/>
          </a:xfrm>
          <a:custGeom>
            <a:avLst/>
            <a:gdLst/>
            <a:ahLst/>
            <a:cxnLst/>
            <a:rect l="l" t="t" r="r" b="b"/>
            <a:pathLst>
              <a:path w="2454275" h="2587625">
                <a:moveTo>
                  <a:pt x="1225492" y="0"/>
                </a:moveTo>
                <a:lnTo>
                  <a:pt x="1124682" y="858"/>
                </a:lnTo>
                <a:lnTo>
                  <a:pt x="1026172" y="3388"/>
                </a:lnTo>
                <a:lnTo>
                  <a:pt x="930271" y="7524"/>
                </a:lnTo>
                <a:lnTo>
                  <a:pt x="837289" y="13198"/>
                </a:lnTo>
                <a:lnTo>
                  <a:pt x="747539" y="20344"/>
                </a:lnTo>
                <a:lnTo>
                  <a:pt x="661329" y="28895"/>
                </a:lnTo>
                <a:lnTo>
                  <a:pt x="578970" y="38785"/>
                </a:lnTo>
                <a:lnTo>
                  <a:pt x="500773" y="49945"/>
                </a:lnTo>
                <a:lnTo>
                  <a:pt x="427048" y="62311"/>
                </a:lnTo>
                <a:lnTo>
                  <a:pt x="358106" y="75815"/>
                </a:lnTo>
                <a:lnTo>
                  <a:pt x="294256" y="90390"/>
                </a:lnTo>
                <a:lnTo>
                  <a:pt x="235809" y="105969"/>
                </a:lnTo>
                <a:lnTo>
                  <a:pt x="183076" y="122486"/>
                </a:lnTo>
                <a:lnTo>
                  <a:pt x="136367" y="139874"/>
                </a:lnTo>
                <a:lnTo>
                  <a:pt x="95993" y="158067"/>
                </a:lnTo>
                <a:lnTo>
                  <a:pt x="62263" y="176996"/>
                </a:lnTo>
                <a:lnTo>
                  <a:pt x="15979" y="216801"/>
                </a:lnTo>
                <a:lnTo>
                  <a:pt x="0" y="258755"/>
                </a:lnTo>
                <a:lnTo>
                  <a:pt x="0" y="2328797"/>
                </a:lnTo>
                <a:lnTo>
                  <a:pt x="15979" y="2370750"/>
                </a:lnTo>
                <a:lnTo>
                  <a:pt x="62263" y="2410555"/>
                </a:lnTo>
                <a:lnTo>
                  <a:pt x="95993" y="2429485"/>
                </a:lnTo>
                <a:lnTo>
                  <a:pt x="136367" y="2447677"/>
                </a:lnTo>
                <a:lnTo>
                  <a:pt x="183076" y="2465065"/>
                </a:lnTo>
                <a:lnTo>
                  <a:pt x="235809" y="2481583"/>
                </a:lnTo>
                <a:lnTo>
                  <a:pt x="294256" y="2497162"/>
                </a:lnTo>
                <a:lnTo>
                  <a:pt x="358106" y="2511737"/>
                </a:lnTo>
                <a:lnTo>
                  <a:pt x="427048" y="2525241"/>
                </a:lnTo>
                <a:lnTo>
                  <a:pt x="500773" y="2537606"/>
                </a:lnTo>
                <a:lnTo>
                  <a:pt x="578970" y="2548767"/>
                </a:lnTo>
                <a:lnTo>
                  <a:pt x="661329" y="2558656"/>
                </a:lnTo>
                <a:lnTo>
                  <a:pt x="747539" y="2567208"/>
                </a:lnTo>
                <a:lnTo>
                  <a:pt x="837289" y="2574354"/>
                </a:lnTo>
                <a:lnTo>
                  <a:pt x="930271" y="2580028"/>
                </a:lnTo>
                <a:lnTo>
                  <a:pt x="1026172" y="2584163"/>
                </a:lnTo>
                <a:lnTo>
                  <a:pt x="1124682" y="2586694"/>
                </a:lnTo>
                <a:lnTo>
                  <a:pt x="1225492" y="2587552"/>
                </a:lnTo>
                <a:lnTo>
                  <a:pt x="1326326" y="2586694"/>
                </a:lnTo>
                <a:lnTo>
                  <a:pt x="1424903" y="2584163"/>
                </a:lnTo>
                <a:lnTo>
                  <a:pt x="1520908" y="2580028"/>
                </a:lnTo>
                <a:lnTo>
                  <a:pt x="1614027" y="2574354"/>
                </a:lnTo>
                <a:lnTo>
                  <a:pt x="1703944" y="2567208"/>
                </a:lnTo>
                <a:lnTo>
                  <a:pt x="1790344" y="2558656"/>
                </a:lnTo>
                <a:lnTo>
                  <a:pt x="1872912" y="2548767"/>
                </a:lnTo>
                <a:lnTo>
                  <a:pt x="1951332" y="2537606"/>
                </a:lnTo>
                <a:lnTo>
                  <a:pt x="2025290" y="2525241"/>
                </a:lnTo>
                <a:lnTo>
                  <a:pt x="2094471" y="2511737"/>
                </a:lnTo>
                <a:lnTo>
                  <a:pt x="2158558" y="2497162"/>
                </a:lnTo>
                <a:lnTo>
                  <a:pt x="2217238" y="2481583"/>
                </a:lnTo>
                <a:lnTo>
                  <a:pt x="2270194" y="2465065"/>
                </a:lnTo>
                <a:lnTo>
                  <a:pt x="2317112" y="2447677"/>
                </a:lnTo>
                <a:lnTo>
                  <a:pt x="2357677" y="2429485"/>
                </a:lnTo>
                <a:lnTo>
                  <a:pt x="2391573" y="2410555"/>
                </a:lnTo>
                <a:lnTo>
                  <a:pt x="2438098" y="2370750"/>
                </a:lnTo>
                <a:lnTo>
                  <a:pt x="2454167" y="2328797"/>
                </a:lnTo>
                <a:lnTo>
                  <a:pt x="2454167" y="258755"/>
                </a:lnTo>
                <a:lnTo>
                  <a:pt x="2438098" y="216801"/>
                </a:lnTo>
                <a:lnTo>
                  <a:pt x="2391573" y="176996"/>
                </a:lnTo>
                <a:lnTo>
                  <a:pt x="2357677" y="158067"/>
                </a:lnTo>
                <a:lnTo>
                  <a:pt x="2317112" y="139874"/>
                </a:lnTo>
                <a:lnTo>
                  <a:pt x="2270194" y="122486"/>
                </a:lnTo>
                <a:lnTo>
                  <a:pt x="2217238" y="105969"/>
                </a:lnTo>
                <a:lnTo>
                  <a:pt x="2158558" y="90390"/>
                </a:lnTo>
                <a:lnTo>
                  <a:pt x="2094471" y="75815"/>
                </a:lnTo>
                <a:lnTo>
                  <a:pt x="2025290" y="62311"/>
                </a:lnTo>
                <a:lnTo>
                  <a:pt x="1951332" y="49945"/>
                </a:lnTo>
                <a:lnTo>
                  <a:pt x="1872912" y="38785"/>
                </a:lnTo>
                <a:lnTo>
                  <a:pt x="1790344" y="28895"/>
                </a:lnTo>
                <a:lnTo>
                  <a:pt x="1703944" y="20344"/>
                </a:lnTo>
                <a:lnTo>
                  <a:pt x="1614027" y="13198"/>
                </a:lnTo>
                <a:lnTo>
                  <a:pt x="1520908" y="7524"/>
                </a:lnTo>
                <a:lnTo>
                  <a:pt x="1424903" y="3388"/>
                </a:lnTo>
                <a:lnTo>
                  <a:pt x="1326326" y="858"/>
                </a:lnTo>
                <a:lnTo>
                  <a:pt x="12254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38803" y="6751950"/>
            <a:ext cx="2459355" cy="2587625"/>
          </a:xfrm>
          <a:custGeom>
            <a:avLst/>
            <a:gdLst/>
            <a:ahLst/>
            <a:cxnLst/>
            <a:rect l="l" t="t" r="r" b="b"/>
            <a:pathLst>
              <a:path w="2459354" h="2587625">
                <a:moveTo>
                  <a:pt x="4654" y="2328796"/>
                </a:moveTo>
                <a:lnTo>
                  <a:pt x="4654" y="258754"/>
                </a:lnTo>
                <a:lnTo>
                  <a:pt x="20633" y="216801"/>
                </a:lnTo>
                <a:lnTo>
                  <a:pt x="66917" y="176996"/>
                </a:lnTo>
                <a:lnTo>
                  <a:pt x="100647" y="158066"/>
                </a:lnTo>
                <a:lnTo>
                  <a:pt x="141021" y="139874"/>
                </a:lnTo>
                <a:lnTo>
                  <a:pt x="187730" y="122486"/>
                </a:lnTo>
                <a:lnTo>
                  <a:pt x="240463" y="105969"/>
                </a:lnTo>
                <a:lnTo>
                  <a:pt x="298910" y="90389"/>
                </a:lnTo>
                <a:lnTo>
                  <a:pt x="362760" y="75815"/>
                </a:lnTo>
                <a:lnTo>
                  <a:pt x="431702" y="62311"/>
                </a:lnTo>
                <a:lnTo>
                  <a:pt x="505427" y="49945"/>
                </a:lnTo>
                <a:lnTo>
                  <a:pt x="583624" y="38784"/>
                </a:lnTo>
                <a:lnTo>
                  <a:pt x="665983" y="28895"/>
                </a:lnTo>
                <a:lnTo>
                  <a:pt x="752193" y="20344"/>
                </a:lnTo>
                <a:lnTo>
                  <a:pt x="841944" y="13198"/>
                </a:lnTo>
                <a:lnTo>
                  <a:pt x="934925" y="7524"/>
                </a:lnTo>
                <a:lnTo>
                  <a:pt x="1030826" y="3388"/>
                </a:lnTo>
                <a:lnTo>
                  <a:pt x="1129337" y="858"/>
                </a:lnTo>
                <a:lnTo>
                  <a:pt x="1230147" y="0"/>
                </a:lnTo>
                <a:lnTo>
                  <a:pt x="1330980" y="858"/>
                </a:lnTo>
                <a:lnTo>
                  <a:pt x="1429557" y="3388"/>
                </a:lnTo>
                <a:lnTo>
                  <a:pt x="1525562" y="7524"/>
                </a:lnTo>
                <a:lnTo>
                  <a:pt x="1618681" y="13198"/>
                </a:lnTo>
                <a:lnTo>
                  <a:pt x="1708597" y="20344"/>
                </a:lnTo>
                <a:lnTo>
                  <a:pt x="1794997" y="28895"/>
                </a:lnTo>
                <a:lnTo>
                  <a:pt x="1877565" y="38784"/>
                </a:lnTo>
                <a:lnTo>
                  <a:pt x="1955986" y="49945"/>
                </a:lnTo>
                <a:lnTo>
                  <a:pt x="2029944" y="62311"/>
                </a:lnTo>
                <a:lnTo>
                  <a:pt x="2099124" y="75815"/>
                </a:lnTo>
                <a:lnTo>
                  <a:pt x="2163212" y="90389"/>
                </a:lnTo>
                <a:lnTo>
                  <a:pt x="2221891" y="105969"/>
                </a:lnTo>
                <a:lnTo>
                  <a:pt x="2274848" y="122486"/>
                </a:lnTo>
                <a:lnTo>
                  <a:pt x="2321766" y="139874"/>
                </a:lnTo>
                <a:lnTo>
                  <a:pt x="2362331" y="158066"/>
                </a:lnTo>
                <a:lnTo>
                  <a:pt x="2396227" y="176996"/>
                </a:lnTo>
                <a:lnTo>
                  <a:pt x="2442752" y="216801"/>
                </a:lnTo>
                <a:lnTo>
                  <a:pt x="2458821" y="258754"/>
                </a:lnTo>
                <a:lnTo>
                  <a:pt x="2458821" y="2328796"/>
                </a:lnTo>
                <a:lnTo>
                  <a:pt x="2442752" y="2370750"/>
                </a:lnTo>
                <a:lnTo>
                  <a:pt x="2396227" y="2410554"/>
                </a:lnTo>
                <a:lnTo>
                  <a:pt x="2362331" y="2429484"/>
                </a:lnTo>
                <a:lnTo>
                  <a:pt x="2321766" y="2447676"/>
                </a:lnTo>
                <a:lnTo>
                  <a:pt x="2274848" y="2465064"/>
                </a:lnTo>
                <a:lnTo>
                  <a:pt x="2221891" y="2481581"/>
                </a:lnTo>
                <a:lnTo>
                  <a:pt x="2163212" y="2497161"/>
                </a:lnTo>
                <a:lnTo>
                  <a:pt x="2099124" y="2511736"/>
                </a:lnTo>
                <a:lnTo>
                  <a:pt x="2029944" y="2525239"/>
                </a:lnTo>
                <a:lnTo>
                  <a:pt x="1955986" y="2537605"/>
                </a:lnTo>
                <a:lnTo>
                  <a:pt x="1877565" y="2548766"/>
                </a:lnTo>
                <a:lnTo>
                  <a:pt x="1794997" y="2558655"/>
                </a:lnTo>
                <a:lnTo>
                  <a:pt x="1708597" y="2567206"/>
                </a:lnTo>
                <a:lnTo>
                  <a:pt x="1618681" y="2574352"/>
                </a:lnTo>
                <a:lnTo>
                  <a:pt x="1525562" y="2580026"/>
                </a:lnTo>
                <a:lnTo>
                  <a:pt x="1429557" y="2584162"/>
                </a:lnTo>
                <a:lnTo>
                  <a:pt x="1330980" y="2586692"/>
                </a:lnTo>
                <a:lnTo>
                  <a:pt x="1230147" y="2587551"/>
                </a:lnTo>
                <a:lnTo>
                  <a:pt x="1129303" y="2586692"/>
                </a:lnTo>
                <a:lnTo>
                  <a:pt x="1030695" y="2584162"/>
                </a:lnTo>
                <a:lnTo>
                  <a:pt x="934642" y="2580026"/>
                </a:lnTo>
                <a:lnTo>
                  <a:pt x="841459" y="2574352"/>
                </a:lnTo>
                <a:lnTo>
                  <a:pt x="751466" y="2567206"/>
                </a:lnTo>
                <a:lnTo>
                  <a:pt x="664978" y="2558655"/>
                </a:lnTo>
                <a:lnTo>
                  <a:pt x="582313" y="2548766"/>
                </a:lnTo>
                <a:lnTo>
                  <a:pt x="503789" y="2537605"/>
                </a:lnTo>
                <a:lnTo>
                  <a:pt x="429723" y="2525239"/>
                </a:lnTo>
                <a:lnTo>
                  <a:pt x="360433" y="2511736"/>
                </a:lnTo>
                <a:lnTo>
                  <a:pt x="296235" y="2497161"/>
                </a:lnTo>
                <a:lnTo>
                  <a:pt x="237447" y="2481581"/>
                </a:lnTo>
                <a:lnTo>
                  <a:pt x="184387" y="2465064"/>
                </a:lnTo>
                <a:lnTo>
                  <a:pt x="137372" y="2447676"/>
                </a:lnTo>
                <a:lnTo>
                  <a:pt x="96720" y="2429484"/>
                </a:lnTo>
                <a:lnTo>
                  <a:pt x="62747" y="2410554"/>
                </a:lnTo>
                <a:lnTo>
                  <a:pt x="16110" y="2370750"/>
                </a:lnTo>
                <a:lnTo>
                  <a:pt x="4080" y="2350008"/>
                </a:lnTo>
                <a:lnTo>
                  <a:pt x="0" y="2328796"/>
                </a:lnTo>
              </a:path>
            </a:pathLst>
          </a:custGeom>
          <a:ln w="149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38803" y="7010705"/>
            <a:ext cx="2460625" cy="259079"/>
          </a:xfrm>
          <a:custGeom>
            <a:avLst/>
            <a:gdLst/>
            <a:ahLst/>
            <a:cxnLst/>
            <a:rect l="l" t="t" r="r" b="b"/>
            <a:pathLst>
              <a:path w="2460625" h="259079">
                <a:moveTo>
                  <a:pt x="0" y="0"/>
                </a:moveTo>
                <a:lnTo>
                  <a:pt x="16110" y="41953"/>
                </a:lnTo>
                <a:lnTo>
                  <a:pt x="62747" y="81758"/>
                </a:lnTo>
                <a:lnTo>
                  <a:pt x="96720" y="100688"/>
                </a:lnTo>
                <a:lnTo>
                  <a:pt x="137372" y="118881"/>
                </a:lnTo>
                <a:lnTo>
                  <a:pt x="184387" y="136269"/>
                </a:lnTo>
                <a:lnTo>
                  <a:pt x="237447" y="152786"/>
                </a:lnTo>
                <a:lnTo>
                  <a:pt x="296235" y="168365"/>
                </a:lnTo>
                <a:lnTo>
                  <a:pt x="360433" y="182940"/>
                </a:lnTo>
                <a:lnTo>
                  <a:pt x="429723" y="196444"/>
                </a:lnTo>
                <a:lnTo>
                  <a:pt x="503789" y="208810"/>
                </a:lnTo>
                <a:lnTo>
                  <a:pt x="582313" y="219970"/>
                </a:lnTo>
                <a:lnTo>
                  <a:pt x="664978" y="229860"/>
                </a:lnTo>
                <a:lnTo>
                  <a:pt x="751466" y="238411"/>
                </a:lnTo>
                <a:lnTo>
                  <a:pt x="841459" y="245557"/>
                </a:lnTo>
                <a:lnTo>
                  <a:pt x="934642" y="251231"/>
                </a:lnTo>
                <a:lnTo>
                  <a:pt x="1030695" y="255367"/>
                </a:lnTo>
                <a:lnTo>
                  <a:pt x="1129303" y="257897"/>
                </a:lnTo>
                <a:lnTo>
                  <a:pt x="1230147" y="258756"/>
                </a:lnTo>
                <a:lnTo>
                  <a:pt x="1330990" y="257897"/>
                </a:lnTo>
                <a:lnTo>
                  <a:pt x="1429598" y="255367"/>
                </a:lnTo>
                <a:lnTo>
                  <a:pt x="1525651" y="251231"/>
                </a:lnTo>
                <a:lnTo>
                  <a:pt x="1618834" y="245557"/>
                </a:lnTo>
                <a:lnTo>
                  <a:pt x="1708828" y="238411"/>
                </a:lnTo>
                <a:lnTo>
                  <a:pt x="1795316" y="229860"/>
                </a:lnTo>
                <a:lnTo>
                  <a:pt x="1877980" y="219970"/>
                </a:lnTo>
                <a:lnTo>
                  <a:pt x="1956504" y="208810"/>
                </a:lnTo>
                <a:lnTo>
                  <a:pt x="2030570" y="196444"/>
                </a:lnTo>
                <a:lnTo>
                  <a:pt x="2099861" y="182940"/>
                </a:lnTo>
                <a:lnTo>
                  <a:pt x="2164058" y="168365"/>
                </a:lnTo>
                <a:lnTo>
                  <a:pt x="2222846" y="152786"/>
                </a:lnTo>
                <a:lnTo>
                  <a:pt x="2275906" y="136269"/>
                </a:lnTo>
                <a:lnTo>
                  <a:pt x="2322921" y="118881"/>
                </a:lnTo>
                <a:lnTo>
                  <a:pt x="2363573" y="100688"/>
                </a:lnTo>
                <a:lnTo>
                  <a:pt x="2397546" y="81758"/>
                </a:lnTo>
                <a:lnTo>
                  <a:pt x="2444183" y="41953"/>
                </a:lnTo>
                <a:lnTo>
                  <a:pt x="2456213" y="21212"/>
                </a:lnTo>
                <a:lnTo>
                  <a:pt x="2460293" y="0"/>
                </a:lnTo>
              </a:path>
            </a:pathLst>
          </a:custGeom>
          <a:ln w="149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643577" y="8821547"/>
            <a:ext cx="1342390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10">
                <a:latin typeface="Tahoma"/>
                <a:cs typeface="Tahoma"/>
              </a:rPr>
              <a:t>ၥᦶአֺ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452812" y="7557912"/>
            <a:ext cx="1632278" cy="11028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56431" y="6684436"/>
            <a:ext cx="2738492" cy="6135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253700" y="6751777"/>
            <a:ext cx="2544445" cy="434340"/>
          </a:xfrm>
          <a:custGeom>
            <a:avLst/>
            <a:gdLst/>
            <a:ahLst/>
            <a:cxnLst/>
            <a:rect l="l" t="t" r="r" b="b"/>
            <a:pathLst>
              <a:path w="2544445" h="434340">
                <a:moveTo>
                  <a:pt x="0" y="0"/>
                </a:moveTo>
                <a:lnTo>
                  <a:pt x="2543953" y="0"/>
                </a:lnTo>
                <a:lnTo>
                  <a:pt x="2543953" y="433968"/>
                </a:lnTo>
                <a:lnTo>
                  <a:pt x="0" y="4339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253698" y="6751773"/>
            <a:ext cx="2544445" cy="434340"/>
          </a:xfrm>
          <a:prstGeom prst="rect">
            <a:avLst/>
          </a:prstGeom>
          <a:solidFill>
            <a:srgbClr val="FFFFFF"/>
          </a:solidFill>
          <a:ln w="1496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350" spc="-500">
                <a:latin typeface="Arial"/>
                <a:cs typeface="Arial"/>
              </a:rPr>
              <a:t>@</a:t>
            </a:r>
            <a:r>
              <a:rPr dirty="0" sz="2350" spc="-350">
                <a:latin typeface="Arial"/>
                <a:cs typeface="Arial"/>
              </a:rPr>
              <a:t>T</a:t>
            </a:r>
            <a:r>
              <a:rPr dirty="0" sz="2350" spc="15">
                <a:latin typeface="Arial"/>
                <a:cs typeface="Arial"/>
              </a:rPr>
              <a:t>est</a:t>
            </a:r>
            <a:endParaRPr sz="235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81920" y="5150579"/>
            <a:ext cx="668655" cy="0"/>
          </a:xfrm>
          <a:custGeom>
            <a:avLst/>
            <a:gdLst/>
            <a:ahLst/>
            <a:cxnLst/>
            <a:rect l="l" t="t" r="r" b="b"/>
            <a:pathLst>
              <a:path w="668654" h="0">
                <a:moveTo>
                  <a:pt x="0" y="0"/>
                </a:moveTo>
                <a:lnTo>
                  <a:pt x="668159" y="0"/>
                </a:lnTo>
              </a:path>
            </a:pathLst>
          </a:custGeom>
          <a:ln w="748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850080" y="5069773"/>
            <a:ext cx="215900" cy="161925"/>
          </a:xfrm>
          <a:custGeom>
            <a:avLst/>
            <a:gdLst/>
            <a:ahLst/>
            <a:cxnLst/>
            <a:rect l="l" t="t" r="r" b="b"/>
            <a:pathLst>
              <a:path w="215900" h="161925">
                <a:moveTo>
                  <a:pt x="0" y="0"/>
                </a:moveTo>
                <a:lnTo>
                  <a:pt x="0" y="161616"/>
                </a:lnTo>
                <a:lnTo>
                  <a:pt x="215487" y="8080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850079" y="5069771"/>
            <a:ext cx="215900" cy="161925"/>
          </a:xfrm>
          <a:custGeom>
            <a:avLst/>
            <a:gdLst/>
            <a:ahLst/>
            <a:cxnLst/>
            <a:rect l="l" t="t" r="r" b="b"/>
            <a:pathLst>
              <a:path w="215900" h="161925">
                <a:moveTo>
                  <a:pt x="215487" y="80807"/>
                </a:moveTo>
                <a:lnTo>
                  <a:pt x="0" y="0"/>
                </a:lnTo>
                <a:lnTo>
                  <a:pt x="0" y="161615"/>
                </a:lnTo>
                <a:lnTo>
                  <a:pt x="215487" y="80807"/>
                </a:lnTo>
                <a:close/>
              </a:path>
            </a:pathLst>
          </a:custGeom>
          <a:ln w="748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499097" y="7559854"/>
            <a:ext cx="3426460" cy="0"/>
          </a:xfrm>
          <a:custGeom>
            <a:avLst/>
            <a:gdLst/>
            <a:ahLst/>
            <a:cxnLst/>
            <a:rect l="l" t="t" r="r" b="b"/>
            <a:pathLst>
              <a:path w="3426459" h="0">
                <a:moveTo>
                  <a:pt x="0" y="0"/>
                </a:moveTo>
                <a:lnTo>
                  <a:pt x="3426349" y="0"/>
                </a:lnTo>
              </a:path>
            </a:pathLst>
          </a:custGeom>
          <a:ln w="748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925448" y="7479047"/>
            <a:ext cx="215900" cy="161925"/>
          </a:xfrm>
          <a:custGeom>
            <a:avLst/>
            <a:gdLst/>
            <a:ahLst/>
            <a:cxnLst/>
            <a:rect l="l" t="t" r="r" b="b"/>
            <a:pathLst>
              <a:path w="215900" h="161925">
                <a:moveTo>
                  <a:pt x="0" y="0"/>
                </a:moveTo>
                <a:lnTo>
                  <a:pt x="0" y="161616"/>
                </a:lnTo>
                <a:lnTo>
                  <a:pt x="215488" y="8080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925447" y="7479045"/>
            <a:ext cx="215900" cy="161925"/>
          </a:xfrm>
          <a:custGeom>
            <a:avLst/>
            <a:gdLst/>
            <a:ahLst/>
            <a:cxnLst/>
            <a:rect l="l" t="t" r="r" b="b"/>
            <a:pathLst>
              <a:path w="215900" h="161925">
                <a:moveTo>
                  <a:pt x="215487" y="80807"/>
                </a:moveTo>
                <a:lnTo>
                  <a:pt x="0" y="0"/>
                </a:lnTo>
                <a:lnTo>
                  <a:pt x="0" y="161615"/>
                </a:lnTo>
                <a:lnTo>
                  <a:pt x="215487" y="80807"/>
                </a:lnTo>
                <a:close/>
              </a:path>
            </a:pathLst>
          </a:custGeom>
          <a:ln w="748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468418" y="6542271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143" y="0"/>
                </a:lnTo>
              </a:path>
            </a:pathLst>
          </a:custGeom>
          <a:ln w="748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734564" y="6461466"/>
            <a:ext cx="215900" cy="161925"/>
          </a:xfrm>
          <a:custGeom>
            <a:avLst/>
            <a:gdLst/>
            <a:ahLst/>
            <a:cxnLst/>
            <a:rect l="l" t="t" r="r" b="b"/>
            <a:pathLst>
              <a:path w="215900" h="161925">
                <a:moveTo>
                  <a:pt x="0" y="0"/>
                </a:moveTo>
                <a:lnTo>
                  <a:pt x="0" y="161616"/>
                </a:lnTo>
                <a:lnTo>
                  <a:pt x="215487" y="8080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734562" y="6461464"/>
            <a:ext cx="215900" cy="161925"/>
          </a:xfrm>
          <a:custGeom>
            <a:avLst/>
            <a:gdLst/>
            <a:ahLst/>
            <a:cxnLst/>
            <a:rect l="l" t="t" r="r" b="b"/>
            <a:pathLst>
              <a:path w="215900" h="161925">
                <a:moveTo>
                  <a:pt x="215487" y="80807"/>
                </a:moveTo>
                <a:lnTo>
                  <a:pt x="0" y="0"/>
                </a:lnTo>
                <a:lnTo>
                  <a:pt x="0" y="161615"/>
                </a:lnTo>
                <a:lnTo>
                  <a:pt x="215487" y="80807"/>
                </a:lnTo>
                <a:close/>
              </a:path>
            </a:pathLst>
          </a:custGeom>
          <a:ln w="748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61893" y="8046200"/>
            <a:ext cx="5866060" cy="8230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059162" y="8113540"/>
            <a:ext cx="5687060" cy="628650"/>
          </a:xfrm>
          <a:custGeom>
            <a:avLst/>
            <a:gdLst/>
            <a:ahLst/>
            <a:cxnLst/>
            <a:rect l="l" t="t" r="r" b="b"/>
            <a:pathLst>
              <a:path w="5687059" h="628650">
                <a:moveTo>
                  <a:pt x="0" y="0"/>
                </a:moveTo>
                <a:lnTo>
                  <a:pt x="5686491" y="0"/>
                </a:lnTo>
                <a:lnTo>
                  <a:pt x="5686491" y="628506"/>
                </a:lnTo>
                <a:lnTo>
                  <a:pt x="0" y="6285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059160" y="8113538"/>
            <a:ext cx="5687060" cy="628650"/>
          </a:xfrm>
          <a:custGeom>
            <a:avLst/>
            <a:gdLst/>
            <a:ahLst/>
            <a:cxnLst/>
            <a:rect l="l" t="t" r="r" b="b"/>
            <a:pathLst>
              <a:path w="5687059" h="628650">
                <a:moveTo>
                  <a:pt x="0" y="0"/>
                </a:moveTo>
                <a:lnTo>
                  <a:pt x="5686485" y="0"/>
                </a:lnTo>
                <a:lnTo>
                  <a:pt x="5686485" y="628506"/>
                </a:lnTo>
                <a:lnTo>
                  <a:pt x="0" y="628506"/>
                </a:lnTo>
                <a:lnTo>
                  <a:pt x="0" y="0"/>
                </a:lnTo>
                <a:close/>
              </a:path>
            </a:pathLst>
          </a:custGeom>
          <a:ln w="149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9293072" y="8277931"/>
            <a:ext cx="1223010" cy="325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50" spc="5">
                <a:latin typeface="Tahoma"/>
                <a:cs typeface="Tahoma"/>
              </a:rPr>
              <a:t>ၥᦶᕮຎ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826818" y="8427791"/>
            <a:ext cx="3235960" cy="0"/>
          </a:xfrm>
          <a:custGeom>
            <a:avLst/>
            <a:gdLst/>
            <a:ahLst/>
            <a:cxnLst/>
            <a:rect l="l" t="t" r="r" b="b"/>
            <a:pathLst>
              <a:path w="3235959" h="0">
                <a:moveTo>
                  <a:pt x="3235464" y="0"/>
                </a:moveTo>
                <a:lnTo>
                  <a:pt x="0" y="0"/>
                </a:lnTo>
              </a:path>
            </a:pathLst>
          </a:custGeom>
          <a:ln w="748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611331" y="8346985"/>
            <a:ext cx="215900" cy="161925"/>
          </a:xfrm>
          <a:custGeom>
            <a:avLst/>
            <a:gdLst/>
            <a:ahLst/>
            <a:cxnLst/>
            <a:rect l="l" t="t" r="r" b="b"/>
            <a:pathLst>
              <a:path w="215900" h="161925">
                <a:moveTo>
                  <a:pt x="215487" y="0"/>
                </a:moveTo>
                <a:lnTo>
                  <a:pt x="0" y="80808"/>
                </a:lnTo>
                <a:lnTo>
                  <a:pt x="215487" y="161616"/>
                </a:lnTo>
                <a:lnTo>
                  <a:pt x="2154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11330" y="8346982"/>
            <a:ext cx="215900" cy="161925"/>
          </a:xfrm>
          <a:custGeom>
            <a:avLst/>
            <a:gdLst/>
            <a:ahLst/>
            <a:cxnLst/>
            <a:rect l="l" t="t" r="r" b="b"/>
            <a:pathLst>
              <a:path w="215900" h="161925">
                <a:moveTo>
                  <a:pt x="0" y="80807"/>
                </a:moveTo>
                <a:lnTo>
                  <a:pt x="215487" y="161615"/>
                </a:lnTo>
                <a:lnTo>
                  <a:pt x="215487" y="0"/>
                </a:lnTo>
                <a:lnTo>
                  <a:pt x="0" y="80807"/>
                </a:lnTo>
                <a:close/>
              </a:path>
            </a:pathLst>
          </a:custGeom>
          <a:ln w="748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994611" y="6422556"/>
            <a:ext cx="653415" cy="464184"/>
          </a:xfrm>
          <a:custGeom>
            <a:avLst/>
            <a:gdLst/>
            <a:ahLst/>
            <a:cxnLst/>
            <a:rect l="l" t="t" r="r" b="b"/>
            <a:pathLst>
              <a:path w="653415" h="464184">
                <a:moveTo>
                  <a:pt x="0" y="463897"/>
                </a:moveTo>
                <a:lnTo>
                  <a:pt x="339881" y="463897"/>
                </a:lnTo>
                <a:lnTo>
                  <a:pt x="339881" y="244556"/>
                </a:lnTo>
                <a:lnTo>
                  <a:pt x="339881" y="0"/>
                </a:lnTo>
                <a:lnTo>
                  <a:pt x="652862" y="0"/>
                </a:lnTo>
              </a:path>
            </a:pathLst>
          </a:custGeom>
          <a:ln w="448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647482" y="6359707"/>
            <a:ext cx="167640" cy="125730"/>
          </a:xfrm>
          <a:custGeom>
            <a:avLst/>
            <a:gdLst/>
            <a:ahLst/>
            <a:cxnLst/>
            <a:rect l="l" t="t" r="r" b="b"/>
            <a:pathLst>
              <a:path w="167640" h="125729">
                <a:moveTo>
                  <a:pt x="0" y="0"/>
                </a:moveTo>
                <a:lnTo>
                  <a:pt x="0" y="125701"/>
                </a:lnTo>
                <a:lnTo>
                  <a:pt x="167596" y="62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5647474" y="6359705"/>
            <a:ext cx="167640" cy="125730"/>
          </a:xfrm>
          <a:custGeom>
            <a:avLst/>
            <a:gdLst/>
            <a:ahLst/>
            <a:cxnLst/>
            <a:rect l="l" t="t" r="r" b="b"/>
            <a:pathLst>
              <a:path w="167640" h="125729">
                <a:moveTo>
                  <a:pt x="167601" y="62850"/>
                </a:moveTo>
                <a:lnTo>
                  <a:pt x="0" y="0"/>
                </a:lnTo>
                <a:lnTo>
                  <a:pt x="0" y="125701"/>
                </a:lnTo>
                <a:lnTo>
                  <a:pt x="167601" y="62850"/>
                </a:lnTo>
                <a:close/>
              </a:path>
            </a:pathLst>
          </a:custGeom>
          <a:ln w="448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994611" y="6886454"/>
            <a:ext cx="653415" cy="553720"/>
          </a:xfrm>
          <a:custGeom>
            <a:avLst/>
            <a:gdLst/>
            <a:ahLst/>
            <a:cxnLst/>
            <a:rect l="l" t="t" r="r" b="b"/>
            <a:pathLst>
              <a:path w="653415" h="553720">
                <a:moveTo>
                  <a:pt x="0" y="0"/>
                </a:moveTo>
                <a:lnTo>
                  <a:pt x="339881" y="0"/>
                </a:lnTo>
                <a:lnTo>
                  <a:pt x="339881" y="204848"/>
                </a:lnTo>
                <a:lnTo>
                  <a:pt x="339881" y="553684"/>
                </a:lnTo>
                <a:lnTo>
                  <a:pt x="652862" y="553684"/>
                </a:lnTo>
              </a:path>
            </a:pathLst>
          </a:custGeom>
          <a:ln w="448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647482" y="7377289"/>
            <a:ext cx="167640" cy="125730"/>
          </a:xfrm>
          <a:custGeom>
            <a:avLst/>
            <a:gdLst/>
            <a:ahLst/>
            <a:cxnLst/>
            <a:rect l="l" t="t" r="r" b="b"/>
            <a:pathLst>
              <a:path w="167640" h="125729">
                <a:moveTo>
                  <a:pt x="0" y="0"/>
                </a:moveTo>
                <a:lnTo>
                  <a:pt x="0" y="125701"/>
                </a:lnTo>
                <a:lnTo>
                  <a:pt x="167596" y="628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5647474" y="7377287"/>
            <a:ext cx="167640" cy="125730"/>
          </a:xfrm>
          <a:custGeom>
            <a:avLst/>
            <a:gdLst/>
            <a:ahLst/>
            <a:cxnLst/>
            <a:rect l="l" t="t" r="r" b="b"/>
            <a:pathLst>
              <a:path w="167640" h="125729">
                <a:moveTo>
                  <a:pt x="167601" y="62850"/>
                </a:moveTo>
                <a:lnTo>
                  <a:pt x="0" y="0"/>
                </a:lnTo>
                <a:lnTo>
                  <a:pt x="0" y="125701"/>
                </a:lnTo>
                <a:lnTo>
                  <a:pt x="167601" y="62850"/>
                </a:lnTo>
                <a:close/>
              </a:path>
            </a:pathLst>
          </a:custGeom>
          <a:ln w="448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864994" y="7283013"/>
            <a:ext cx="2738492" cy="61354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977228" y="7350354"/>
            <a:ext cx="2544445" cy="419100"/>
          </a:xfrm>
          <a:custGeom>
            <a:avLst/>
            <a:gdLst/>
            <a:ahLst/>
            <a:cxnLst/>
            <a:rect l="l" t="t" r="r" b="b"/>
            <a:pathLst>
              <a:path w="2544445" h="419100">
                <a:moveTo>
                  <a:pt x="0" y="0"/>
                </a:moveTo>
                <a:lnTo>
                  <a:pt x="2543950" y="0"/>
                </a:lnTo>
                <a:lnTo>
                  <a:pt x="2543950" y="419003"/>
                </a:lnTo>
                <a:lnTo>
                  <a:pt x="0" y="4190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9977225" y="7350351"/>
            <a:ext cx="2544445" cy="419100"/>
          </a:xfrm>
          <a:prstGeom prst="rect">
            <a:avLst/>
          </a:prstGeom>
          <a:solidFill>
            <a:srgbClr val="FFFFFF"/>
          </a:solidFill>
          <a:ln w="1496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15340">
              <a:lnSpc>
                <a:spcPct val="100000"/>
              </a:lnSpc>
            </a:pPr>
            <a:r>
              <a:rPr dirty="0" sz="2350" spc="-405">
                <a:latin typeface="Tahoma"/>
                <a:cs typeface="Tahoma"/>
              </a:rPr>
              <a:t>$VVHUW</a:t>
            </a:r>
            <a:endParaRPr sz="2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1995" y="1570774"/>
            <a:ext cx="675005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脚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测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3637" y="117085"/>
            <a:ext cx="17377410" cy="10814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875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440055">
              <a:lnSpc>
                <a:spcPct val="100000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试脚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本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56506" y="10470"/>
            <a:ext cx="18083219" cy="11298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63637" y="117085"/>
            <a:ext cx="17376821" cy="10814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脚本设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测试脚本结</a:t>
            </a:r>
            <a:r>
              <a:rPr dirty="0" spc="114"/>
              <a:t>构</a:t>
            </a:r>
            <a:r>
              <a:rPr dirty="0" spc="-635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76682" y="2512005"/>
            <a:ext cx="742315" cy="742315"/>
          </a:xfrm>
          <a:custGeom>
            <a:avLst/>
            <a:gdLst/>
            <a:ahLst/>
            <a:cxnLst/>
            <a:rect l="l" t="t" r="r" b="b"/>
            <a:pathLst>
              <a:path w="742315" h="742314">
                <a:moveTo>
                  <a:pt x="371014" y="0"/>
                </a:moveTo>
                <a:lnTo>
                  <a:pt x="310834" y="4855"/>
                </a:lnTo>
                <a:lnTo>
                  <a:pt x="253745" y="18914"/>
                </a:lnTo>
                <a:lnTo>
                  <a:pt x="200512" y="41412"/>
                </a:lnTo>
                <a:lnTo>
                  <a:pt x="151898" y="71584"/>
                </a:lnTo>
                <a:lnTo>
                  <a:pt x="108667" y="108667"/>
                </a:lnTo>
                <a:lnTo>
                  <a:pt x="71584" y="151898"/>
                </a:lnTo>
                <a:lnTo>
                  <a:pt x="41412" y="200512"/>
                </a:lnTo>
                <a:lnTo>
                  <a:pt x="18914" y="253745"/>
                </a:lnTo>
                <a:lnTo>
                  <a:pt x="4855" y="310834"/>
                </a:lnTo>
                <a:lnTo>
                  <a:pt x="0" y="371014"/>
                </a:lnTo>
                <a:lnTo>
                  <a:pt x="1229" y="401444"/>
                </a:lnTo>
                <a:lnTo>
                  <a:pt x="10782" y="460174"/>
                </a:lnTo>
                <a:lnTo>
                  <a:pt x="29156" y="515431"/>
                </a:lnTo>
                <a:lnTo>
                  <a:pt x="55586" y="566450"/>
                </a:lnTo>
                <a:lnTo>
                  <a:pt x="89309" y="612468"/>
                </a:lnTo>
                <a:lnTo>
                  <a:pt x="129562" y="652720"/>
                </a:lnTo>
                <a:lnTo>
                  <a:pt x="175580" y="686444"/>
                </a:lnTo>
                <a:lnTo>
                  <a:pt x="226599" y="712874"/>
                </a:lnTo>
                <a:lnTo>
                  <a:pt x="281855" y="731248"/>
                </a:lnTo>
                <a:lnTo>
                  <a:pt x="340585" y="740800"/>
                </a:lnTo>
                <a:lnTo>
                  <a:pt x="371014" y="742030"/>
                </a:lnTo>
                <a:lnTo>
                  <a:pt x="401444" y="740800"/>
                </a:lnTo>
                <a:lnTo>
                  <a:pt x="460174" y="731248"/>
                </a:lnTo>
                <a:lnTo>
                  <a:pt x="515431" y="712874"/>
                </a:lnTo>
                <a:lnTo>
                  <a:pt x="566450" y="686444"/>
                </a:lnTo>
                <a:lnTo>
                  <a:pt x="612468" y="652720"/>
                </a:lnTo>
                <a:lnTo>
                  <a:pt x="652720" y="612468"/>
                </a:lnTo>
                <a:lnTo>
                  <a:pt x="686444" y="566450"/>
                </a:lnTo>
                <a:lnTo>
                  <a:pt x="712874" y="515431"/>
                </a:lnTo>
                <a:lnTo>
                  <a:pt x="731248" y="460174"/>
                </a:lnTo>
                <a:lnTo>
                  <a:pt x="740800" y="401444"/>
                </a:lnTo>
                <a:lnTo>
                  <a:pt x="742030" y="371014"/>
                </a:lnTo>
                <a:lnTo>
                  <a:pt x="740800" y="340585"/>
                </a:lnTo>
                <a:lnTo>
                  <a:pt x="731248" y="281855"/>
                </a:lnTo>
                <a:lnTo>
                  <a:pt x="712874" y="226599"/>
                </a:lnTo>
                <a:lnTo>
                  <a:pt x="686444" y="175580"/>
                </a:lnTo>
                <a:lnTo>
                  <a:pt x="652720" y="129562"/>
                </a:lnTo>
                <a:lnTo>
                  <a:pt x="612468" y="89309"/>
                </a:lnTo>
                <a:lnTo>
                  <a:pt x="566450" y="55586"/>
                </a:lnTo>
                <a:lnTo>
                  <a:pt x="515431" y="29156"/>
                </a:lnTo>
                <a:lnTo>
                  <a:pt x="460174" y="10782"/>
                </a:lnTo>
                <a:lnTo>
                  <a:pt x="401444" y="1229"/>
                </a:lnTo>
                <a:lnTo>
                  <a:pt x="371014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76682" y="6390725"/>
            <a:ext cx="742315" cy="742315"/>
          </a:xfrm>
          <a:custGeom>
            <a:avLst/>
            <a:gdLst/>
            <a:ahLst/>
            <a:cxnLst/>
            <a:rect l="l" t="t" r="r" b="b"/>
            <a:pathLst>
              <a:path w="742315" h="742315">
                <a:moveTo>
                  <a:pt x="371014" y="0"/>
                </a:moveTo>
                <a:lnTo>
                  <a:pt x="310834" y="4855"/>
                </a:lnTo>
                <a:lnTo>
                  <a:pt x="253745" y="18914"/>
                </a:lnTo>
                <a:lnTo>
                  <a:pt x="200512" y="41412"/>
                </a:lnTo>
                <a:lnTo>
                  <a:pt x="151898" y="71584"/>
                </a:lnTo>
                <a:lnTo>
                  <a:pt x="108667" y="108667"/>
                </a:lnTo>
                <a:lnTo>
                  <a:pt x="71584" y="151898"/>
                </a:lnTo>
                <a:lnTo>
                  <a:pt x="41412" y="200512"/>
                </a:lnTo>
                <a:lnTo>
                  <a:pt x="18914" y="253746"/>
                </a:lnTo>
                <a:lnTo>
                  <a:pt x="4855" y="310835"/>
                </a:lnTo>
                <a:lnTo>
                  <a:pt x="0" y="371015"/>
                </a:lnTo>
                <a:lnTo>
                  <a:pt x="1229" y="401444"/>
                </a:lnTo>
                <a:lnTo>
                  <a:pt x="10782" y="460175"/>
                </a:lnTo>
                <a:lnTo>
                  <a:pt x="29156" y="515431"/>
                </a:lnTo>
                <a:lnTo>
                  <a:pt x="55586" y="566450"/>
                </a:lnTo>
                <a:lnTo>
                  <a:pt x="89309" y="612468"/>
                </a:lnTo>
                <a:lnTo>
                  <a:pt x="129562" y="652720"/>
                </a:lnTo>
                <a:lnTo>
                  <a:pt x="175580" y="686444"/>
                </a:lnTo>
                <a:lnTo>
                  <a:pt x="226599" y="712874"/>
                </a:lnTo>
                <a:lnTo>
                  <a:pt x="281855" y="731248"/>
                </a:lnTo>
                <a:lnTo>
                  <a:pt x="340585" y="740800"/>
                </a:lnTo>
                <a:lnTo>
                  <a:pt x="371014" y="742030"/>
                </a:lnTo>
                <a:lnTo>
                  <a:pt x="401444" y="740800"/>
                </a:lnTo>
                <a:lnTo>
                  <a:pt x="460174" y="731248"/>
                </a:lnTo>
                <a:lnTo>
                  <a:pt x="515431" y="712874"/>
                </a:lnTo>
                <a:lnTo>
                  <a:pt x="566450" y="686444"/>
                </a:lnTo>
                <a:lnTo>
                  <a:pt x="612468" y="652720"/>
                </a:lnTo>
                <a:lnTo>
                  <a:pt x="652720" y="612468"/>
                </a:lnTo>
                <a:lnTo>
                  <a:pt x="686444" y="566450"/>
                </a:lnTo>
                <a:lnTo>
                  <a:pt x="712874" y="515431"/>
                </a:lnTo>
                <a:lnTo>
                  <a:pt x="731248" y="460175"/>
                </a:lnTo>
                <a:lnTo>
                  <a:pt x="740800" y="401444"/>
                </a:lnTo>
                <a:lnTo>
                  <a:pt x="742030" y="371015"/>
                </a:lnTo>
                <a:lnTo>
                  <a:pt x="740800" y="340586"/>
                </a:lnTo>
                <a:lnTo>
                  <a:pt x="731248" y="281856"/>
                </a:lnTo>
                <a:lnTo>
                  <a:pt x="712874" y="226599"/>
                </a:lnTo>
                <a:lnTo>
                  <a:pt x="686444" y="175580"/>
                </a:lnTo>
                <a:lnTo>
                  <a:pt x="652720" y="129562"/>
                </a:lnTo>
                <a:lnTo>
                  <a:pt x="612468" y="89310"/>
                </a:lnTo>
                <a:lnTo>
                  <a:pt x="566450" y="55586"/>
                </a:lnTo>
                <a:lnTo>
                  <a:pt x="515431" y="29156"/>
                </a:lnTo>
                <a:lnTo>
                  <a:pt x="460174" y="10782"/>
                </a:lnTo>
                <a:lnTo>
                  <a:pt x="401444" y="1229"/>
                </a:lnTo>
                <a:lnTo>
                  <a:pt x="371014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561082" y="2639135"/>
            <a:ext cx="9201785" cy="7558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</a:pPr>
            <a:r>
              <a:rPr dirty="0" sz="4000" spc="360" b="1">
                <a:solidFill>
                  <a:srgbClr val="6C6969"/>
                </a:solidFill>
                <a:latin typeface="Microsoft JhengHei UI"/>
                <a:cs typeface="Microsoft JhengHei UI"/>
              </a:rPr>
              <a:t>注释</a:t>
            </a:r>
            <a:endParaRPr sz="4000">
              <a:latin typeface="Microsoft JhengHei UI"/>
              <a:cs typeface="Microsoft JhengHei UI"/>
            </a:endParaRPr>
          </a:p>
          <a:p>
            <a:pPr algn="just" marL="52069">
              <a:lnSpc>
                <a:spcPct val="100000"/>
              </a:lnSpc>
              <a:spcBef>
                <a:spcPts val="1965"/>
              </a:spcBef>
            </a:pPr>
            <a:r>
              <a:rPr dirty="0" sz="3300" spc="305">
                <a:solidFill>
                  <a:srgbClr val="53585F"/>
                </a:solidFill>
                <a:latin typeface="宋体"/>
                <a:cs typeface="宋体"/>
              </a:rPr>
              <a:t>主要有</a:t>
            </a:r>
            <a:r>
              <a:rPr dirty="0" sz="3300" spc="1180">
                <a:solidFill>
                  <a:srgbClr val="53585F"/>
                </a:solidFill>
                <a:latin typeface="宋体"/>
                <a:cs typeface="宋体"/>
              </a:rPr>
              <a:t>@</a:t>
            </a:r>
            <a:r>
              <a:rPr dirty="0" sz="3300" spc="1175">
                <a:solidFill>
                  <a:srgbClr val="53585F"/>
                </a:solidFill>
                <a:latin typeface="宋体"/>
                <a:cs typeface="宋体"/>
              </a:rPr>
              <a:t>P</a:t>
            </a:r>
            <a:r>
              <a:rPr dirty="0" sz="3300" spc="484">
                <a:solidFill>
                  <a:srgbClr val="53585F"/>
                </a:solidFill>
                <a:latin typeface="宋体"/>
                <a:cs typeface="宋体"/>
              </a:rPr>
              <a:t>a</a:t>
            </a:r>
            <a:r>
              <a:rPr dirty="0" sz="3300" spc="254">
                <a:solidFill>
                  <a:srgbClr val="53585F"/>
                </a:solidFill>
                <a:latin typeface="宋体"/>
                <a:cs typeface="宋体"/>
              </a:rPr>
              <a:t>r</a:t>
            </a:r>
            <a:r>
              <a:rPr dirty="0" sz="3300" spc="250">
                <a:solidFill>
                  <a:srgbClr val="53585F"/>
                </a:solidFill>
                <a:latin typeface="宋体"/>
                <a:cs typeface="宋体"/>
              </a:rPr>
              <a:t>a</a:t>
            </a:r>
            <a:r>
              <a:rPr dirty="0" sz="3300" spc="1660">
                <a:solidFill>
                  <a:srgbClr val="53585F"/>
                </a:solidFill>
                <a:latin typeface="宋体"/>
                <a:cs typeface="宋体"/>
              </a:rPr>
              <a:t>m</a:t>
            </a:r>
            <a:r>
              <a:rPr dirty="0" sz="3300" spc="525">
                <a:solidFill>
                  <a:srgbClr val="53585F"/>
                </a:solidFill>
                <a:latin typeface="宋体"/>
                <a:cs typeface="宋体"/>
              </a:rPr>
              <a:t>e</a:t>
            </a:r>
            <a:r>
              <a:rPr dirty="0" sz="3300" spc="-120">
                <a:solidFill>
                  <a:srgbClr val="53585F"/>
                </a:solidFill>
                <a:latin typeface="宋体"/>
                <a:cs typeface="宋体"/>
              </a:rPr>
              <a:t>t</a:t>
            </a:r>
            <a:r>
              <a:rPr dirty="0" sz="3300" spc="525">
                <a:solidFill>
                  <a:srgbClr val="53585F"/>
                </a:solidFill>
                <a:latin typeface="宋体"/>
                <a:cs typeface="宋体"/>
              </a:rPr>
              <a:t>e</a:t>
            </a:r>
            <a:r>
              <a:rPr dirty="0" sz="3300" spc="190">
                <a:solidFill>
                  <a:srgbClr val="53585F"/>
                </a:solidFill>
                <a:latin typeface="宋体"/>
                <a:cs typeface="宋体"/>
              </a:rPr>
              <a:t>r</a:t>
            </a:r>
            <a:r>
              <a:rPr dirty="0" sz="3300" spc="250">
                <a:solidFill>
                  <a:srgbClr val="53585F"/>
                </a:solidFill>
                <a:latin typeface="宋体"/>
                <a:cs typeface="宋体"/>
              </a:rPr>
              <a:t>s</a:t>
            </a:r>
            <a:r>
              <a:rPr dirty="0" sz="3300" spc="305">
                <a:solidFill>
                  <a:srgbClr val="53585F"/>
                </a:solidFill>
                <a:latin typeface="宋体"/>
                <a:cs typeface="宋体"/>
              </a:rPr>
              <a:t>、</a:t>
            </a:r>
            <a:r>
              <a:rPr dirty="0" sz="3300" spc="1580">
                <a:solidFill>
                  <a:srgbClr val="53585F"/>
                </a:solidFill>
                <a:latin typeface="宋体"/>
                <a:cs typeface="宋体"/>
              </a:rPr>
              <a:t>@</a:t>
            </a:r>
            <a:r>
              <a:rPr dirty="0" sz="3300" spc="795">
                <a:solidFill>
                  <a:srgbClr val="53585F"/>
                </a:solidFill>
                <a:latin typeface="宋体"/>
                <a:cs typeface="宋体"/>
              </a:rPr>
              <a:t>D</a:t>
            </a:r>
            <a:r>
              <a:rPr dirty="0" sz="3300" spc="785">
                <a:solidFill>
                  <a:srgbClr val="53585F"/>
                </a:solidFill>
                <a:latin typeface="宋体"/>
                <a:cs typeface="宋体"/>
              </a:rPr>
              <a:t>a</a:t>
            </a:r>
            <a:r>
              <a:rPr dirty="0" sz="3300" spc="-120">
                <a:solidFill>
                  <a:srgbClr val="53585F"/>
                </a:solidFill>
                <a:latin typeface="宋体"/>
                <a:cs typeface="宋体"/>
              </a:rPr>
              <a:t>t</a:t>
            </a:r>
            <a:r>
              <a:rPr dirty="0" sz="3300" spc="484">
                <a:solidFill>
                  <a:srgbClr val="53585F"/>
                </a:solidFill>
                <a:latin typeface="宋体"/>
                <a:cs typeface="宋体"/>
              </a:rPr>
              <a:t>a</a:t>
            </a:r>
            <a:r>
              <a:rPr dirty="0" sz="3300" spc="775">
                <a:solidFill>
                  <a:srgbClr val="53585F"/>
                </a:solidFill>
                <a:latin typeface="宋体"/>
                <a:cs typeface="宋体"/>
              </a:rPr>
              <a:t>P</a:t>
            </a:r>
            <a:r>
              <a:rPr dirty="0" sz="3300" spc="335">
                <a:solidFill>
                  <a:srgbClr val="53585F"/>
                </a:solidFill>
                <a:latin typeface="宋体"/>
                <a:cs typeface="宋体"/>
              </a:rPr>
              <a:t>r</a:t>
            </a:r>
            <a:r>
              <a:rPr dirty="0" sz="3300" spc="325">
                <a:solidFill>
                  <a:srgbClr val="53585F"/>
                </a:solidFill>
                <a:latin typeface="宋体"/>
                <a:cs typeface="宋体"/>
              </a:rPr>
              <a:t>o</a:t>
            </a:r>
            <a:r>
              <a:rPr dirty="0" sz="3300" spc="380">
                <a:solidFill>
                  <a:srgbClr val="53585F"/>
                </a:solidFill>
                <a:latin typeface="宋体"/>
                <a:cs typeface="宋体"/>
              </a:rPr>
              <a:t>v</a:t>
            </a:r>
            <a:r>
              <a:rPr dirty="0" sz="3300" spc="-625">
                <a:solidFill>
                  <a:srgbClr val="53585F"/>
                </a:solidFill>
                <a:latin typeface="宋体"/>
                <a:cs typeface="宋体"/>
              </a:rPr>
              <a:t>i</a:t>
            </a:r>
            <a:r>
              <a:rPr dirty="0" sz="3300" spc="725">
                <a:solidFill>
                  <a:srgbClr val="53585F"/>
                </a:solidFill>
                <a:latin typeface="宋体"/>
                <a:cs typeface="宋体"/>
              </a:rPr>
              <a:t>d</a:t>
            </a:r>
            <a:r>
              <a:rPr dirty="0" sz="3300" spc="525">
                <a:solidFill>
                  <a:srgbClr val="53585F"/>
                </a:solidFill>
                <a:latin typeface="宋体"/>
                <a:cs typeface="宋体"/>
              </a:rPr>
              <a:t>e</a:t>
            </a:r>
            <a:r>
              <a:rPr dirty="0" sz="3300" spc="-235">
                <a:solidFill>
                  <a:srgbClr val="53585F"/>
                </a:solidFill>
                <a:latin typeface="宋体"/>
                <a:cs typeface="宋体"/>
              </a:rPr>
              <a:t>r</a:t>
            </a:r>
            <a:r>
              <a:rPr dirty="0" sz="3300" spc="390">
                <a:solidFill>
                  <a:srgbClr val="53585F"/>
                </a:solidFill>
                <a:latin typeface="宋体"/>
                <a:cs typeface="宋体"/>
              </a:rPr>
              <a:t> </a:t>
            </a:r>
            <a:r>
              <a:rPr dirty="0" sz="3300" spc="-5">
                <a:solidFill>
                  <a:srgbClr val="53585F"/>
                </a:solidFill>
                <a:latin typeface="宋体"/>
                <a:cs typeface="宋体"/>
              </a:rPr>
              <a:t>和</a:t>
            </a:r>
            <a:endParaRPr sz="3300">
              <a:latin typeface="宋体"/>
              <a:cs typeface="宋体"/>
            </a:endParaRPr>
          </a:p>
          <a:p>
            <a:pPr algn="just" marL="52069">
              <a:lnSpc>
                <a:spcPct val="100000"/>
              </a:lnSpc>
              <a:spcBef>
                <a:spcPts val="1975"/>
              </a:spcBef>
            </a:pPr>
            <a:r>
              <a:rPr dirty="0" sz="3300" spc="1580">
                <a:solidFill>
                  <a:srgbClr val="53585F"/>
                </a:solidFill>
                <a:latin typeface="宋体"/>
                <a:cs typeface="宋体"/>
              </a:rPr>
              <a:t>@</a:t>
            </a:r>
            <a:r>
              <a:rPr dirty="0" sz="3300" spc="635">
                <a:solidFill>
                  <a:srgbClr val="53585F"/>
                </a:solidFill>
                <a:latin typeface="宋体"/>
                <a:cs typeface="宋体"/>
              </a:rPr>
              <a:t>T</a:t>
            </a:r>
            <a:r>
              <a:rPr dirty="0" sz="3300" spc="625">
                <a:solidFill>
                  <a:srgbClr val="53585F"/>
                </a:solidFill>
                <a:latin typeface="宋体"/>
                <a:cs typeface="宋体"/>
              </a:rPr>
              <a:t>e</a:t>
            </a:r>
            <a:r>
              <a:rPr dirty="0" sz="3300" spc="360">
                <a:solidFill>
                  <a:srgbClr val="53585F"/>
                </a:solidFill>
                <a:latin typeface="宋体"/>
                <a:cs typeface="宋体"/>
              </a:rPr>
              <a:t>s</a:t>
            </a:r>
            <a:r>
              <a:rPr dirty="0" sz="3300" spc="-114">
                <a:solidFill>
                  <a:srgbClr val="53585F"/>
                </a:solidFill>
                <a:latin typeface="宋体"/>
                <a:cs typeface="宋体"/>
              </a:rPr>
              <a:t>t</a:t>
            </a:r>
            <a:r>
              <a:rPr dirty="0" sz="3300" spc="-5">
                <a:solidFill>
                  <a:srgbClr val="53585F"/>
                </a:solidFill>
                <a:latin typeface="宋体"/>
                <a:cs typeface="宋体"/>
              </a:rPr>
              <a:t>；</a:t>
            </a:r>
            <a:endParaRPr sz="3300">
              <a:latin typeface="宋体"/>
              <a:cs typeface="宋体"/>
            </a:endParaRPr>
          </a:p>
          <a:p>
            <a:pPr algn="just" marL="13970" indent="38100">
              <a:lnSpc>
                <a:spcPct val="100000"/>
              </a:lnSpc>
              <a:spcBef>
                <a:spcPts val="2965"/>
              </a:spcBef>
            </a:pPr>
            <a:r>
              <a:rPr dirty="0" sz="3300" spc="1180">
                <a:solidFill>
                  <a:srgbClr val="53585F"/>
                </a:solidFill>
                <a:latin typeface="宋体"/>
                <a:cs typeface="宋体"/>
              </a:rPr>
              <a:t>@</a:t>
            </a:r>
            <a:r>
              <a:rPr dirty="0" sz="3300" spc="1175">
                <a:solidFill>
                  <a:srgbClr val="53585F"/>
                </a:solidFill>
                <a:latin typeface="宋体"/>
                <a:cs typeface="宋体"/>
              </a:rPr>
              <a:t>P</a:t>
            </a:r>
            <a:r>
              <a:rPr dirty="0" sz="3300" spc="484">
                <a:solidFill>
                  <a:srgbClr val="53585F"/>
                </a:solidFill>
                <a:latin typeface="宋体"/>
                <a:cs typeface="宋体"/>
              </a:rPr>
              <a:t>a</a:t>
            </a:r>
            <a:r>
              <a:rPr dirty="0" sz="3300" spc="254">
                <a:solidFill>
                  <a:srgbClr val="53585F"/>
                </a:solidFill>
                <a:latin typeface="宋体"/>
                <a:cs typeface="宋体"/>
              </a:rPr>
              <a:t>r</a:t>
            </a:r>
            <a:r>
              <a:rPr dirty="0" sz="3300" spc="250">
                <a:solidFill>
                  <a:srgbClr val="53585F"/>
                </a:solidFill>
                <a:latin typeface="宋体"/>
                <a:cs typeface="宋体"/>
              </a:rPr>
              <a:t>a</a:t>
            </a:r>
            <a:r>
              <a:rPr dirty="0" sz="3300" spc="1660">
                <a:solidFill>
                  <a:srgbClr val="53585F"/>
                </a:solidFill>
                <a:latin typeface="宋体"/>
                <a:cs typeface="宋体"/>
              </a:rPr>
              <a:t>m</a:t>
            </a:r>
            <a:r>
              <a:rPr dirty="0" sz="3300" spc="525">
                <a:solidFill>
                  <a:srgbClr val="53585F"/>
                </a:solidFill>
                <a:latin typeface="宋体"/>
                <a:cs typeface="宋体"/>
              </a:rPr>
              <a:t>e</a:t>
            </a:r>
            <a:r>
              <a:rPr dirty="0" sz="3300" spc="-120">
                <a:solidFill>
                  <a:srgbClr val="53585F"/>
                </a:solidFill>
                <a:latin typeface="宋体"/>
                <a:cs typeface="宋体"/>
              </a:rPr>
              <a:t>t</a:t>
            </a:r>
            <a:r>
              <a:rPr dirty="0" sz="3300" spc="525">
                <a:solidFill>
                  <a:srgbClr val="53585F"/>
                </a:solidFill>
                <a:latin typeface="宋体"/>
                <a:cs typeface="宋体"/>
              </a:rPr>
              <a:t>e</a:t>
            </a:r>
            <a:r>
              <a:rPr dirty="0" sz="3300" spc="190">
                <a:solidFill>
                  <a:srgbClr val="53585F"/>
                </a:solidFill>
                <a:latin typeface="宋体"/>
                <a:cs typeface="宋体"/>
              </a:rPr>
              <a:t>r</a:t>
            </a:r>
            <a:r>
              <a:rPr dirty="0" sz="3300" spc="180">
                <a:solidFill>
                  <a:srgbClr val="53585F"/>
                </a:solidFill>
                <a:latin typeface="宋体"/>
                <a:cs typeface="宋体"/>
              </a:rPr>
              <a:t>s</a:t>
            </a:r>
            <a:r>
              <a:rPr dirty="0" sz="3300" spc="235">
                <a:solidFill>
                  <a:srgbClr val="53585F"/>
                </a:solidFill>
                <a:latin typeface="宋体"/>
                <a:cs typeface="宋体"/>
              </a:rPr>
              <a:t>从配置文件中获取</a:t>
            </a:r>
            <a:r>
              <a:rPr dirty="0" sz="3300" spc="150">
                <a:solidFill>
                  <a:srgbClr val="53585F"/>
                </a:solidFill>
                <a:latin typeface="宋体"/>
                <a:cs typeface="宋体"/>
              </a:rPr>
              <a:t>sql</a:t>
            </a:r>
            <a:r>
              <a:rPr dirty="0" sz="3300" spc="235">
                <a:solidFill>
                  <a:srgbClr val="53585F"/>
                </a:solidFill>
                <a:latin typeface="宋体"/>
                <a:cs typeface="宋体"/>
              </a:rPr>
              <a:t>语句</a:t>
            </a:r>
            <a:r>
              <a:rPr dirty="0" sz="3300" spc="-5">
                <a:solidFill>
                  <a:srgbClr val="53585F"/>
                </a:solidFill>
                <a:latin typeface="宋体"/>
                <a:cs typeface="宋体"/>
              </a:rPr>
              <a:t>。</a:t>
            </a:r>
            <a:endParaRPr sz="33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algn="just" marL="13970">
              <a:lnSpc>
                <a:spcPct val="100000"/>
              </a:lnSpc>
            </a:pPr>
            <a:r>
              <a:rPr dirty="0" sz="4000" spc="360" b="1">
                <a:solidFill>
                  <a:srgbClr val="6C6969"/>
                </a:solidFill>
                <a:latin typeface="Microsoft JhengHei UI"/>
                <a:cs typeface="Microsoft JhengHei UI"/>
              </a:rPr>
              <a:t>测试用例数据源</a:t>
            </a:r>
            <a:endParaRPr sz="4000">
              <a:latin typeface="Microsoft JhengHei UI"/>
              <a:cs typeface="Microsoft JhengHei UI"/>
            </a:endParaRPr>
          </a:p>
          <a:p>
            <a:pPr algn="just" marL="52069">
              <a:lnSpc>
                <a:spcPct val="100000"/>
              </a:lnSpc>
              <a:spcBef>
                <a:spcPts val="1785"/>
              </a:spcBef>
            </a:pPr>
            <a:r>
              <a:rPr dirty="0" sz="3300" spc="825">
                <a:solidFill>
                  <a:srgbClr val="53585F"/>
                </a:solidFill>
                <a:latin typeface="宋体"/>
                <a:cs typeface="宋体"/>
              </a:rPr>
              <a:t>My</a:t>
            </a:r>
            <a:r>
              <a:rPr dirty="0" sz="3300" spc="835">
                <a:solidFill>
                  <a:srgbClr val="53585F"/>
                </a:solidFill>
                <a:latin typeface="宋体"/>
                <a:cs typeface="宋体"/>
              </a:rPr>
              <a:t>s</a:t>
            </a:r>
            <a:r>
              <a:rPr dirty="0" sz="3300" spc="730">
                <a:solidFill>
                  <a:srgbClr val="53585F"/>
                </a:solidFill>
                <a:latin typeface="宋体"/>
                <a:cs typeface="宋体"/>
              </a:rPr>
              <a:t>q</a:t>
            </a:r>
            <a:r>
              <a:rPr dirty="0" sz="3300" spc="-640">
                <a:solidFill>
                  <a:srgbClr val="53585F"/>
                </a:solidFill>
                <a:latin typeface="宋体"/>
                <a:cs typeface="宋体"/>
              </a:rPr>
              <a:t>l</a:t>
            </a:r>
            <a:r>
              <a:rPr dirty="0" sz="3300" spc="235">
                <a:solidFill>
                  <a:srgbClr val="53585F"/>
                </a:solidFill>
                <a:latin typeface="宋体"/>
                <a:cs typeface="宋体"/>
              </a:rPr>
              <a:t>用来存储测试用例；</a:t>
            </a:r>
            <a:endParaRPr sz="3300">
              <a:latin typeface="宋体"/>
              <a:cs typeface="宋体"/>
            </a:endParaRPr>
          </a:p>
          <a:p>
            <a:pPr algn="just" marL="52069" marR="5080">
              <a:lnSpc>
                <a:spcPct val="149900"/>
              </a:lnSpc>
              <a:spcBef>
                <a:spcPts val="990"/>
              </a:spcBef>
            </a:pPr>
            <a:r>
              <a:rPr dirty="0" sz="3300" spc="1580">
                <a:solidFill>
                  <a:srgbClr val="53585F"/>
                </a:solidFill>
                <a:latin typeface="宋体"/>
                <a:cs typeface="宋体"/>
              </a:rPr>
              <a:t>@</a:t>
            </a:r>
            <a:r>
              <a:rPr dirty="0" sz="3300" spc="795">
                <a:solidFill>
                  <a:srgbClr val="53585F"/>
                </a:solidFill>
                <a:latin typeface="宋体"/>
                <a:cs typeface="宋体"/>
              </a:rPr>
              <a:t>D</a:t>
            </a:r>
            <a:r>
              <a:rPr dirty="0" sz="3300" spc="785">
                <a:solidFill>
                  <a:srgbClr val="53585F"/>
                </a:solidFill>
                <a:latin typeface="宋体"/>
                <a:cs typeface="宋体"/>
              </a:rPr>
              <a:t>a</a:t>
            </a:r>
            <a:r>
              <a:rPr dirty="0" sz="3300" spc="-120">
                <a:solidFill>
                  <a:srgbClr val="53585F"/>
                </a:solidFill>
                <a:latin typeface="宋体"/>
                <a:cs typeface="宋体"/>
              </a:rPr>
              <a:t>t</a:t>
            </a:r>
            <a:r>
              <a:rPr dirty="0" sz="3300" spc="484">
                <a:solidFill>
                  <a:srgbClr val="53585F"/>
                </a:solidFill>
                <a:latin typeface="宋体"/>
                <a:cs typeface="宋体"/>
              </a:rPr>
              <a:t>a</a:t>
            </a:r>
            <a:r>
              <a:rPr dirty="0" sz="3300" spc="775">
                <a:solidFill>
                  <a:srgbClr val="53585F"/>
                </a:solidFill>
                <a:latin typeface="宋体"/>
                <a:cs typeface="宋体"/>
              </a:rPr>
              <a:t>P</a:t>
            </a:r>
            <a:r>
              <a:rPr dirty="0" sz="3300" spc="335">
                <a:solidFill>
                  <a:srgbClr val="53585F"/>
                </a:solidFill>
                <a:latin typeface="宋体"/>
                <a:cs typeface="宋体"/>
              </a:rPr>
              <a:t>r</a:t>
            </a:r>
            <a:r>
              <a:rPr dirty="0" sz="3300" spc="325">
                <a:solidFill>
                  <a:srgbClr val="53585F"/>
                </a:solidFill>
                <a:latin typeface="宋体"/>
                <a:cs typeface="宋体"/>
              </a:rPr>
              <a:t>o</a:t>
            </a:r>
            <a:r>
              <a:rPr dirty="0" sz="3300" spc="380">
                <a:solidFill>
                  <a:srgbClr val="53585F"/>
                </a:solidFill>
                <a:latin typeface="宋体"/>
                <a:cs typeface="宋体"/>
              </a:rPr>
              <a:t>v</a:t>
            </a:r>
            <a:r>
              <a:rPr dirty="0" sz="3300" spc="-625">
                <a:solidFill>
                  <a:srgbClr val="53585F"/>
                </a:solidFill>
                <a:latin typeface="宋体"/>
                <a:cs typeface="宋体"/>
              </a:rPr>
              <a:t>i</a:t>
            </a:r>
            <a:r>
              <a:rPr dirty="0" sz="3300" spc="725">
                <a:solidFill>
                  <a:srgbClr val="53585F"/>
                </a:solidFill>
                <a:latin typeface="宋体"/>
                <a:cs typeface="宋体"/>
              </a:rPr>
              <a:t>d</a:t>
            </a:r>
            <a:r>
              <a:rPr dirty="0" sz="3300" spc="525">
                <a:solidFill>
                  <a:srgbClr val="53585F"/>
                </a:solidFill>
                <a:latin typeface="宋体"/>
                <a:cs typeface="宋体"/>
              </a:rPr>
              <a:t>e</a:t>
            </a:r>
            <a:r>
              <a:rPr dirty="0" sz="3300" spc="20">
                <a:solidFill>
                  <a:srgbClr val="53585F"/>
                </a:solidFill>
                <a:latin typeface="宋体"/>
                <a:cs typeface="宋体"/>
              </a:rPr>
              <a:t>r</a:t>
            </a:r>
            <a:r>
              <a:rPr dirty="0" sz="3300" spc="245">
                <a:solidFill>
                  <a:srgbClr val="53585F"/>
                </a:solidFill>
                <a:latin typeface="宋体"/>
                <a:cs typeface="宋体"/>
              </a:rPr>
              <a:t>的数据来源是</a:t>
            </a:r>
            <a:r>
              <a:rPr dirty="0" sz="3300" spc="1019">
                <a:solidFill>
                  <a:srgbClr val="53585F"/>
                </a:solidFill>
                <a:latin typeface="宋体"/>
                <a:cs typeface="宋体"/>
              </a:rPr>
              <a:t>DB</a:t>
            </a:r>
            <a:r>
              <a:rPr dirty="0" sz="3300" spc="245">
                <a:solidFill>
                  <a:srgbClr val="53585F"/>
                </a:solidFill>
                <a:latin typeface="宋体"/>
                <a:cs typeface="宋体"/>
              </a:rPr>
              <a:t>，数据源来</a:t>
            </a:r>
            <a:r>
              <a:rPr dirty="0" sz="3300" spc="245">
                <a:solidFill>
                  <a:srgbClr val="53585F"/>
                </a:solidFill>
                <a:latin typeface="宋体"/>
                <a:cs typeface="宋体"/>
              </a:rPr>
              <a:t> </a:t>
            </a:r>
            <a:r>
              <a:rPr dirty="0" sz="3300" spc="245">
                <a:solidFill>
                  <a:srgbClr val="53585F"/>
                </a:solidFill>
                <a:latin typeface="宋体"/>
                <a:cs typeface="宋体"/>
              </a:rPr>
              <a:t>自</a:t>
            </a:r>
            <a:r>
              <a:rPr dirty="0" sz="3300" spc="1019">
                <a:solidFill>
                  <a:srgbClr val="53585F"/>
                </a:solidFill>
                <a:latin typeface="宋体"/>
                <a:cs typeface="宋体"/>
              </a:rPr>
              <a:t>DB</a:t>
            </a:r>
            <a:r>
              <a:rPr dirty="0" sz="3300" spc="245">
                <a:solidFill>
                  <a:srgbClr val="53585F"/>
                </a:solidFill>
                <a:latin typeface="宋体"/>
                <a:cs typeface="宋体"/>
              </a:rPr>
              <a:t>与</a:t>
            </a:r>
            <a:r>
              <a:rPr dirty="0" sz="3300" spc="965">
                <a:solidFill>
                  <a:srgbClr val="53585F"/>
                </a:solidFill>
                <a:latin typeface="宋体"/>
                <a:cs typeface="宋体"/>
              </a:rPr>
              <a:t>O</a:t>
            </a:r>
            <a:r>
              <a:rPr dirty="0" sz="3300" spc="975">
                <a:solidFill>
                  <a:srgbClr val="53585F"/>
                </a:solidFill>
                <a:latin typeface="宋体"/>
                <a:cs typeface="宋体"/>
              </a:rPr>
              <a:t>b</a:t>
            </a:r>
            <a:r>
              <a:rPr dirty="0" sz="3300" spc="-530">
                <a:solidFill>
                  <a:srgbClr val="53585F"/>
                </a:solidFill>
                <a:latin typeface="宋体"/>
                <a:cs typeface="宋体"/>
              </a:rPr>
              <a:t>j</a:t>
            </a:r>
            <a:r>
              <a:rPr dirty="0" sz="3300" spc="525">
                <a:solidFill>
                  <a:srgbClr val="53585F"/>
                </a:solidFill>
                <a:latin typeface="宋体"/>
                <a:cs typeface="宋体"/>
              </a:rPr>
              <a:t>e</a:t>
            </a:r>
            <a:r>
              <a:rPr dirty="0" sz="3300" spc="500">
                <a:solidFill>
                  <a:srgbClr val="53585F"/>
                </a:solidFill>
                <a:latin typeface="宋体"/>
                <a:cs typeface="宋体"/>
              </a:rPr>
              <a:t>c</a:t>
            </a:r>
            <a:r>
              <a:rPr dirty="0" sz="3300" spc="-195">
                <a:solidFill>
                  <a:srgbClr val="53585F"/>
                </a:solidFill>
                <a:latin typeface="宋体"/>
                <a:cs typeface="宋体"/>
              </a:rPr>
              <a:t>t</a:t>
            </a:r>
            <a:r>
              <a:rPr dirty="0" sz="3300" spc="-185">
                <a:solidFill>
                  <a:srgbClr val="53585F"/>
                </a:solidFill>
                <a:latin typeface="宋体"/>
                <a:cs typeface="宋体"/>
              </a:rPr>
              <a:t>[</a:t>
            </a:r>
            <a:r>
              <a:rPr dirty="0" sz="3300" spc="-260">
                <a:solidFill>
                  <a:srgbClr val="53585F"/>
                </a:solidFill>
                <a:latin typeface="宋体"/>
                <a:cs typeface="宋体"/>
              </a:rPr>
              <a:t>][]</a:t>
            </a:r>
            <a:r>
              <a:rPr dirty="0" sz="3300" spc="245">
                <a:solidFill>
                  <a:srgbClr val="53585F"/>
                </a:solidFill>
                <a:latin typeface="宋体"/>
                <a:cs typeface="宋体"/>
              </a:rPr>
              <a:t>、</a:t>
            </a:r>
            <a:r>
              <a:rPr dirty="0" sz="3300" spc="540">
                <a:solidFill>
                  <a:srgbClr val="53585F"/>
                </a:solidFill>
                <a:latin typeface="宋体"/>
                <a:cs typeface="宋体"/>
              </a:rPr>
              <a:t>Ex</a:t>
            </a:r>
            <a:r>
              <a:rPr dirty="0" sz="3300" spc="500">
                <a:solidFill>
                  <a:srgbClr val="53585F"/>
                </a:solidFill>
                <a:latin typeface="宋体"/>
                <a:cs typeface="宋体"/>
              </a:rPr>
              <a:t>c</a:t>
            </a:r>
            <a:r>
              <a:rPr dirty="0" sz="3300" spc="525">
                <a:solidFill>
                  <a:srgbClr val="53585F"/>
                </a:solidFill>
                <a:latin typeface="宋体"/>
                <a:cs typeface="宋体"/>
              </a:rPr>
              <a:t>e</a:t>
            </a:r>
            <a:r>
              <a:rPr dirty="0" sz="3300" spc="-640">
                <a:solidFill>
                  <a:srgbClr val="53585F"/>
                </a:solidFill>
                <a:latin typeface="宋体"/>
                <a:cs typeface="宋体"/>
              </a:rPr>
              <a:t>l</a:t>
            </a:r>
            <a:r>
              <a:rPr dirty="0" sz="3300" spc="245">
                <a:solidFill>
                  <a:srgbClr val="53585F"/>
                </a:solidFill>
                <a:latin typeface="宋体"/>
                <a:cs typeface="宋体"/>
              </a:rPr>
              <a:t>相比，会显得更加</a:t>
            </a:r>
            <a:r>
              <a:rPr dirty="0" sz="3300" spc="245">
                <a:solidFill>
                  <a:srgbClr val="53585F"/>
                </a:solidFill>
                <a:latin typeface="宋体"/>
                <a:cs typeface="宋体"/>
              </a:rPr>
              <a:t> </a:t>
            </a:r>
            <a:r>
              <a:rPr dirty="0" sz="3300" spc="235">
                <a:solidFill>
                  <a:srgbClr val="53585F"/>
                </a:solidFill>
                <a:latin typeface="宋体"/>
                <a:cs typeface="宋体"/>
              </a:rPr>
              <a:t>灵活</a:t>
            </a:r>
            <a:r>
              <a:rPr dirty="0" sz="3300" spc="-5">
                <a:solidFill>
                  <a:srgbClr val="53585F"/>
                </a:solidFill>
                <a:latin typeface="宋体"/>
                <a:cs typeface="宋体"/>
              </a:rPr>
              <a:t>。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14015" algn="l"/>
              </a:tabLst>
            </a:pPr>
            <a:r>
              <a:rPr dirty="0" spc="254"/>
              <a:t>@</a:t>
            </a:r>
            <a:r>
              <a:rPr dirty="0" spc="250"/>
              <a:t>Paramet</a:t>
            </a:r>
            <a:r>
              <a:rPr dirty="0" spc="250"/>
              <a:t>er</a:t>
            </a:r>
            <a:r>
              <a:rPr dirty="0" spc="10"/>
              <a:t>s</a:t>
            </a:r>
            <a:r>
              <a:rPr dirty="0"/>
              <a:t>	</a:t>
            </a:r>
            <a:r>
              <a:rPr dirty="0" spc="250"/>
              <a:t>(</a:t>
            </a:r>
            <a:r>
              <a:rPr dirty="0" spc="254"/>
              <a:t>"</a:t>
            </a:r>
            <a:r>
              <a:rPr dirty="0" spc="250"/>
              <a:t>sq</a:t>
            </a:r>
            <a:r>
              <a:rPr dirty="0" spc="245"/>
              <a:t>l</a:t>
            </a:r>
            <a:r>
              <a:rPr dirty="0" spc="254"/>
              <a:t>"</a:t>
            </a:r>
            <a:r>
              <a:rPr dirty="0" spc="5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091815" algn="l"/>
              </a:tabLst>
            </a:pPr>
            <a:r>
              <a:rPr dirty="0" spc="254"/>
              <a:t>@</a:t>
            </a:r>
            <a:r>
              <a:rPr dirty="0" spc="250"/>
              <a:t>B</a:t>
            </a:r>
            <a:r>
              <a:rPr dirty="0" spc="250"/>
              <a:t>e</a:t>
            </a:r>
            <a:r>
              <a:rPr dirty="0" spc="250"/>
              <a:t>for</a:t>
            </a:r>
            <a:r>
              <a:rPr dirty="0" spc="250"/>
              <a:t>e</a:t>
            </a:r>
            <a:r>
              <a:rPr dirty="0" spc="250"/>
              <a:t>Cl</a:t>
            </a:r>
            <a:r>
              <a:rPr dirty="0" spc="250"/>
              <a:t>as</a:t>
            </a:r>
            <a:r>
              <a:rPr dirty="0" spc="10"/>
              <a:t>s</a:t>
            </a:r>
            <a:r>
              <a:rPr dirty="0"/>
              <a:t>	</a:t>
            </a:r>
            <a:r>
              <a:rPr dirty="0" spc="250"/>
              <a:t>()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21435" algn="l"/>
                <a:tab pos="2273935" algn="l"/>
                <a:tab pos="6096000" algn="l"/>
                <a:tab pos="6965315" algn="l"/>
              </a:tabLst>
            </a:pP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publ</a:t>
            </a:r>
            <a:r>
              <a:rPr dirty="0" spc="245" b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pc="5" b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voi</a:t>
            </a:r>
            <a:r>
              <a:rPr dirty="0" spc="10" b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befo</a:t>
            </a:r>
            <a:r>
              <a:rPr dirty="0" spc="254" b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eC</a:t>
            </a:r>
            <a:r>
              <a:rPr dirty="0" spc="245" b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ass(S</a:t>
            </a:r>
            <a:r>
              <a:rPr dirty="0" spc="245" b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ri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pc="10" b="0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sql</a:t>
            </a:r>
            <a:r>
              <a:rPr dirty="0" spc="5" b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5" b="0">
                <a:solidFill>
                  <a:srgbClr val="000000"/>
                </a:solidFill>
                <a:latin typeface="Arial"/>
                <a:cs typeface="Arial"/>
              </a:rPr>
              <a:t>{</a:t>
            </a:r>
          </a:p>
          <a:p>
            <a:pPr marL="556895">
              <a:lnSpc>
                <a:spcPct val="100000"/>
              </a:lnSpc>
              <a:spcBef>
                <a:spcPts val="85"/>
              </a:spcBef>
            </a:pPr>
            <a:r>
              <a:rPr dirty="0" spc="254" b="0">
                <a:solidFill>
                  <a:srgbClr val="000000"/>
                </a:solidFill>
                <a:latin typeface="Arial"/>
                <a:cs typeface="Arial"/>
              </a:rPr>
              <a:t>……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5" b="0">
                <a:solidFill>
                  <a:srgbClr val="000000"/>
                </a:solidFill>
                <a:latin typeface="Arial"/>
                <a:cs typeface="Arial"/>
              </a:rPr>
              <a:t>}</a:t>
            </a: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270250" algn="l"/>
              </a:tabLst>
            </a:pPr>
            <a:r>
              <a:rPr dirty="0" spc="254"/>
              <a:t>@</a:t>
            </a:r>
            <a:r>
              <a:rPr dirty="0" spc="250"/>
              <a:t>D</a:t>
            </a:r>
            <a:r>
              <a:rPr dirty="0" spc="250"/>
              <a:t>a</a:t>
            </a:r>
            <a:r>
              <a:rPr dirty="0" spc="250"/>
              <a:t>t</a:t>
            </a:r>
            <a:r>
              <a:rPr dirty="0" spc="250"/>
              <a:t>a</a:t>
            </a:r>
            <a:r>
              <a:rPr dirty="0" spc="250"/>
              <a:t>P</a:t>
            </a:r>
            <a:r>
              <a:rPr dirty="0" spc="250"/>
              <a:t>rov</a:t>
            </a:r>
            <a:r>
              <a:rPr dirty="0" spc="245"/>
              <a:t>i</a:t>
            </a:r>
            <a:r>
              <a:rPr dirty="0" spc="250"/>
              <a:t>d</a:t>
            </a:r>
            <a:r>
              <a:rPr dirty="0" spc="250"/>
              <a:t>e</a:t>
            </a:r>
            <a:r>
              <a:rPr dirty="0" spc="5"/>
              <a:t>r</a:t>
            </a:r>
            <a:r>
              <a:rPr dirty="0"/>
              <a:t>	</a:t>
            </a:r>
            <a:r>
              <a:rPr dirty="0" spc="250"/>
              <a:t>(na</a:t>
            </a:r>
            <a:r>
              <a:rPr dirty="0" spc="254"/>
              <a:t>m</a:t>
            </a:r>
            <a:r>
              <a:rPr dirty="0" spc="250"/>
              <a:t>e</a:t>
            </a:r>
            <a:r>
              <a:rPr dirty="0" spc="250"/>
              <a:t>=</a:t>
            </a:r>
            <a:r>
              <a:rPr dirty="0" spc="254"/>
              <a:t>"</a:t>
            </a:r>
            <a:r>
              <a:rPr dirty="0" spc="250"/>
              <a:t>testD</a:t>
            </a:r>
            <a:r>
              <a:rPr dirty="0" spc="250"/>
              <a:t>a</a:t>
            </a:r>
            <a:r>
              <a:rPr dirty="0" spc="250"/>
              <a:t>ta</a:t>
            </a:r>
            <a:r>
              <a:rPr dirty="0" spc="254"/>
              <a:t>")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21435" algn="l"/>
                <a:tab pos="4954905" algn="l"/>
              </a:tabLst>
            </a:pP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publ</a:t>
            </a:r>
            <a:r>
              <a:rPr dirty="0" spc="245" b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pc="5" b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Iter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ato</a:t>
            </a:r>
            <a:r>
              <a:rPr dirty="0" spc="254" b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&lt;Objec</a:t>
            </a:r>
            <a:r>
              <a:rPr dirty="0" spc="240" b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pc="245" b="0">
                <a:solidFill>
                  <a:srgbClr val="000000"/>
                </a:solidFill>
                <a:latin typeface="Arial"/>
                <a:cs typeface="Arial"/>
              </a:rPr>
              <a:t>[]</a:t>
            </a:r>
            <a:r>
              <a:rPr dirty="0" spc="10" b="0">
                <a:solidFill>
                  <a:srgbClr val="000000"/>
                </a:solidFill>
                <a:latin typeface="Arial"/>
                <a:cs typeface="Arial"/>
              </a:rPr>
              <a:t>&gt;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getData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(){</a:t>
            </a:r>
          </a:p>
          <a:p>
            <a:pPr marL="556895">
              <a:lnSpc>
                <a:spcPct val="100000"/>
              </a:lnSpc>
              <a:spcBef>
                <a:spcPts val="85"/>
              </a:spcBef>
              <a:tabLst>
                <a:tab pos="1864995" algn="l"/>
                <a:tab pos="2787015" algn="l"/>
              </a:tabLst>
            </a:pP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re</a:t>
            </a:r>
            <a:r>
              <a:rPr dirty="0" spc="245" b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ur</a:t>
            </a:r>
            <a:r>
              <a:rPr dirty="0" spc="10" b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ne</a:t>
            </a:r>
            <a:r>
              <a:rPr dirty="0" spc="10" b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pc="245" b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vi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_</a:t>
            </a:r>
            <a:r>
              <a:rPr dirty="0" spc="245" b="0">
                <a:solidFill>
                  <a:srgbClr val="000000"/>
                </a:solidFill>
                <a:latin typeface="Arial"/>
                <a:cs typeface="Arial"/>
              </a:rPr>
              <a:t>f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rD</a:t>
            </a:r>
            <a:r>
              <a:rPr dirty="0" spc="265" b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sql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5" b="0">
                <a:solidFill>
                  <a:srgbClr val="000000"/>
                </a:solidFill>
                <a:latin typeface="Arial"/>
                <a:cs typeface="Arial"/>
              </a:rPr>
              <a:t>}</a:t>
            </a: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448435" algn="l"/>
                <a:tab pos="4422140" algn="l"/>
                <a:tab pos="4808855" algn="l"/>
              </a:tabLst>
            </a:pPr>
            <a:r>
              <a:rPr dirty="0" spc="250"/>
              <a:t>@T</a:t>
            </a:r>
            <a:r>
              <a:rPr dirty="0" spc="250"/>
              <a:t>es</a:t>
            </a:r>
            <a:r>
              <a:rPr dirty="0" spc="5"/>
              <a:t>t</a:t>
            </a:r>
            <a:r>
              <a:rPr dirty="0"/>
              <a:t>	</a:t>
            </a:r>
            <a:r>
              <a:rPr dirty="0" spc="250"/>
              <a:t>(d</a:t>
            </a:r>
            <a:r>
              <a:rPr dirty="0" spc="250"/>
              <a:t>a</a:t>
            </a:r>
            <a:r>
              <a:rPr dirty="0" spc="250"/>
              <a:t>t</a:t>
            </a:r>
            <a:r>
              <a:rPr dirty="0" spc="250"/>
              <a:t>a</a:t>
            </a:r>
            <a:r>
              <a:rPr dirty="0" spc="250"/>
              <a:t>Pro</a:t>
            </a:r>
            <a:r>
              <a:rPr dirty="0" spc="250"/>
              <a:t>v</a:t>
            </a:r>
            <a:r>
              <a:rPr dirty="0" spc="250"/>
              <a:t>id</a:t>
            </a:r>
            <a:r>
              <a:rPr dirty="0" spc="245"/>
              <a:t>e</a:t>
            </a:r>
            <a:r>
              <a:rPr dirty="0" spc="5"/>
              <a:t>r</a:t>
            </a:r>
            <a:r>
              <a:rPr dirty="0"/>
              <a:t>	</a:t>
            </a:r>
            <a:r>
              <a:rPr dirty="0" spc="10"/>
              <a:t>=</a:t>
            </a:r>
            <a:r>
              <a:rPr dirty="0"/>
              <a:t>	</a:t>
            </a:r>
            <a:r>
              <a:rPr dirty="0" spc="254"/>
              <a:t>"</a:t>
            </a:r>
            <a:r>
              <a:rPr dirty="0" spc="250"/>
              <a:t>testD</a:t>
            </a:r>
            <a:r>
              <a:rPr dirty="0" spc="250"/>
              <a:t>a</a:t>
            </a:r>
            <a:r>
              <a:rPr dirty="0" spc="250"/>
              <a:t>ta</a:t>
            </a:r>
            <a:r>
              <a:rPr dirty="0" spc="254"/>
              <a:t>")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21435" algn="l"/>
                <a:tab pos="2273935" algn="l"/>
                <a:tab pos="5687695" algn="l"/>
                <a:tab pos="7247890" algn="l"/>
                <a:tab pos="8399145" algn="l"/>
              </a:tabLst>
            </a:pP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publ</a:t>
            </a:r>
            <a:r>
              <a:rPr dirty="0" spc="245" b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pc="5" b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voi</a:t>
            </a:r>
            <a:r>
              <a:rPr dirty="0" spc="10" b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test(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Map&lt;St</a:t>
            </a:r>
            <a:r>
              <a:rPr dirty="0" spc="254" b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pc="245" b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ng</a:t>
            </a:r>
            <a:r>
              <a:rPr dirty="0" spc="5" b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Str</a:t>
            </a:r>
            <a:r>
              <a:rPr dirty="0" spc="245" b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ng</a:t>
            </a:r>
            <a:r>
              <a:rPr dirty="0" spc="10" b="0">
                <a:solidFill>
                  <a:srgbClr val="000000"/>
                </a:solidFill>
                <a:latin typeface="Arial"/>
                <a:cs typeface="Arial"/>
              </a:rPr>
              <a:t>&gt;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250" b="0">
                <a:solidFill>
                  <a:srgbClr val="000000"/>
                </a:solidFill>
                <a:latin typeface="Arial"/>
                <a:cs typeface="Arial"/>
              </a:rPr>
              <a:t>data</a:t>
            </a:r>
            <a:r>
              <a:rPr dirty="0" spc="5" b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pc="5" b="0">
                <a:solidFill>
                  <a:srgbClr val="000000"/>
                </a:solidFill>
                <a:latin typeface="Arial"/>
                <a:cs typeface="Arial"/>
              </a:rPr>
              <a:t>{</a:t>
            </a:r>
          </a:p>
          <a:p>
            <a:pPr marL="556895">
              <a:lnSpc>
                <a:spcPct val="100000"/>
              </a:lnSpc>
              <a:spcBef>
                <a:spcPts val="85"/>
              </a:spcBef>
            </a:pPr>
            <a:r>
              <a:rPr dirty="0" spc="254" b="0">
                <a:solidFill>
                  <a:srgbClr val="000000"/>
                </a:solidFill>
                <a:latin typeface="Arial"/>
                <a:cs typeface="Arial"/>
              </a:rPr>
              <a:t>……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5" b="0">
                <a:solidFill>
                  <a:srgbClr val="000000"/>
                </a:solidFill>
                <a:latin typeface="Arial"/>
                <a:cs typeface="Arial"/>
              </a:rPr>
              <a:t>}</a:t>
            </a:r>
          </a:p>
        </p:txBody>
      </p:sp>
      <p:sp>
        <p:nvSpPr>
          <p:cNvPr id="10" name="object 10"/>
          <p:cNvSpPr/>
          <p:nvPr/>
        </p:nvSpPr>
        <p:spPr>
          <a:xfrm>
            <a:off x="5121956" y="2883021"/>
            <a:ext cx="4554855" cy="730885"/>
          </a:xfrm>
          <a:custGeom>
            <a:avLst/>
            <a:gdLst/>
            <a:ahLst/>
            <a:cxnLst/>
            <a:rect l="l" t="t" r="r" b="b"/>
            <a:pathLst>
              <a:path w="4554855" h="730885">
                <a:moveTo>
                  <a:pt x="4554726" y="0"/>
                </a:moveTo>
                <a:lnTo>
                  <a:pt x="4149129" y="0"/>
                </a:lnTo>
                <a:lnTo>
                  <a:pt x="4149129" y="730518"/>
                </a:lnTo>
                <a:lnTo>
                  <a:pt x="0" y="730518"/>
                </a:lnTo>
              </a:path>
            </a:pathLst>
          </a:custGeom>
          <a:ln w="20941">
            <a:solidFill>
              <a:srgbClr val="FF7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11068" y="7003209"/>
            <a:ext cx="7598409" cy="504825"/>
          </a:xfrm>
          <a:custGeom>
            <a:avLst/>
            <a:gdLst/>
            <a:ahLst/>
            <a:cxnLst/>
            <a:rect l="l" t="t" r="r" b="b"/>
            <a:pathLst>
              <a:path w="7598409" h="504825">
                <a:moveTo>
                  <a:pt x="0" y="0"/>
                </a:moveTo>
                <a:lnTo>
                  <a:pt x="7598400" y="0"/>
                </a:lnTo>
                <a:lnTo>
                  <a:pt x="7598400" y="504581"/>
                </a:lnTo>
                <a:lnTo>
                  <a:pt x="0" y="504581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09470" y="6761741"/>
            <a:ext cx="867410" cy="494030"/>
          </a:xfrm>
          <a:custGeom>
            <a:avLst/>
            <a:gdLst/>
            <a:ahLst/>
            <a:cxnLst/>
            <a:rect l="l" t="t" r="r" b="b"/>
            <a:pathLst>
              <a:path w="867409" h="494029">
                <a:moveTo>
                  <a:pt x="867213" y="0"/>
                </a:moveTo>
                <a:lnTo>
                  <a:pt x="433606" y="0"/>
                </a:lnTo>
                <a:lnTo>
                  <a:pt x="433606" y="493759"/>
                </a:lnTo>
                <a:lnTo>
                  <a:pt x="0" y="493759"/>
                </a:lnTo>
              </a:path>
            </a:pathLst>
          </a:custGeom>
          <a:ln w="20941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277" y="323103"/>
            <a:ext cx="19047460" cy="10500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4830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脚本设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535305">
              <a:lnSpc>
                <a:spcPct val="100000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配置文件示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例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2602" y="209417"/>
            <a:ext cx="19601497" cy="11099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9277" y="323103"/>
            <a:ext cx="19047283" cy="1050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1995" y="1570774"/>
            <a:ext cx="3920490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脚本设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配置文件示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例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59848" y="1581678"/>
            <a:ext cx="10344785" cy="1303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5">
                <a:latin typeface="Arial"/>
                <a:cs typeface="Arial"/>
              </a:rPr>
              <a:t>&lt;?</a:t>
            </a:r>
            <a:r>
              <a:rPr dirty="0" sz="2950" spc="10">
                <a:latin typeface="Arial"/>
                <a:cs typeface="Arial"/>
              </a:rPr>
              <a:t>xm</a:t>
            </a:r>
            <a:r>
              <a:rPr dirty="0" sz="2950">
                <a:latin typeface="Arial"/>
                <a:cs typeface="Arial"/>
              </a:rPr>
              <a:t>l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v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si</a:t>
            </a:r>
            <a:r>
              <a:rPr dirty="0" sz="2950" spc="5">
                <a:latin typeface="Arial"/>
                <a:cs typeface="Arial"/>
              </a:rPr>
              <a:t>on</a:t>
            </a:r>
            <a:r>
              <a:rPr dirty="0" sz="2950">
                <a:latin typeface="Arial"/>
                <a:cs typeface="Arial"/>
              </a:rPr>
              <a:t>="</a:t>
            </a:r>
            <a:r>
              <a:rPr dirty="0" sz="2950" spc="5">
                <a:latin typeface="Arial"/>
                <a:cs typeface="Arial"/>
              </a:rPr>
              <a:t>1</a:t>
            </a:r>
            <a:r>
              <a:rPr dirty="0" sz="2950">
                <a:latin typeface="Arial"/>
                <a:cs typeface="Arial"/>
              </a:rPr>
              <a:t>.</a:t>
            </a:r>
            <a:r>
              <a:rPr dirty="0" sz="2950" spc="5">
                <a:latin typeface="Arial"/>
                <a:cs typeface="Arial"/>
              </a:rPr>
              <a:t>0</a:t>
            </a:r>
            <a:r>
              <a:rPr dirty="0" sz="2950" spc="5">
                <a:latin typeface="Arial"/>
                <a:cs typeface="Arial"/>
              </a:rPr>
              <a:t>"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en</a:t>
            </a:r>
            <a:r>
              <a:rPr dirty="0" sz="2950" spc="5">
                <a:latin typeface="Arial"/>
                <a:cs typeface="Arial"/>
              </a:rPr>
              <a:t>c</a:t>
            </a:r>
            <a:r>
              <a:rPr dirty="0" sz="2950" spc="5">
                <a:latin typeface="Arial"/>
                <a:cs typeface="Arial"/>
              </a:rPr>
              <a:t>o</a:t>
            </a:r>
            <a:r>
              <a:rPr dirty="0" sz="2950" spc="5">
                <a:latin typeface="Arial"/>
                <a:cs typeface="Arial"/>
              </a:rPr>
              <a:t>d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 spc="5">
                <a:latin typeface="Arial"/>
                <a:cs typeface="Arial"/>
              </a:rPr>
              <a:t>ng</a:t>
            </a:r>
            <a:r>
              <a:rPr dirty="0" sz="2950">
                <a:latin typeface="Arial"/>
                <a:cs typeface="Arial"/>
              </a:rPr>
              <a:t>="</a:t>
            </a:r>
            <a:r>
              <a:rPr dirty="0" sz="2950" spc="10">
                <a:latin typeface="Arial"/>
                <a:cs typeface="Arial"/>
              </a:rPr>
              <a:t>U</a:t>
            </a:r>
            <a:r>
              <a:rPr dirty="0" sz="2950" spc="1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F</a:t>
            </a:r>
            <a:r>
              <a:rPr dirty="0" sz="2950" spc="5">
                <a:latin typeface="Arial"/>
                <a:cs typeface="Arial"/>
              </a:rPr>
              <a:t>-</a:t>
            </a:r>
            <a:r>
              <a:rPr dirty="0" sz="2950">
                <a:latin typeface="Arial"/>
                <a:cs typeface="Arial"/>
              </a:rPr>
              <a:t>8"?&gt;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950">
                <a:latin typeface="Arial"/>
                <a:cs typeface="Arial"/>
              </a:rPr>
              <a:t>&lt;!</a:t>
            </a:r>
            <a:r>
              <a:rPr dirty="0" sz="2950" spc="10">
                <a:latin typeface="Arial"/>
                <a:cs typeface="Arial"/>
              </a:rPr>
              <a:t>D</a:t>
            </a:r>
            <a:r>
              <a:rPr dirty="0" sz="2950" spc="5">
                <a:latin typeface="Arial"/>
                <a:cs typeface="Arial"/>
              </a:rPr>
              <a:t>O</a:t>
            </a:r>
            <a:r>
              <a:rPr dirty="0" sz="2950" spc="10">
                <a:latin typeface="Arial"/>
                <a:cs typeface="Arial"/>
              </a:rPr>
              <a:t>C</a:t>
            </a:r>
            <a:r>
              <a:rPr dirty="0" sz="2950" spc="1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YP</a:t>
            </a:r>
            <a:r>
              <a:rPr dirty="0" sz="2950" spc="10">
                <a:latin typeface="Arial"/>
                <a:cs typeface="Arial"/>
              </a:rPr>
              <a:t>E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s</a:t>
            </a:r>
            <a:r>
              <a:rPr dirty="0" sz="2950" spc="5">
                <a:latin typeface="Arial"/>
                <a:cs typeface="Arial"/>
              </a:rPr>
              <a:t>u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10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SYSTE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"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h</a:t>
            </a:r>
            <a:r>
              <a:rPr dirty="0" sz="295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tt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z="295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://t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st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ng</a:t>
            </a:r>
            <a:r>
              <a:rPr dirty="0" sz="295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o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r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g</a:t>
            </a:r>
            <a:r>
              <a:rPr dirty="0" sz="295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/t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st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ng</a:t>
            </a:r>
            <a:r>
              <a:rPr dirty="0" sz="2950" spc="5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-</a:t>
            </a:r>
            <a:r>
              <a:rPr dirty="0" sz="295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1.0.dt</a:t>
            </a:r>
            <a:r>
              <a:rPr dirty="0" sz="2950" spc="1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d</a:t>
            </a:r>
            <a:r>
              <a:rPr dirty="0" sz="2950">
                <a:latin typeface="Arial"/>
                <a:cs typeface="Arial"/>
              </a:rPr>
              <a:t>"&gt;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 spc="5">
                <a:latin typeface="Arial"/>
                <a:cs typeface="Arial"/>
              </a:rPr>
              <a:t>s</a:t>
            </a:r>
            <a:r>
              <a:rPr dirty="0" sz="2950" spc="5">
                <a:latin typeface="Arial"/>
                <a:cs typeface="Arial"/>
              </a:rPr>
              <a:t>u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10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na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="S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vice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Ap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1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 spc="5">
                <a:latin typeface="Arial"/>
                <a:cs typeface="Arial"/>
              </a:rPr>
              <a:t>s</a:t>
            </a:r>
            <a:r>
              <a:rPr dirty="0" sz="2950" spc="-5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"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pa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a</a:t>
            </a:r>
            <a:r>
              <a:rPr dirty="0" sz="2950">
                <a:latin typeface="Arial"/>
                <a:cs typeface="Arial"/>
              </a:rPr>
              <a:t>l</a:t>
            </a:r>
            <a:r>
              <a:rPr dirty="0" sz="2950">
                <a:latin typeface="Arial"/>
                <a:cs typeface="Arial"/>
              </a:rPr>
              <a:t>l</a:t>
            </a:r>
            <a:r>
              <a:rPr dirty="0" sz="2950">
                <a:latin typeface="Arial"/>
                <a:cs typeface="Arial"/>
              </a:rPr>
              <a:t>el</a:t>
            </a:r>
            <a:r>
              <a:rPr dirty="0" sz="2950">
                <a:latin typeface="Arial"/>
                <a:cs typeface="Arial"/>
              </a:rPr>
              <a:t>="</a:t>
            </a:r>
            <a:r>
              <a:rPr dirty="0" sz="2950">
                <a:latin typeface="Arial"/>
                <a:cs typeface="Arial"/>
              </a:rPr>
              <a:t>f</a:t>
            </a:r>
            <a:r>
              <a:rPr dirty="0" sz="2950" spc="5">
                <a:latin typeface="Arial"/>
                <a:cs typeface="Arial"/>
              </a:rPr>
              <a:t>a</a:t>
            </a:r>
            <a:r>
              <a:rPr dirty="0" sz="2950">
                <a:latin typeface="Arial"/>
                <a:cs typeface="Arial"/>
              </a:rPr>
              <a:t>l</a:t>
            </a:r>
            <a:r>
              <a:rPr dirty="0" sz="2950" spc="5">
                <a:latin typeface="Arial"/>
                <a:cs typeface="Arial"/>
              </a:rPr>
              <a:t>s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"&gt;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8684" y="3393141"/>
            <a:ext cx="6146165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 spc="5">
                <a:latin typeface="Arial"/>
                <a:cs typeface="Arial"/>
              </a:rPr>
              <a:t>st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na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="</a:t>
            </a:r>
            <a:r>
              <a:rPr dirty="0" sz="2950" spc="5">
                <a:latin typeface="Arial"/>
                <a:cs typeface="Arial"/>
              </a:rPr>
              <a:t>tpfu</a:t>
            </a:r>
            <a:r>
              <a:rPr dirty="0" sz="2950">
                <a:latin typeface="Arial"/>
                <a:cs typeface="Arial"/>
              </a:rPr>
              <a:t>n</a:t>
            </a:r>
            <a:r>
              <a:rPr dirty="0" sz="2950" spc="5">
                <a:latin typeface="Arial"/>
                <a:cs typeface="Arial"/>
              </a:rPr>
              <a:t>-</a:t>
            </a:r>
            <a:r>
              <a:rPr dirty="0" sz="2950" spc="5">
                <a:latin typeface="Arial"/>
                <a:cs typeface="Arial"/>
              </a:rPr>
              <a:t>p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odu</a:t>
            </a:r>
            <a:r>
              <a:rPr dirty="0" sz="2950" spc="5">
                <a:latin typeface="Arial"/>
                <a:cs typeface="Arial"/>
              </a:rPr>
              <a:t>c</a:t>
            </a:r>
            <a:r>
              <a:rPr dirty="0" sz="2950" spc="-5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-</a:t>
            </a:r>
            <a:r>
              <a:rPr dirty="0" sz="2950" spc="5">
                <a:latin typeface="Arial"/>
                <a:cs typeface="Arial"/>
              </a:rPr>
              <a:t>s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vic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"</a:t>
            </a:r>
            <a:r>
              <a:rPr dirty="0" sz="2950" spc="10"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97520" y="3843389"/>
            <a:ext cx="397891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 spc="5">
                <a:latin typeface="Arial"/>
                <a:cs typeface="Arial"/>
              </a:rPr>
              <a:t>pa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a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>
                <a:latin typeface="Arial"/>
                <a:cs typeface="Arial"/>
              </a:rPr>
              <a:t>ete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na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="</a:t>
            </a:r>
            <a:r>
              <a:rPr dirty="0" sz="2950" spc="5">
                <a:latin typeface="Arial"/>
                <a:cs typeface="Arial"/>
              </a:rPr>
              <a:t>s</a:t>
            </a:r>
            <a:r>
              <a:rPr dirty="0" sz="2950" spc="5">
                <a:latin typeface="Arial"/>
                <a:cs typeface="Arial"/>
              </a:rPr>
              <a:t>q</a:t>
            </a:r>
            <a:r>
              <a:rPr dirty="0" sz="2950">
                <a:latin typeface="Arial"/>
                <a:cs typeface="Arial"/>
              </a:rPr>
              <a:t>l</a:t>
            </a:r>
            <a:r>
              <a:rPr dirty="0" sz="2950" spc="5">
                <a:latin typeface="Arial"/>
                <a:cs typeface="Arial"/>
              </a:rPr>
              <a:t>"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6904" y="5058693"/>
            <a:ext cx="7762875" cy="1899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292090">
              <a:lnSpc>
                <a:spcPct val="151400"/>
              </a:lnSpc>
            </a:pPr>
            <a:r>
              <a:rPr dirty="0" sz="2950" spc="944">
                <a:solidFill>
                  <a:srgbClr val="6C6969"/>
                </a:solidFill>
                <a:latin typeface="宋体"/>
                <a:cs typeface="宋体"/>
              </a:rPr>
              <a:t>S</a:t>
            </a:r>
            <a:r>
              <a:rPr dirty="0" sz="2950" spc="935">
                <a:solidFill>
                  <a:srgbClr val="6C6969"/>
                </a:solidFill>
                <a:latin typeface="宋体"/>
                <a:cs typeface="宋体"/>
              </a:rPr>
              <a:t>Q</a:t>
            </a:r>
            <a:r>
              <a:rPr dirty="0" sz="2950" spc="610">
                <a:solidFill>
                  <a:srgbClr val="6C6969"/>
                </a:solidFill>
                <a:latin typeface="宋体"/>
                <a:cs typeface="宋体"/>
              </a:rPr>
              <a:t>L</a:t>
            </a:r>
            <a:r>
              <a:rPr dirty="0" sz="2950" spc="320">
                <a:solidFill>
                  <a:srgbClr val="6C6969"/>
                </a:solidFill>
                <a:latin typeface="宋体"/>
                <a:cs typeface="宋体"/>
              </a:rPr>
              <a:t>执行</a:t>
            </a:r>
            <a:r>
              <a:rPr dirty="0" sz="2950" spc="15">
                <a:solidFill>
                  <a:srgbClr val="6C6969"/>
                </a:solidFill>
                <a:latin typeface="宋体"/>
                <a:cs typeface="宋体"/>
              </a:rPr>
              <a:t>结</a:t>
            </a:r>
            <a:r>
              <a:rPr dirty="0" sz="2950" spc="-117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测试的接口测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3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 spc="5">
                <a:latin typeface="Arial"/>
                <a:cs typeface="Arial"/>
              </a:rPr>
              <a:t>cl</a:t>
            </a:r>
            <a:r>
              <a:rPr dirty="0" sz="2950" spc="5">
                <a:latin typeface="Arial"/>
                <a:cs typeface="Arial"/>
              </a:rPr>
              <a:t>a</a:t>
            </a:r>
            <a:r>
              <a:rPr dirty="0" sz="2950" spc="5">
                <a:latin typeface="Arial"/>
                <a:cs typeface="Arial"/>
              </a:rPr>
              <a:t>ss</a:t>
            </a:r>
            <a:r>
              <a:rPr dirty="0" sz="2950">
                <a:latin typeface="Arial"/>
                <a:cs typeface="Arial"/>
              </a:rPr>
              <a:t>es</a:t>
            </a:r>
            <a:r>
              <a:rPr dirty="0" sz="2950" spc="10"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16355" y="7005597"/>
            <a:ext cx="10837545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 spc="5">
                <a:latin typeface="Arial"/>
                <a:cs typeface="Arial"/>
              </a:rPr>
              <a:t>cl</a:t>
            </a:r>
            <a:r>
              <a:rPr dirty="0" sz="2950" spc="5">
                <a:latin typeface="Arial"/>
                <a:cs typeface="Arial"/>
              </a:rPr>
              <a:t>a</a:t>
            </a:r>
            <a:r>
              <a:rPr dirty="0" sz="2950" spc="5">
                <a:latin typeface="Arial"/>
                <a:cs typeface="Arial"/>
              </a:rPr>
              <a:t>ss</a:t>
            </a:r>
            <a:r>
              <a:rPr dirty="0" sz="2950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na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="</a:t>
            </a:r>
            <a:r>
              <a:rPr dirty="0" sz="2950" spc="5">
                <a:latin typeface="Arial"/>
                <a:cs typeface="Arial"/>
              </a:rPr>
              <a:t>c</a:t>
            </a:r>
            <a:r>
              <a:rPr dirty="0" sz="2950" spc="5">
                <a:latin typeface="Arial"/>
                <a:cs typeface="Arial"/>
              </a:rPr>
              <a:t>o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>
                <a:latin typeface="Arial"/>
                <a:cs typeface="Arial"/>
              </a:rPr>
              <a:t>.</a:t>
            </a:r>
            <a:r>
              <a:rPr dirty="0" sz="2950" spc="5">
                <a:latin typeface="Arial"/>
                <a:cs typeface="Arial"/>
              </a:rPr>
              <a:t>dp</a:t>
            </a:r>
            <a:r>
              <a:rPr dirty="0" sz="2950">
                <a:latin typeface="Arial"/>
                <a:cs typeface="Arial"/>
              </a:rPr>
              <a:t>.</a:t>
            </a:r>
            <a:r>
              <a:rPr dirty="0" sz="2950">
                <a:latin typeface="Arial"/>
                <a:cs typeface="Arial"/>
              </a:rPr>
              <a:t>l</a:t>
            </a:r>
            <a:r>
              <a:rPr dirty="0" sz="2950" spc="5">
                <a:latin typeface="Arial"/>
                <a:cs typeface="Arial"/>
              </a:rPr>
              <a:t>ego</a:t>
            </a:r>
            <a:r>
              <a:rPr dirty="0" sz="2950">
                <a:latin typeface="Arial"/>
                <a:cs typeface="Arial"/>
              </a:rPr>
              <a:t>.</a:t>
            </a:r>
            <a:r>
              <a:rPr dirty="0" sz="2950" spc="5">
                <a:latin typeface="Arial"/>
                <a:cs typeface="Arial"/>
              </a:rPr>
              <a:t>ap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 spc="5">
                <a:latin typeface="Arial"/>
                <a:cs typeface="Arial"/>
              </a:rPr>
              <a:t>au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o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 spc="5">
                <a:latin typeface="Arial"/>
                <a:cs typeface="Arial"/>
              </a:rPr>
              <a:t>a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 spc="5">
                <a:latin typeface="Arial"/>
                <a:cs typeface="Arial"/>
              </a:rPr>
              <a:t>on</a:t>
            </a:r>
            <a:r>
              <a:rPr dirty="0" sz="2950">
                <a:latin typeface="Arial"/>
                <a:cs typeface="Arial"/>
              </a:rPr>
              <a:t>.t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 spc="5">
                <a:latin typeface="Arial"/>
                <a:cs typeface="Arial"/>
              </a:rPr>
              <a:t>st</a:t>
            </a:r>
            <a:r>
              <a:rPr dirty="0" sz="2950">
                <a:latin typeface="Arial"/>
                <a:cs typeface="Arial"/>
              </a:rPr>
              <a:t>.</a:t>
            </a:r>
            <a:r>
              <a:rPr dirty="0" sz="2950" spc="1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 spc="5">
                <a:latin typeface="Arial"/>
                <a:cs typeface="Arial"/>
              </a:rPr>
              <a:t>st</a:t>
            </a:r>
            <a:r>
              <a:rPr dirty="0" sz="2950" spc="5">
                <a:latin typeface="Arial"/>
                <a:cs typeface="Arial"/>
              </a:rPr>
              <a:t>S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vic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 spc="5">
                <a:latin typeface="Arial"/>
                <a:cs typeface="Arial"/>
              </a:rPr>
              <a:t>A</a:t>
            </a:r>
            <a:r>
              <a:rPr dirty="0" sz="2950" spc="5">
                <a:latin typeface="Arial"/>
                <a:cs typeface="Arial"/>
              </a:rPr>
              <a:t>p</a:t>
            </a:r>
            <a:r>
              <a:rPr dirty="0" sz="2950" spc="-5">
                <a:latin typeface="Arial"/>
                <a:cs typeface="Arial"/>
              </a:rPr>
              <a:t>i</a:t>
            </a:r>
            <a:r>
              <a:rPr dirty="0" sz="2950">
                <a:latin typeface="Arial"/>
                <a:cs typeface="Arial"/>
              </a:rPr>
              <a:t>"</a:t>
            </a:r>
            <a:r>
              <a:rPr dirty="0" sz="2950">
                <a:latin typeface="Arial"/>
                <a:cs typeface="Arial"/>
              </a:rPr>
              <a:t>/</a:t>
            </a:r>
            <a:r>
              <a:rPr dirty="0" sz="2950" spc="10"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78684" y="7466316"/>
            <a:ext cx="2245995" cy="1303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1165">
              <a:lnSpc>
                <a:spcPct val="100000"/>
              </a:lnSpc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>
                <a:latin typeface="Arial"/>
                <a:cs typeface="Arial"/>
              </a:rPr>
              <a:t>/</a:t>
            </a:r>
            <a:r>
              <a:rPr dirty="0" sz="2950" spc="5">
                <a:latin typeface="Arial"/>
                <a:cs typeface="Arial"/>
              </a:rPr>
              <a:t>cl</a:t>
            </a:r>
            <a:r>
              <a:rPr dirty="0" sz="2950" spc="5">
                <a:latin typeface="Arial"/>
                <a:cs typeface="Arial"/>
              </a:rPr>
              <a:t>a</a:t>
            </a:r>
            <a:r>
              <a:rPr dirty="0" sz="2950" spc="5">
                <a:latin typeface="Arial"/>
                <a:cs typeface="Arial"/>
              </a:rPr>
              <a:t>ss</a:t>
            </a:r>
            <a:r>
              <a:rPr dirty="0" sz="2950">
                <a:latin typeface="Arial"/>
                <a:cs typeface="Arial"/>
              </a:rPr>
              <a:t>es</a:t>
            </a:r>
            <a:r>
              <a:rPr dirty="0" sz="2950" spc="10"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algn="ctr" marR="1059815">
              <a:lnSpc>
                <a:spcPct val="100000"/>
              </a:lnSpc>
              <a:spcBef>
                <a:spcPts val="5"/>
              </a:spcBef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>
                <a:latin typeface="Arial"/>
                <a:cs typeface="Arial"/>
              </a:rPr>
              <a:t>/t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 spc="5">
                <a:latin typeface="Arial"/>
                <a:cs typeface="Arial"/>
              </a:rPr>
              <a:t>st</a:t>
            </a:r>
            <a:r>
              <a:rPr dirty="0" sz="2950" spc="10"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algn="ctr" marR="941069">
              <a:lnSpc>
                <a:spcPct val="100000"/>
              </a:lnSpc>
              <a:spcBef>
                <a:spcPts val="5"/>
              </a:spcBef>
            </a:pPr>
            <a:r>
              <a:rPr dirty="0" sz="2950" spc="15">
                <a:latin typeface="Arial"/>
                <a:cs typeface="Arial"/>
              </a:rPr>
              <a:t>……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8684" y="8817060"/>
            <a:ext cx="12135485" cy="1764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>
                <a:latin typeface="Arial"/>
                <a:cs typeface="Arial"/>
              </a:rPr>
              <a:t>li</a:t>
            </a:r>
            <a:r>
              <a:rPr dirty="0" sz="2950" spc="5">
                <a:latin typeface="Arial"/>
                <a:cs typeface="Arial"/>
              </a:rPr>
              <a:t>st</a:t>
            </a:r>
            <a:r>
              <a:rPr dirty="0" sz="2950" spc="5">
                <a:latin typeface="Arial"/>
                <a:cs typeface="Arial"/>
              </a:rPr>
              <a:t>ene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>
                <a:latin typeface="Arial"/>
                <a:cs typeface="Arial"/>
              </a:rPr>
              <a:t>s</a:t>
            </a:r>
            <a:r>
              <a:rPr dirty="0" sz="2950" spc="10"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431165">
              <a:lnSpc>
                <a:spcPct val="100000"/>
              </a:lnSpc>
              <a:spcBef>
                <a:spcPts val="5"/>
              </a:spcBef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>
                <a:latin typeface="Arial"/>
                <a:cs typeface="Arial"/>
              </a:rPr>
              <a:t>li</a:t>
            </a:r>
            <a:r>
              <a:rPr dirty="0" sz="2950" spc="5">
                <a:latin typeface="Arial"/>
                <a:cs typeface="Arial"/>
              </a:rPr>
              <a:t>st</a:t>
            </a:r>
            <a:r>
              <a:rPr dirty="0" sz="2950" spc="5">
                <a:latin typeface="Arial"/>
                <a:cs typeface="Arial"/>
              </a:rPr>
              <a:t>ene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cl</a:t>
            </a:r>
            <a:r>
              <a:rPr dirty="0" sz="2950" spc="5">
                <a:latin typeface="Arial"/>
                <a:cs typeface="Arial"/>
              </a:rPr>
              <a:t>a</a:t>
            </a:r>
            <a:r>
              <a:rPr dirty="0" sz="2950" spc="5">
                <a:latin typeface="Arial"/>
                <a:cs typeface="Arial"/>
              </a:rPr>
              <a:t>ss-</a:t>
            </a:r>
            <a:r>
              <a:rPr dirty="0" sz="2950" spc="5">
                <a:latin typeface="Arial"/>
                <a:cs typeface="Arial"/>
              </a:rPr>
              <a:t>na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="</a:t>
            </a:r>
            <a:r>
              <a:rPr dirty="0" sz="2950" spc="5">
                <a:latin typeface="Arial"/>
                <a:cs typeface="Arial"/>
              </a:rPr>
              <a:t>o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g</a:t>
            </a:r>
            <a:r>
              <a:rPr dirty="0" sz="2950">
                <a:latin typeface="Arial"/>
                <a:cs typeface="Arial"/>
              </a:rPr>
              <a:t>.</a:t>
            </a:r>
            <a:r>
              <a:rPr dirty="0" sz="2950" spc="5">
                <a:latin typeface="Arial"/>
                <a:cs typeface="Arial"/>
              </a:rPr>
              <a:t>un</a:t>
            </a:r>
            <a:r>
              <a:rPr dirty="0" sz="2950" spc="5">
                <a:latin typeface="Arial"/>
                <a:cs typeface="Arial"/>
              </a:rPr>
              <a:t>c</a:t>
            </a:r>
            <a:r>
              <a:rPr dirty="0" sz="2950" spc="5">
                <a:latin typeface="Arial"/>
                <a:cs typeface="Arial"/>
              </a:rPr>
              <a:t>o</a:t>
            </a:r>
            <a:r>
              <a:rPr dirty="0" sz="2950" spc="15">
                <a:latin typeface="Arial"/>
                <a:cs typeface="Arial"/>
              </a:rPr>
              <a:t>mm</a:t>
            </a:r>
            <a:r>
              <a:rPr dirty="0" sz="2950" spc="5">
                <a:latin typeface="Arial"/>
                <a:cs typeface="Arial"/>
              </a:rPr>
              <a:t>on</a:t>
            </a:r>
            <a:r>
              <a:rPr dirty="0" sz="2950" spc="5">
                <a:latin typeface="Arial"/>
                <a:cs typeface="Arial"/>
              </a:rPr>
              <a:t>s.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epo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ng</a:t>
            </a:r>
            <a:r>
              <a:rPr dirty="0" sz="2950">
                <a:latin typeface="Arial"/>
                <a:cs typeface="Arial"/>
              </a:rPr>
              <a:t>.</a:t>
            </a:r>
            <a:r>
              <a:rPr dirty="0" sz="2950" spc="10">
                <a:latin typeface="Arial"/>
                <a:cs typeface="Arial"/>
              </a:rPr>
              <a:t>H</a:t>
            </a:r>
            <a:r>
              <a:rPr dirty="0" sz="2950" spc="10">
                <a:latin typeface="Arial"/>
                <a:cs typeface="Arial"/>
              </a:rPr>
              <a:t>T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 spc="5">
                <a:latin typeface="Arial"/>
                <a:cs typeface="Arial"/>
              </a:rPr>
              <a:t>L</a:t>
            </a:r>
            <a:r>
              <a:rPr dirty="0" sz="2950" spc="10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epo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r</a:t>
            </a:r>
            <a:r>
              <a:rPr dirty="0" sz="2950">
                <a:latin typeface="Arial"/>
                <a:cs typeface="Arial"/>
              </a:rPr>
              <a:t>"</a:t>
            </a:r>
            <a:r>
              <a:rPr dirty="0" sz="2950">
                <a:latin typeface="Arial"/>
                <a:cs typeface="Arial"/>
              </a:rPr>
              <a:t>/</a:t>
            </a:r>
            <a:r>
              <a:rPr dirty="0" sz="2950" spc="10"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431165">
              <a:lnSpc>
                <a:spcPct val="100000"/>
              </a:lnSpc>
              <a:spcBef>
                <a:spcPts val="85"/>
              </a:spcBef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>
                <a:latin typeface="Arial"/>
                <a:cs typeface="Arial"/>
              </a:rPr>
              <a:t>li</a:t>
            </a:r>
            <a:r>
              <a:rPr dirty="0" sz="2950" spc="5">
                <a:latin typeface="Arial"/>
                <a:cs typeface="Arial"/>
              </a:rPr>
              <a:t>st</a:t>
            </a:r>
            <a:r>
              <a:rPr dirty="0" sz="2950" spc="5">
                <a:latin typeface="Arial"/>
                <a:cs typeface="Arial"/>
              </a:rPr>
              <a:t>ene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 </a:t>
            </a:r>
            <a:r>
              <a:rPr dirty="0" sz="2950" spc="5">
                <a:latin typeface="Arial"/>
                <a:cs typeface="Arial"/>
              </a:rPr>
              <a:t>cl</a:t>
            </a:r>
            <a:r>
              <a:rPr dirty="0" sz="2950" spc="5">
                <a:latin typeface="Arial"/>
                <a:cs typeface="Arial"/>
              </a:rPr>
              <a:t>a</a:t>
            </a:r>
            <a:r>
              <a:rPr dirty="0" sz="2950" spc="5">
                <a:latin typeface="Arial"/>
                <a:cs typeface="Arial"/>
              </a:rPr>
              <a:t>ss-</a:t>
            </a:r>
            <a:r>
              <a:rPr dirty="0" sz="2950" spc="5">
                <a:latin typeface="Arial"/>
                <a:cs typeface="Arial"/>
              </a:rPr>
              <a:t>na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="</a:t>
            </a:r>
            <a:r>
              <a:rPr dirty="0" sz="2950" spc="5">
                <a:latin typeface="Arial"/>
                <a:cs typeface="Arial"/>
              </a:rPr>
              <a:t>o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g</a:t>
            </a:r>
            <a:r>
              <a:rPr dirty="0" sz="2950">
                <a:latin typeface="Arial"/>
                <a:cs typeface="Arial"/>
              </a:rPr>
              <a:t>.</a:t>
            </a:r>
            <a:r>
              <a:rPr dirty="0" sz="2950" spc="5">
                <a:latin typeface="Arial"/>
                <a:cs typeface="Arial"/>
              </a:rPr>
              <a:t>un</a:t>
            </a:r>
            <a:r>
              <a:rPr dirty="0" sz="2950" spc="5">
                <a:latin typeface="Arial"/>
                <a:cs typeface="Arial"/>
              </a:rPr>
              <a:t>c</a:t>
            </a:r>
            <a:r>
              <a:rPr dirty="0" sz="2950" spc="5">
                <a:latin typeface="Arial"/>
                <a:cs typeface="Arial"/>
              </a:rPr>
              <a:t>o</a:t>
            </a:r>
            <a:r>
              <a:rPr dirty="0" sz="2950" spc="15">
                <a:latin typeface="Arial"/>
                <a:cs typeface="Arial"/>
              </a:rPr>
              <a:t>mm</a:t>
            </a:r>
            <a:r>
              <a:rPr dirty="0" sz="2950" spc="5">
                <a:latin typeface="Arial"/>
                <a:cs typeface="Arial"/>
              </a:rPr>
              <a:t>on</a:t>
            </a:r>
            <a:r>
              <a:rPr dirty="0" sz="2950" spc="5">
                <a:latin typeface="Arial"/>
                <a:cs typeface="Arial"/>
              </a:rPr>
              <a:t>s.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epo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ng</a:t>
            </a:r>
            <a:r>
              <a:rPr dirty="0" sz="2950">
                <a:latin typeface="Arial"/>
                <a:cs typeface="Arial"/>
              </a:rPr>
              <a:t>.</a:t>
            </a:r>
            <a:r>
              <a:rPr dirty="0" sz="2950" spc="10">
                <a:latin typeface="Arial"/>
                <a:cs typeface="Arial"/>
              </a:rPr>
              <a:t>JU</a:t>
            </a:r>
            <a:r>
              <a:rPr dirty="0" sz="2950" spc="5">
                <a:latin typeface="Arial"/>
                <a:cs typeface="Arial"/>
              </a:rPr>
              <a:t>n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X</a:t>
            </a:r>
            <a:r>
              <a:rPr dirty="0" sz="2950" spc="15">
                <a:latin typeface="Arial"/>
                <a:cs typeface="Arial"/>
              </a:rPr>
              <a:t>M</a:t>
            </a:r>
            <a:r>
              <a:rPr dirty="0" sz="2950" spc="5">
                <a:latin typeface="Arial"/>
                <a:cs typeface="Arial"/>
              </a:rPr>
              <a:t>L</a:t>
            </a:r>
            <a:r>
              <a:rPr dirty="0" sz="2950" spc="10">
                <a:latin typeface="Arial"/>
                <a:cs typeface="Arial"/>
              </a:rPr>
              <a:t>R</a:t>
            </a:r>
            <a:r>
              <a:rPr dirty="0" sz="2950" spc="5">
                <a:latin typeface="Arial"/>
                <a:cs typeface="Arial"/>
              </a:rPr>
              <a:t>epo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>
                <a:latin typeface="Arial"/>
                <a:cs typeface="Arial"/>
              </a:rPr>
              <a:t>r</a:t>
            </a:r>
            <a:r>
              <a:rPr dirty="0" sz="2950">
                <a:latin typeface="Arial"/>
                <a:cs typeface="Arial"/>
              </a:rPr>
              <a:t>"</a:t>
            </a:r>
            <a:r>
              <a:rPr dirty="0" sz="2950">
                <a:latin typeface="Arial"/>
                <a:cs typeface="Arial"/>
              </a:rPr>
              <a:t>/</a:t>
            </a:r>
            <a:r>
              <a:rPr dirty="0" sz="2950" spc="10"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>
                <a:latin typeface="Arial"/>
                <a:cs typeface="Arial"/>
              </a:rPr>
              <a:t>/</a:t>
            </a:r>
            <a:r>
              <a:rPr dirty="0" sz="2950">
                <a:latin typeface="Arial"/>
                <a:cs typeface="Arial"/>
              </a:rPr>
              <a:t>li</a:t>
            </a:r>
            <a:r>
              <a:rPr dirty="0" sz="2950" spc="5">
                <a:latin typeface="Arial"/>
                <a:cs typeface="Arial"/>
              </a:rPr>
              <a:t>st</a:t>
            </a:r>
            <a:r>
              <a:rPr dirty="0" sz="2950" spc="5">
                <a:latin typeface="Arial"/>
                <a:cs typeface="Arial"/>
              </a:rPr>
              <a:t>ene</a:t>
            </a:r>
            <a:r>
              <a:rPr dirty="0" sz="2950" spc="5">
                <a:latin typeface="Arial"/>
                <a:cs typeface="Arial"/>
              </a:rPr>
              <a:t>r</a:t>
            </a:r>
            <a:r>
              <a:rPr dirty="0" sz="2950">
                <a:latin typeface="Arial"/>
                <a:cs typeface="Arial"/>
              </a:rPr>
              <a:t>s</a:t>
            </a:r>
            <a:r>
              <a:rPr dirty="0" sz="2950" spc="10"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59848" y="10628522"/>
            <a:ext cx="136652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5">
                <a:latin typeface="Arial"/>
                <a:cs typeface="Arial"/>
              </a:rPr>
              <a:t>&lt;</a:t>
            </a:r>
            <a:r>
              <a:rPr dirty="0" sz="2950">
                <a:latin typeface="Arial"/>
                <a:cs typeface="Arial"/>
              </a:rPr>
              <a:t>/</a:t>
            </a:r>
            <a:r>
              <a:rPr dirty="0" sz="2950" spc="5">
                <a:latin typeface="Arial"/>
                <a:cs typeface="Arial"/>
              </a:rPr>
              <a:t>s</a:t>
            </a:r>
            <a:r>
              <a:rPr dirty="0" sz="2950" spc="5">
                <a:latin typeface="Arial"/>
                <a:cs typeface="Arial"/>
              </a:rPr>
              <a:t>u</a:t>
            </a:r>
            <a:r>
              <a:rPr dirty="0" sz="2950">
                <a:latin typeface="Arial"/>
                <a:cs typeface="Arial"/>
              </a:rPr>
              <a:t>i</a:t>
            </a:r>
            <a:r>
              <a:rPr dirty="0" sz="2950">
                <a:latin typeface="Arial"/>
                <a:cs typeface="Arial"/>
              </a:rPr>
              <a:t>t</a:t>
            </a:r>
            <a:r>
              <a:rPr dirty="0" sz="2950" spc="5">
                <a:latin typeface="Arial"/>
                <a:cs typeface="Arial"/>
              </a:rPr>
              <a:t>e</a:t>
            </a:r>
            <a:r>
              <a:rPr dirty="0" sz="2950" spc="10"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1430" y="3384066"/>
            <a:ext cx="653415" cy="653415"/>
          </a:xfrm>
          <a:custGeom>
            <a:avLst/>
            <a:gdLst/>
            <a:ahLst/>
            <a:cxnLst/>
            <a:rect l="l" t="t" r="r" b="b"/>
            <a:pathLst>
              <a:path w="653415" h="653414">
                <a:moveTo>
                  <a:pt x="326493" y="0"/>
                </a:moveTo>
                <a:lnTo>
                  <a:pt x="273534" y="4273"/>
                </a:lnTo>
                <a:lnTo>
                  <a:pt x="223296" y="16644"/>
                </a:lnTo>
                <a:lnTo>
                  <a:pt x="176451" y="36442"/>
                </a:lnTo>
                <a:lnTo>
                  <a:pt x="133670" y="62994"/>
                </a:lnTo>
                <a:lnTo>
                  <a:pt x="95627" y="95627"/>
                </a:lnTo>
                <a:lnTo>
                  <a:pt x="62994" y="133670"/>
                </a:lnTo>
                <a:lnTo>
                  <a:pt x="36442" y="176451"/>
                </a:lnTo>
                <a:lnTo>
                  <a:pt x="16644" y="223296"/>
                </a:lnTo>
                <a:lnTo>
                  <a:pt x="4273" y="273534"/>
                </a:lnTo>
                <a:lnTo>
                  <a:pt x="0" y="326493"/>
                </a:lnTo>
                <a:lnTo>
                  <a:pt x="1082" y="353271"/>
                </a:lnTo>
                <a:lnTo>
                  <a:pt x="9488" y="404954"/>
                </a:lnTo>
                <a:lnTo>
                  <a:pt x="25657" y="453580"/>
                </a:lnTo>
                <a:lnTo>
                  <a:pt x="48916" y="498476"/>
                </a:lnTo>
                <a:lnTo>
                  <a:pt x="78592" y="538972"/>
                </a:lnTo>
                <a:lnTo>
                  <a:pt x="114015" y="574394"/>
                </a:lnTo>
                <a:lnTo>
                  <a:pt x="154510" y="604071"/>
                </a:lnTo>
                <a:lnTo>
                  <a:pt x="199407" y="627330"/>
                </a:lnTo>
                <a:lnTo>
                  <a:pt x="248033" y="643498"/>
                </a:lnTo>
                <a:lnTo>
                  <a:pt x="299716" y="651905"/>
                </a:lnTo>
                <a:lnTo>
                  <a:pt x="326493" y="652987"/>
                </a:lnTo>
                <a:lnTo>
                  <a:pt x="353271" y="651905"/>
                </a:lnTo>
                <a:lnTo>
                  <a:pt x="404954" y="643498"/>
                </a:lnTo>
                <a:lnTo>
                  <a:pt x="453579" y="627330"/>
                </a:lnTo>
                <a:lnTo>
                  <a:pt x="498476" y="604071"/>
                </a:lnTo>
                <a:lnTo>
                  <a:pt x="538972" y="574394"/>
                </a:lnTo>
                <a:lnTo>
                  <a:pt x="574394" y="538972"/>
                </a:lnTo>
                <a:lnTo>
                  <a:pt x="604071" y="498476"/>
                </a:lnTo>
                <a:lnTo>
                  <a:pt x="627329" y="453580"/>
                </a:lnTo>
                <a:lnTo>
                  <a:pt x="643498" y="404954"/>
                </a:lnTo>
                <a:lnTo>
                  <a:pt x="651905" y="353271"/>
                </a:lnTo>
                <a:lnTo>
                  <a:pt x="652987" y="326493"/>
                </a:lnTo>
                <a:lnTo>
                  <a:pt x="651905" y="299716"/>
                </a:lnTo>
                <a:lnTo>
                  <a:pt x="643498" y="248033"/>
                </a:lnTo>
                <a:lnTo>
                  <a:pt x="627329" y="199407"/>
                </a:lnTo>
                <a:lnTo>
                  <a:pt x="604071" y="154510"/>
                </a:lnTo>
                <a:lnTo>
                  <a:pt x="574394" y="114015"/>
                </a:lnTo>
                <a:lnTo>
                  <a:pt x="538972" y="78593"/>
                </a:lnTo>
                <a:lnTo>
                  <a:pt x="498476" y="48916"/>
                </a:lnTo>
                <a:lnTo>
                  <a:pt x="453579" y="25657"/>
                </a:lnTo>
                <a:lnTo>
                  <a:pt x="404954" y="9488"/>
                </a:lnTo>
                <a:lnTo>
                  <a:pt x="353271" y="1082"/>
                </a:lnTo>
                <a:lnTo>
                  <a:pt x="326493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56904" y="9243483"/>
            <a:ext cx="2063750" cy="1276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50" spc="459" b="1">
                <a:solidFill>
                  <a:srgbClr val="6C6969"/>
                </a:solidFill>
                <a:latin typeface="Microsoft JhengHei UI"/>
                <a:cs typeface="Microsoft JhengHei UI"/>
              </a:rPr>
              <a:t>J</a:t>
            </a:r>
            <a:r>
              <a:rPr dirty="0" sz="3850" spc="550" b="1">
                <a:solidFill>
                  <a:srgbClr val="6C6969"/>
                </a:solidFill>
                <a:latin typeface="Microsoft JhengHei UI"/>
                <a:cs typeface="Microsoft JhengHei UI"/>
              </a:rPr>
              <a:t>e</a:t>
            </a:r>
            <a:r>
              <a:rPr dirty="0" sz="3850" spc="275" b="1">
                <a:solidFill>
                  <a:srgbClr val="6C6969"/>
                </a:solidFill>
                <a:latin typeface="Microsoft JhengHei UI"/>
                <a:cs typeface="Microsoft JhengHei UI"/>
              </a:rPr>
              <a:t>n</a:t>
            </a:r>
            <a:r>
              <a:rPr dirty="0" sz="3850" spc="365" b="1">
                <a:solidFill>
                  <a:srgbClr val="6C6969"/>
                </a:solidFill>
                <a:latin typeface="Microsoft JhengHei UI"/>
                <a:cs typeface="Microsoft JhengHei UI"/>
              </a:rPr>
              <a:t>k</a:t>
            </a:r>
            <a:r>
              <a:rPr dirty="0" sz="3850" spc="120" b="1">
                <a:solidFill>
                  <a:srgbClr val="6C6969"/>
                </a:solidFill>
                <a:latin typeface="Microsoft JhengHei UI"/>
                <a:cs typeface="Microsoft JhengHei UI"/>
              </a:rPr>
              <a:t>i</a:t>
            </a:r>
            <a:r>
              <a:rPr dirty="0" sz="3850" spc="275" b="1">
                <a:solidFill>
                  <a:srgbClr val="6C6969"/>
                </a:solidFill>
                <a:latin typeface="Microsoft JhengHei UI"/>
                <a:cs typeface="Microsoft JhengHei UI"/>
              </a:rPr>
              <a:t>n</a:t>
            </a:r>
            <a:r>
              <a:rPr dirty="0" sz="3850" spc="305" b="1">
                <a:solidFill>
                  <a:srgbClr val="6C6969"/>
                </a:solidFill>
                <a:latin typeface="Microsoft JhengHei UI"/>
                <a:cs typeface="Microsoft JhengHei UI"/>
              </a:rPr>
              <a:t>s</a:t>
            </a:r>
            <a:endParaRPr sz="3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每日构建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1430" y="9132760"/>
            <a:ext cx="653415" cy="653415"/>
          </a:xfrm>
          <a:custGeom>
            <a:avLst/>
            <a:gdLst/>
            <a:ahLst/>
            <a:cxnLst/>
            <a:rect l="l" t="t" r="r" b="b"/>
            <a:pathLst>
              <a:path w="653415" h="653415">
                <a:moveTo>
                  <a:pt x="326493" y="0"/>
                </a:moveTo>
                <a:lnTo>
                  <a:pt x="273534" y="4273"/>
                </a:lnTo>
                <a:lnTo>
                  <a:pt x="223296" y="16644"/>
                </a:lnTo>
                <a:lnTo>
                  <a:pt x="176451" y="36442"/>
                </a:lnTo>
                <a:lnTo>
                  <a:pt x="133670" y="62994"/>
                </a:lnTo>
                <a:lnTo>
                  <a:pt x="95627" y="95627"/>
                </a:lnTo>
                <a:lnTo>
                  <a:pt x="62994" y="133670"/>
                </a:lnTo>
                <a:lnTo>
                  <a:pt x="36442" y="176451"/>
                </a:lnTo>
                <a:lnTo>
                  <a:pt x="16644" y="223296"/>
                </a:lnTo>
                <a:lnTo>
                  <a:pt x="4273" y="273534"/>
                </a:lnTo>
                <a:lnTo>
                  <a:pt x="0" y="326493"/>
                </a:lnTo>
                <a:lnTo>
                  <a:pt x="1082" y="353271"/>
                </a:lnTo>
                <a:lnTo>
                  <a:pt x="9488" y="404953"/>
                </a:lnTo>
                <a:lnTo>
                  <a:pt x="25657" y="453579"/>
                </a:lnTo>
                <a:lnTo>
                  <a:pt x="48916" y="498476"/>
                </a:lnTo>
                <a:lnTo>
                  <a:pt x="78592" y="538972"/>
                </a:lnTo>
                <a:lnTo>
                  <a:pt x="114015" y="574394"/>
                </a:lnTo>
                <a:lnTo>
                  <a:pt x="154510" y="604071"/>
                </a:lnTo>
                <a:lnTo>
                  <a:pt x="199407" y="627329"/>
                </a:lnTo>
                <a:lnTo>
                  <a:pt x="248033" y="643498"/>
                </a:lnTo>
                <a:lnTo>
                  <a:pt x="299716" y="651905"/>
                </a:lnTo>
                <a:lnTo>
                  <a:pt x="326493" y="652987"/>
                </a:lnTo>
                <a:lnTo>
                  <a:pt x="353271" y="651905"/>
                </a:lnTo>
                <a:lnTo>
                  <a:pt x="404954" y="643498"/>
                </a:lnTo>
                <a:lnTo>
                  <a:pt x="453579" y="627329"/>
                </a:lnTo>
                <a:lnTo>
                  <a:pt x="498476" y="604071"/>
                </a:lnTo>
                <a:lnTo>
                  <a:pt x="538972" y="574394"/>
                </a:lnTo>
                <a:lnTo>
                  <a:pt x="574394" y="538972"/>
                </a:lnTo>
                <a:lnTo>
                  <a:pt x="604071" y="498476"/>
                </a:lnTo>
                <a:lnTo>
                  <a:pt x="627329" y="453579"/>
                </a:lnTo>
                <a:lnTo>
                  <a:pt x="643498" y="404953"/>
                </a:lnTo>
                <a:lnTo>
                  <a:pt x="651905" y="353271"/>
                </a:lnTo>
                <a:lnTo>
                  <a:pt x="652987" y="326493"/>
                </a:lnTo>
                <a:lnTo>
                  <a:pt x="651905" y="299716"/>
                </a:lnTo>
                <a:lnTo>
                  <a:pt x="643498" y="248033"/>
                </a:lnTo>
                <a:lnTo>
                  <a:pt x="627329" y="199407"/>
                </a:lnTo>
                <a:lnTo>
                  <a:pt x="604071" y="154510"/>
                </a:lnTo>
                <a:lnTo>
                  <a:pt x="574394" y="114015"/>
                </a:lnTo>
                <a:lnTo>
                  <a:pt x="538972" y="78593"/>
                </a:lnTo>
                <a:lnTo>
                  <a:pt x="498476" y="48916"/>
                </a:lnTo>
                <a:lnTo>
                  <a:pt x="453579" y="25657"/>
                </a:lnTo>
                <a:lnTo>
                  <a:pt x="404954" y="9488"/>
                </a:lnTo>
                <a:lnTo>
                  <a:pt x="353271" y="1082"/>
                </a:lnTo>
                <a:lnTo>
                  <a:pt x="326493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756904" y="3444529"/>
            <a:ext cx="2475865" cy="1221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50" spc="405" b="1">
                <a:solidFill>
                  <a:srgbClr val="6C6969"/>
                </a:solidFill>
                <a:latin typeface="Microsoft JhengHei UI"/>
                <a:cs typeface="Microsoft JhengHei UI"/>
              </a:rPr>
              <a:t>S</a:t>
            </a:r>
            <a:r>
              <a:rPr dirty="0" sz="3850" spc="470" b="1">
                <a:solidFill>
                  <a:srgbClr val="6C6969"/>
                </a:solidFill>
                <a:latin typeface="Microsoft JhengHei UI"/>
                <a:cs typeface="Microsoft JhengHei UI"/>
              </a:rPr>
              <a:t>Q</a:t>
            </a:r>
            <a:r>
              <a:rPr dirty="0" sz="3850" spc="605" b="1">
                <a:solidFill>
                  <a:srgbClr val="6C6969"/>
                </a:solidFill>
                <a:latin typeface="Microsoft JhengHei UI"/>
                <a:cs typeface="Microsoft JhengHei UI"/>
              </a:rPr>
              <a:t>L</a:t>
            </a:r>
            <a:r>
              <a:rPr dirty="0" sz="3850" spc="350" b="1">
                <a:solidFill>
                  <a:srgbClr val="6C6969"/>
                </a:solidFill>
                <a:latin typeface="Microsoft JhengHei UI"/>
                <a:cs typeface="Microsoft JhengHei UI"/>
              </a:rPr>
              <a:t>参数</a:t>
            </a:r>
            <a:endParaRPr sz="3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选取测试用例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56904" y="7135175"/>
            <a:ext cx="2726690" cy="1302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50" spc="400" b="1">
                <a:solidFill>
                  <a:srgbClr val="6C6969"/>
                </a:solidFill>
                <a:latin typeface="Microsoft JhengHei UI"/>
                <a:cs typeface="Microsoft JhengHei UI"/>
              </a:rPr>
              <a:t>Re</a:t>
            </a:r>
            <a:r>
              <a:rPr dirty="0" sz="3850" spc="405" b="1">
                <a:solidFill>
                  <a:srgbClr val="6C6969"/>
                </a:solidFill>
                <a:latin typeface="Microsoft JhengHei UI"/>
                <a:cs typeface="Microsoft JhengHei UI"/>
              </a:rPr>
              <a:t>p</a:t>
            </a:r>
            <a:r>
              <a:rPr dirty="0" sz="3850" spc="235" b="1">
                <a:solidFill>
                  <a:srgbClr val="6C6969"/>
                </a:solidFill>
                <a:latin typeface="Microsoft JhengHei UI"/>
                <a:cs typeface="Microsoft JhengHei UI"/>
              </a:rPr>
              <a:t>o</a:t>
            </a:r>
            <a:r>
              <a:rPr dirty="0" sz="3850" spc="425" b="1">
                <a:solidFill>
                  <a:srgbClr val="6C6969"/>
                </a:solidFill>
                <a:latin typeface="Microsoft JhengHei UI"/>
                <a:cs typeface="Microsoft JhengHei UI"/>
              </a:rPr>
              <a:t>r</a:t>
            </a:r>
            <a:r>
              <a:rPr dirty="0" sz="3850" spc="315" b="1">
                <a:solidFill>
                  <a:srgbClr val="6C6969"/>
                </a:solidFill>
                <a:latin typeface="Microsoft JhengHei UI"/>
                <a:cs typeface="Microsoft JhengHei UI"/>
              </a:rPr>
              <a:t>t</a:t>
            </a:r>
            <a:r>
              <a:rPr dirty="0" sz="3850" spc="130" b="1">
                <a:solidFill>
                  <a:srgbClr val="6C6969"/>
                </a:solidFill>
                <a:latin typeface="Microsoft JhengHei UI"/>
                <a:cs typeface="Microsoft JhengHei UI"/>
              </a:rPr>
              <a:t>N</a:t>
            </a:r>
            <a:r>
              <a:rPr dirty="0" sz="3850" spc="95" b="1">
                <a:solidFill>
                  <a:srgbClr val="6C6969"/>
                </a:solidFill>
                <a:latin typeface="Microsoft JhengHei UI"/>
                <a:cs typeface="Microsoft JhengHei UI"/>
              </a:rPr>
              <a:t>G</a:t>
            </a:r>
            <a:endParaRPr sz="3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</a:pP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好看的报告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1430" y="7024451"/>
            <a:ext cx="653415" cy="653415"/>
          </a:xfrm>
          <a:custGeom>
            <a:avLst/>
            <a:gdLst/>
            <a:ahLst/>
            <a:cxnLst/>
            <a:rect l="l" t="t" r="r" b="b"/>
            <a:pathLst>
              <a:path w="653415" h="653415">
                <a:moveTo>
                  <a:pt x="326493" y="0"/>
                </a:moveTo>
                <a:lnTo>
                  <a:pt x="273534" y="4273"/>
                </a:lnTo>
                <a:lnTo>
                  <a:pt x="223296" y="16644"/>
                </a:lnTo>
                <a:lnTo>
                  <a:pt x="176451" y="36442"/>
                </a:lnTo>
                <a:lnTo>
                  <a:pt x="133670" y="62994"/>
                </a:lnTo>
                <a:lnTo>
                  <a:pt x="95627" y="95627"/>
                </a:lnTo>
                <a:lnTo>
                  <a:pt x="62994" y="133670"/>
                </a:lnTo>
                <a:lnTo>
                  <a:pt x="36442" y="176450"/>
                </a:lnTo>
                <a:lnTo>
                  <a:pt x="16644" y="223296"/>
                </a:lnTo>
                <a:lnTo>
                  <a:pt x="4273" y="273534"/>
                </a:lnTo>
                <a:lnTo>
                  <a:pt x="0" y="326493"/>
                </a:lnTo>
                <a:lnTo>
                  <a:pt x="1082" y="353271"/>
                </a:lnTo>
                <a:lnTo>
                  <a:pt x="9488" y="404953"/>
                </a:lnTo>
                <a:lnTo>
                  <a:pt x="25657" y="453579"/>
                </a:lnTo>
                <a:lnTo>
                  <a:pt x="48916" y="498476"/>
                </a:lnTo>
                <a:lnTo>
                  <a:pt x="78592" y="538972"/>
                </a:lnTo>
                <a:lnTo>
                  <a:pt x="114015" y="574394"/>
                </a:lnTo>
                <a:lnTo>
                  <a:pt x="154510" y="604071"/>
                </a:lnTo>
                <a:lnTo>
                  <a:pt x="199407" y="627329"/>
                </a:lnTo>
                <a:lnTo>
                  <a:pt x="248033" y="643498"/>
                </a:lnTo>
                <a:lnTo>
                  <a:pt x="299716" y="651905"/>
                </a:lnTo>
                <a:lnTo>
                  <a:pt x="326493" y="652987"/>
                </a:lnTo>
                <a:lnTo>
                  <a:pt x="353271" y="651905"/>
                </a:lnTo>
                <a:lnTo>
                  <a:pt x="404954" y="643498"/>
                </a:lnTo>
                <a:lnTo>
                  <a:pt x="453579" y="627329"/>
                </a:lnTo>
                <a:lnTo>
                  <a:pt x="498476" y="604071"/>
                </a:lnTo>
                <a:lnTo>
                  <a:pt x="538972" y="574394"/>
                </a:lnTo>
                <a:lnTo>
                  <a:pt x="574394" y="538972"/>
                </a:lnTo>
                <a:lnTo>
                  <a:pt x="604071" y="498476"/>
                </a:lnTo>
                <a:lnTo>
                  <a:pt x="627329" y="453579"/>
                </a:lnTo>
                <a:lnTo>
                  <a:pt x="643498" y="404953"/>
                </a:lnTo>
                <a:lnTo>
                  <a:pt x="651905" y="353271"/>
                </a:lnTo>
                <a:lnTo>
                  <a:pt x="652987" y="326493"/>
                </a:lnTo>
                <a:lnTo>
                  <a:pt x="651905" y="299716"/>
                </a:lnTo>
                <a:lnTo>
                  <a:pt x="643498" y="248033"/>
                </a:lnTo>
                <a:lnTo>
                  <a:pt x="627329" y="199407"/>
                </a:lnTo>
                <a:lnTo>
                  <a:pt x="604071" y="154510"/>
                </a:lnTo>
                <a:lnTo>
                  <a:pt x="574394" y="114014"/>
                </a:lnTo>
                <a:lnTo>
                  <a:pt x="538972" y="78592"/>
                </a:lnTo>
                <a:lnTo>
                  <a:pt x="498476" y="48916"/>
                </a:lnTo>
                <a:lnTo>
                  <a:pt x="453579" y="25657"/>
                </a:lnTo>
                <a:lnTo>
                  <a:pt x="404954" y="9488"/>
                </a:lnTo>
                <a:lnTo>
                  <a:pt x="353271" y="1082"/>
                </a:lnTo>
                <a:lnTo>
                  <a:pt x="326493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44704" y="8779450"/>
            <a:ext cx="12507595" cy="1851025"/>
          </a:xfrm>
          <a:custGeom>
            <a:avLst/>
            <a:gdLst/>
            <a:ahLst/>
            <a:cxnLst/>
            <a:rect l="l" t="t" r="r" b="b"/>
            <a:pathLst>
              <a:path w="12507594" h="1851025">
                <a:moveTo>
                  <a:pt x="0" y="0"/>
                </a:moveTo>
                <a:lnTo>
                  <a:pt x="12507576" y="0"/>
                </a:lnTo>
                <a:lnTo>
                  <a:pt x="12507576" y="1850591"/>
                </a:lnTo>
                <a:lnTo>
                  <a:pt x="0" y="1850591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2980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89243" y="7325816"/>
            <a:ext cx="2655570" cy="2379345"/>
          </a:xfrm>
          <a:custGeom>
            <a:avLst/>
            <a:gdLst/>
            <a:ahLst/>
            <a:cxnLst/>
            <a:rect l="l" t="t" r="r" b="b"/>
            <a:pathLst>
              <a:path w="2655570" h="2379345">
                <a:moveTo>
                  <a:pt x="0" y="0"/>
                </a:moveTo>
                <a:lnTo>
                  <a:pt x="2276180" y="0"/>
                </a:lnTo>
                <a:lnTo>
                  <a:pt x="2276180" y="2378930"/>
                </a:lnTo>
                <a:lnTo>
                  <a:pt x="2655460" y="2378930"/>
                </a:lnTo>
              </a:path>
            </a:pathLst>
          </a:custGeom>
          <a:ln w="20941">
            <a:solidFill>
              <a:srgbClr val="2980B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45943" y="3658527"/>
          <a:ext cx="12694285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2307"/>
                <a:gridCol w="1838082"/>
                <a:gridCol w="8134933"/>
              </a:tblGrid>
              <a:tr h="574965">
                <a:tc rowSpan="2">
                  <a:txBody>
                    <a:bodyPr/>
                    <a:lstStyle/>
                    <a:p>
                      <a:pPr>
                        <a:lnSpc>
                          <a:spcPts val="2845"/>
                        </a:lnSpc>
                      </a:pPr>
                      <a:r>
                        <a:rPr dirty="0" sz="2950" spc="245">
                          <a:solidFill>
                            <a:srgbClr val="6C6969"/>
                          </a:solidFill>
                          <a:latin typeface="宋体"/>
                          <a:cs typeface="宋体"/>
                        </a:rPr>
                        <a:t>的</a:t>
                      </a:r>
                      <a:r>
                        <a:rPr dirty="0" sz="2950" spc="250">
                          <a:solidFill>
                            <a:srgbClr val="6C6969"/>
                          </a:solidFill>
                          <a:latin typeface="宋体"/>
                          <a:cs typeface="宋体"/>
                        </a:rPr>
                        <a:t>S</a:t>
                      </a:r>
                      <a:r>
                        <a:rPr dirty="0" sz="2950" spc="245">
                          <a:solidFill>
                            <a:srgbClr val="6C6969"/>
                          </a:solidFill>
                          <a:latin typeface="宋体"/>
                          <a:cs typeface="宋体"/>
                        </a:rPr>
                        <a:t>Q</a:t>
                      </a:r>
                      <a:r>
                        <a:rPr dirty="0" sz="2950" spc="240">
                          <a:solidFill>
                            <a:srgbClr val="6C6969"/>
                          </a:solidFill>
                          <a:latin typeface="宋体"/>
                          <a:cs typeface="宋体"/>
                        </a:rPr>
                        <a:t>L</a:t>
                      </a:r>
                      <a:r>
                        <a:rPr dirty="0" sz="2950">
                          <a:solidFill>
                            <a:srgbClr val="6C6969"/>
                          </a:solidFill>
                          <a:latin typeface="宋体"/>
                          <a:cs typeface="宋体"/>
                        </a:rPr>
                        <a:t>。</a:t>
                      </a:r>
                      <a:endParaRPr sz="295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20941">
                      <a:solidFill>
                        <a:srgbClr val="00CDC1"/>
                      </a:solidFill>
                      <a:prstDash val="solid"/>
                    </a:lnR>
                    <a:lnT w="20941">
                      <a:solidFill>
                        <a:srgbClr val="00CDC1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95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20941">
                      <a:solidFill>
                        <a:srgbClr val="00CDC1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971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0941">
                      <a:solidFill>
                        <a:srgbClr val="00CDC1"/>
                      </a:solidFill>
                      <a:prstDash val="solid"/>
                    </a:lnR>
                    <a:lnT w="20941">
                      <a:solidFill>
                        <a:srgbClr val="00CDC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295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20941">
                      <a:solidFill>
                        <a:srgbClr val="00CDC1"/>
                      </a:solidFill>
                      <a:prstDash val="solid"/>
                    </a:lnL>
                    <a:lnR w="52354">
                      <a:solidFill>
                        <a:srgbClr val="00CDC1"/>
                      </a:solidFill>
                      <a:prstDash val="solid"/>
                    </a:lnR>
                    <a:lnB w="20941">
                      <a:solidFill>
                        <a:srgbClr val="00CDC1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82880" marR="1360170">
                        <a:lnSpc>
                          <a:spcPct val="100000"/>
                        </a:lnSpc>
                        <a:tabLst>
                          <a:tab pos="1795780" algn="l"/>
                        </a:tabLst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v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ue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="SELEC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*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295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geon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 WH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RE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team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_id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=2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82880" marR="52863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2950" spc="-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sR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un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=1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 A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env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'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82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950" spc="-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vic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xxxx-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vic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';</a:t>
                      </a:r>
                      <a:r>
                        <a:rPr dirty="0" sz="2950" spc="-5">
                          <a:latin typeface="Arial"/>
                          <a:cs typeface="Arial"/>
                        </a:rPr>
                        <a:t>"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2950">
                          <a:latin typeface="Arial"/>
                          <a:cs typeface="Arial"/>
                        </a:rPr>
                        <a:t>&gt;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52354">
                      <a:solidFill>
                        <a:srgbClr val="00CDC1"/>
                      </a:solidFill>
                      <a:prstDash val="solid"/>
                    </a:lnL>
                    <a:lnR w="52354">
                      <a:solidFill>
                        <a:srgbClr val="00CDC1"/>
                      </a:solidFill>
                      <a:prstDash val="solid"/>
                    </a:lnR>
                    <a:lnT w="52354">
                      <a:solidFill>
                        <a:srgbClr val="00CDC1"/>
                      </a:solidFill>
                      <a:prstDash val="solid"/>
                    </a:lnT>
                    <a:lnB w="52354">
                      <a:solidFill>
                        <a:srgbClr val="00CDC1"/>
                      </a:solidFill>
                      <a:prstDash val="solid"/>
                    </a:lnB>
                  </a:tcPr>
                </a:tc>
              </a:tr>
              <a:tr h="2015100">
                <a:tc gridSpan="2">
                  <a:txBody>
                    <a:bodyPr/>
                    <a:lstStyle/>
                    <a:p>
                      <a:pPr marR="2326005" indent="-322580">
                        <a:lnSpc>
                          <a:spcPct val="151400"/>
                        </a:lnSpc>
                      </a:pPr>
                      <a:r>
                        <a:rPr dirty="0" sz="2950" spc="305">
                          <a:solidFill>
                            <a:srgbClr val="6C6969"/>
                          </a:solidFill>
                          <a:latin typeface="宋体"/>
                          <a:cs typeface="宋体"/>
                        </a:rPr>
                        <a:t>果决定了需</a:t>
                      </a:r>
                      <a:r>
                        <a:rPr dirty="0" sz="2950">
                          <a:solidFill>
                            <a:srgbClr val="6C6969"/>
                          </a:solidFill>
                          <a:latin typeface="宋体"/>
                          <a:cs typeface="宋体"/>
                        </a:rPr>
                        <a:t>要</a:t>
                      </a:r>
                      <a:r>
                        <a:rPr dirty="0" sz="2950" spc="-1170">
                          <a:solidFill>
                            <a:srgbClr val="6C6969"/>
                          </a:solidFill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950" spc="245">
                          <a:solidFill>
                            <a:srgbClr val="6C6969"/>
                          </a:solidFill>
                          <a:latin typeface="宋体"/>
                          <a:cs typeface="宋体"/>
                        </a:rPr>
                        <a:t>试用例</a:t>
                      </a:r>
                      <a:r>
                        <a:rPr dirty="0" sz="2950">
                          <a:solidFill>
                            <a:srgbClr val="6C6969"/>
                          </a:solidFill>
                          <a:latin typeface="宋体"/>
                          <a:cs typeface="宋体"/>
                        </a:rPr>
                        <a:t>。</a:t>
                      </a:r>
                      <a:endParaRPr sz="295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52354">
                      <a:solidFill>
                        <a:srgbClr val="00CDC1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2354">
                      <a:solidFill>
                        <a:srgbClr val="00CDC1"/>
                      </a:solidFill>
                      <a:prstDash val="solid"/>
                    </a:lnL>
                    <a:lnR w="52354">
                      <a:solidFill>
                        <a:srgbClr val="00CDC1"/>
                      </a:solidFill>
                      <a:prstDash val="solid"/>
                    </a:lnR>
                    <a:lnT w="52354">
                      <a:solidFill>
                        <a:srgbClr val="00CDC1"/>
                      </a:solidFill>
                      <a:prstDash val="solid"/>
                    </a:lnT>
                    <a:lnB w="52354">
                      <a:solidFill>
                        <a:srgbClr val="00CDC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脚本设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使用</a:t>
            </a:r>
            <a:r>
              <a:rPr dirty="0" spc="680"/>
              <a:t>S</a:t>
            </a:r>
            <a:r>
              <a:rPr dirty="0" spc="750"/>
              <a:t>Q</a:t>
            </a:r>
            <a:r>
              <a:rPr dirty="0" spc="919"/>
              <a:t>L</a:t>
            </a:r>
            <a:r>
              <a:rPr dirty="0" spc="600"/>
              <a:t>参数的好</a:t>
            </a:r>
            <a:r>
              <a:rPr dirty="0" spc="114"/>
              <a:t>处</a:t>
            </a:r>
            <a:r>
              <a:rPr dirty="0" spc="-635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79493" y="2617721"/>
            <a:ext cx="15685386" cy="8690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87238" y="2724348"/>
            <a:ext cx="14975481" cy="8219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11475" y="6102826"/>
            <a:ext cx="1470660" cy="697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325"/>
              </a:lnSpc>
            </a:pPr>
            <a:r>
              <a:rPr dirty="0" sz="5300" spc="380" b="1">
                <a:solidFill>
                  <a:srgbClr val="00CDC1"/>
                </a:solidFill>
                <a:latin typeface="Microsoft JhengHei UI"/>
                <a:cs typeface="Microsoft JhengHei UI"/>
              </a:rPr>
              <a:t>灵活</a:t>
            </a:r>
            <a:endParaRPr sz="53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脚本设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多</a:t>
            </a:r>
            <a:r>
              <a:rPr dirty="0" spc="-125"/>
              <a:t>&lt;</a:t>
            </a:r>
            <a:r>
              <a:rPr dirty="0" spc="185"/>
              <a:t>t</a:t>
            </a:r>
            <a:r>
              <a:rPr dirty="0" spc="755"/>
              <a:t>e</a:t>
            </a:r>
            <a:r>
              <a:rPr dirty="0" spc="720"/>
              <a:t>s</a:t>
            </a:r>
            <a:r>
              <a:rPr dirty="0" spc="575"/>
              <a:t>t</a:t>
            </a:r>
            <a:r>
              <a:rPr dirty="0" spc="-1005"/>
              <a:t>&gt;</a:t>
            </a:r>
            <a:r>
              <a:rPr dirty="0" spc="-640"/>
              <a:t> </a:t>
            </a:r>
            <a:r>
              <a:rPr dirty="0" spc="600"/>
              <a:t>标签时，报告展</a:t>
            </a:r>
            <a:r>
              <a:rPr dirty="0" spc="114"/>
              <a:t>示</a:t>
            </a:r>
            <a:r>
              <a:rPr dirty="0" spc="-635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5898" y="3245974"/>
            <a:ext cx="19444434" cy="744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7756" y="3352601"/>
            <a:ext cx="18728592" cy="6742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9579" y="2397832"/>
            <a:ext cx="3298328" cy="4418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60869" y="3878280"/>
            <a:ext cx="9327515" cy="6370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4295140">
              <a:lnSpc>
                <a:spcPct val="149100"/>
              </a:lnSpc>
              <a:tabLst>
                <a:tab pos="1945639" algn="l"/>
                <a:tab pos="2385060" algn="l"/>
              </a:tabLst>
            </a:pPr>
            <a:r>
              <a:rPr dirty="0" sz="2950" spc="500">
                <a:solidFill>
                  <a:srgbClr val="595959"/>
                </a:solidFill>
                <a:latin typeface="微软雅黑"/>
                <a:cs typeface="微软雅黑"/>
              </a:rPr>
              <a:t>美</a:t>
            </a:r>
            <a:r>
              <a:rPr dirty="0" sz="2950" spc="15">
                <a:solidFill>
                  <a:srgbClr val="595959"/>
                </a:solidFill>
                <a:latin typeface="微软雅黑"/>
                <a:cs typeface="微软雅黑"/>
              </a:rPr>
              <a:t>团</a:t>
            </a:r>
            <a:r>
              <a:rPr dirty="0" sz="2950" spc="-380">
                <a:solidFill>
                  <a:srgbClr val="595959"/>
                </a:solidFill>
                <a:latin typeface="微软雅黑"/>
                <a:cs typeface="微软雅黑"/>
              </a:rPr>
              <a:t> </a:t>
            </a:r>
            <a:r>
              <a:rPr dirty="0" sz="2950" spc="500">
                <a:solidFill>
                  <a:srgbClr val="595959"/>
                </a:solidFill>
                <a:latin typeface="微软雅黑"/>
                <a:cs typeface="微软雅黑"/>
              </a:rPr>
              <a:t>点</a:t>
            </a:r>
            <a:r>
              <a:rPr dirty="0" sz="2950" spc="15">
                <a:solidFill>
                  <a:srgbClr val="595959"/>
                </a:solidFill>
                <a:latin typeface="微软雅黑"/>
                <a:cs typeface="微软雅黑"/>
              </a:rPr>
              <a:t>评</a:t>
            </a:r>
            <a:r>
              <a:rPr dirty="0" sz="2950">
                <a:solidFill>
                  <a:srgbClr val="595959"/>
                </a:solidFill>
                <a:latin typeface="微软雅黑"/>
                <a:cs typeface="微软雅黑"/>
              </a:rPr>
              <a:t>	</a:t>
            </a:r>
            <a:r>
              <a:rPr dirty="0" sz="2950" spc="500">
                <a:solidFill>
                  <a:srgbClr val="595959"/>
                </a:solidFill>
                <a:latin typeface="微软雅黑"/>
                <a:cs typeface="微软雅黑"/>
              </a:rPr>
              <a:t>到店综合事业</a:t>
            </a:r>
            <a:r>
              <a:rPr dirty="0" sz="2950" spc="15">
                <a:solidFill>
                  <a:srgbClr val="595959"/>
                </a:solidFill>
                <a:latin typeface="微软雅黑"/>
                <a:cs typeface="微软雅黑"/>
              </a:rPr>
              <a:t>部</a:t>
            </a:r>
            <a:r>
              <a:rPr dirty="0" sz="2950" spc="-380">
                <a:solidFill>
                  <a:srgbClr val="595959"/>
                </a:solidFill>
                <a:latin typeface="微软雅黑"/>
                <a:cs typeface="微软雅黑"/>
              </a:rPr>
              <a:t> </a:t>
            </a:r>
            <a:r>
              <a:rPr dirty="0" sz="2950" spc="500">
                <a:solidFill>
                  <a:srgbClr val="595959"/>
                </a:solidFill>
                <a:latin typeface="微软雅黑"/>
                <a:cs typeface="微软雅黑"/>
              </a:rPr>
              <a:t>质量控制</a:t>
            </a:r>
            <a:r>
              <a:rPr dirty="0" sz="2950" spc="15">
                <a:solidFill>
                  <a:srgbClr val="595959"/>
                </a:solidFill>
                <a:latin typeface="微软雅黑"/>
                <a:cs typeface="微软雅黑"/>
              </a:rPr>
              <a:t>组</a:t>
            </a:r>
            <a:r>
              <a:rPr dirty="0" sz="2950">
                <a:solidFill>
                  <a:srgbClr val="595959"/>
                </a:solidFill>
                <a:latin typeface="微软雅黑"/>
                <a:cs typeface="微软雅黑"/>
              </a:rPr>
              <a:t>	</a:t>
            </a:r>
            <a:r>
              <a:rPr dirty="0" sz="2950" spc="500">
                <a:solidFill>
                  <a:srgbClr val="595959"/>
                </a:solidFill>
                <a:latin typeface="微软雅黑"/>
                <a:cs typeface="微软雅黑"/>
              </a:rPr>
              <a:t>高</a:t>
            </a:r>
            <a:r>
              <a:rPr dirty="0" sz="2950" spc="15">
                <a:solidFill>
                  <a:srgbClr val="595959"/>
                </a:solidFill>
                <a:latin typeface="微软雅黑"/>
                <a:cs typeface="微软雅黑"/>
              </a:rPr>
              <a:t>级</a:t>
            </a:r>
            <a:r>
              <a:rPr dirty="0" sz="2950" spc="-380">
                <a:solidFill>
                  <a:srgbClr val="595959"/>
                </a:solidFill>
                <a:latin typeface="微软雅黑"/>
                <a:cs typeface="微软雅黑"/>
              </a:rPr>
              <a:t> </a:t>
            </a:r>
            <a:r>
              <a:rPr dirty="0" sz="2950" spc="500">
                <a:solidFill>
                  <a:srgbClr val="595959"/>
                </a:solidFill>
                <a:latin typeface="微软雅黑"/>
                <a:cs typeface="微软雅黑"/>
              </a:rPr>
              <a:t>Q</a:t>
            </a:r>
            <a:r>
              <a:rPr dirty="0" sz="2950" spc="10">
                <a:solidFill>
                  <a:srgbClr val="595959"/>
                </a:solidFill>
                <a:latin typeface="微软雅黑"/>
                <a:cs typeface="微软雅黑"/>
              </a:rPr>
              <a:t>A</a:t>
            </a:r>
            <a:r>
              <a:rPr dirty="0" sz="2950" spc="-380">
                <a:solidFill>
                  <a:srgbClr val="595959"/>
                </a:solidFill>
                <a:latin typeface="微软雅黑"/>
                <a:cs typeface="微软雅黑"/>
              </a:rPr>
              <a:t> </a:t>
            </a:r>
            <a:endParaRPr sz="29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950" spc="495">
                <a:solidFill>
                  <a:srgbClr val="595959"/>
                </a:solidFill>
                <a:latin typeface="微软雅黑"/>
                <a:cs typeface="微软雅黑"/>
              </a:rPr>
              <a:t>y</a:t>
            </a:r>
            <a:r>
              <a:rPr dirty="0" sz="2950" spc="10">
                <a:solidFill>
                  <a:srgbClr val="595959"/>
                </a:solidFill>
                <a:latin typeface="微软雅黑"/>
                <a:cs typeface="微软雅黑"/>
              </a:rPr>
              <a:t>o</a:t>
            </a:r>
            <a:r>
              <a:rPr dirty="0" sz="2950" spc="-380">
                <a:solidFill>
                  <a:srgbClr val="595959"/>
                </a:solidFill>
                <a:latin typeface="微软雅黑"/>
                <a:cs typeface="微软雅黑"/>
              </a:rPr>
              <a:t> </a:t>
            </a:r>
            <a:r>
              <a:rPr dirty="0" sz="2950" spc="500">
                <a:solidFill>
                  <a:srgbClr val="595959"/>
                </a:solidFill>
                <a:latin typeface="微软雅黑"/>
                <a:cs typeface="微软雅黑"/>
              </a:rPr>
              <a:t>ngda.chen</a:t>
            </a:r>
            <a:r>
              <a:rPr dirty="0" sz="2950" spc="15">
                <a:solidFill>
                  <a:srgbClr val="595959"/>
                </a:solidFill>
                <a:latin typeface="微软雅黑"/>
                <a:cs typeface="微软雅黑"/>
              </a:rPr>
              <a:t>@</a:t>
            </a:r>
            <a:r>
              <a:rPr dirty="0" sz="2950" spc="-380">
                <a:solidFill>
                  <a:srgbClr val="595959"/>
                </a:solidFill>
                <a:latin typeface="微软雅黑"/>
                <a:cs typeface="微软雅黑"/>
              </a:rPr>
              <a:t> </a:t>
            </a:r>
            <a:r>
              <a:rPr dirty="0" sz="2950" spc="500">
                <a:solidFill>
                  <a:srgbClr val="595959"/>
                </a:solidFill>
                <a:latin typeface="微软雅黑"/>
                <a:cs typeface="微软雅黑"/>
              </a:rPr>
              <a:t>d</a:t>
            </a:r>
            <a:r>
              <a:rPr dirty="0" sz="2950">
                <a:solidFill>
                  <a:srgbClr val="595959"/>
                </a:solidFill>
                <a:latin typeface="微软雅黑"/>
                <a:cs typeface="微软雅黑"/>
              </a:rPr>
              <a:t>i</a:t>
            </a:r>
            <a:r>
              <a:rPr dirty="0" sz="2950" spc="-375">
                <a:solidFill>
                  <a:srgbClr val="595959"/>
                </a:solidFill>
                <a:latin typeface="微软雅黑"/>
                <a:cs typeface="微软雅黑"/>
              </a:rPr>
              <a:t> </a:t>
            </a:r>
            <a:r>
              <a:rPr dirty="0" sz="2950" spc="500">
                <a:solidFill>
                  <a:srgbClr val="595959"/>
                </a:solidFill>
                <a:latin typeface="微软雅黑"/>
                <a:cs typeface="微软雅黑"/>
              </a:rPr>
              <a:t>an</a:t>
            </a:r>
            <a:r>
              <a:rPr dirty="0" sz="2950" spc="10">
                <a:solidFill>
                  <a:srgbClr val="595959"/>
                </a:solidFill>
                <a:latin typeface="微软雅黑"/>
                <a:cs typeface="微软雅黑"/>
              </a:rPr>
              <a:t>p</a:t>
            </a:r>
            <a:r>
              <a:rPr dirty="0" sz="2950" spc="-380">
                <a:solidFill>
                  <a:srgbClr val="595959"/>
                </a:solidFill>
                <a:latin typeface="微软雅黑"/>
                <a:cs typeface="微软雅黑"/>
              </a:rPr>
              <a:t> </a:t>
            </a:r>
            <a:r>
              <a:rPr dirty="0" sz="2950">
                <a:solidFill>
                  <a:srgbClr val="595959"/>
                </a:solidFill>
                <a:latin typeface="微软雅黑"/>
                <a:cs typeface="微软雅黑"/>
              </a:rPr>
              <a:t>i</a:t>
            </a:r>
            <a:r>
              <a:rPr dirty="0" sz="2950" spc="-375">
                <a:solidFill>
                  <a:srgbClr val="595959"/>
                </a:solidFill>
                <a:latin typeface="微软雅黑"/>
                <a:cs typeface="微软雅黑"/>
              </a:rPr>
              <a:t> </a:t>
            </a:r>
            <a:r>
              <a:rPr dirty="0" sz="2950" spc="495">
                <a:solidFill>
                  <a:srgbClr val="595959"/>
                </a:solidFill>
                <a:latin typeface="微软雅黑"/>
                <a:cs typeface="微软雅黑"/>
              </a:rPr>
              <a:t>ng.c</a:t>
            </a:r>
            <a:r>
              <a:rPr dirty="0" sz="2950" spc="10">
                <a:solidFill>
                  <a:srgbClr val="595959"/>
                </a:solidFill>
                <a:latin typeface="微软雅黑"/>
                <a:cs typeface="微软雅黑"/>
              </a:rPr>
              <a:t>o</a:t>
            </a:r>
            <a:r>
              <a:rPr dirty="0" sz="2950" spc="-380">
                <a:solidFill>
                  <a:srgbClr val="595959"/>
                </a:solidFill>
                <a:latin typeface="微软雅黑"/>
                <a:cs typeface="微软雅黑"/>
              </a:rPr>
              <a:t> </a:t>
            </a:r>
            <a:r>
              <a:rPr dirty="0" sz="2950" spc="15">
                <a:solidFill>
                  <a:srgbClr val="595959"/>
                </a:solidFill>
                <a:latin typeface="微软雅黑"/>
                <a:cs typeface="微软雅黑"/>
              </a:rPr>
              <a:t>m</a:t>
            </a:r>
            <a:endParaRPr sz="29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89255" algn="l"/>
              </a:tabLst>
            </a:pPr>
            <a:r>
              <a:rPr dirty="0" sz="2700" spc="5">
                <a:solidFill>
                  <a:srgbClr val="7F7F7F"/>
                </a:solidFill>
                <a:latin typeface="Arial"/>
                <a:cs typeface="Arial"/>
              </a:rPr>
              <a:t>-</a:t>
            </a:r>
            <a:r>
              <a:rPr dirty="0" sz="2700" spc="5">
                <a:solidFill>
                  <a:srgbClr val="7F7F7F"/>
                </a:solidFill>
                <a:latin typeface="Arial"/>
                <a:cs typeface="Arial"/>
              </a:rPr>
              <a:t>	</a:t>
            </a: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曾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经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担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任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0">
                <a:solidFill>
                  <a:srgbClr val="7F7F7F"/>
                </a:solidFill>
                <a:latin typeface="微软雅黑"/>
                <a:cs typeface="微软雅黑"/>
              </a:rPr>
              <a:t>51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T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0">
                <a:solidFill>
                  <a:srgbClr val="7F7F7F"/>
                </a:solidFill>
                <a:latin typeface="微软雅黑"/>
                <a:cs typeface="微软雅黑"/>
              </a:rPr>
              <a:t>e</a:t>
            </a:r>
            <a:r>
              <a:rPr dirty="0" sz="2700" spc="5">
                <a:solidFill>
                  <a:srgbClr val="7F7F7F"/>
                </a:solidFill>
                <a:latin typeface="微软雅黑"/>
                <a:cs typeface="微软雅黑"/>
              </a:rPr>
              <a:t>s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">
                <a:solidFill>
                  <a:srgbClr val="7F7F7F"/>
                </a:solidFill>
                <a:latin typeface="微软雅黑"/>
                <a:cs typeface="微软雅黑"/>
              </a:rPr>
              <a:t>t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">
                <a:solidFill>
                  <a:srgbClr val="7F7F7F"/>
                </a:solidFill>
                <a:latin typeface="微软雅黑"/>
                <a:cs typeface="微软雅黑"/>
              </a:rPr>
              <a:t>i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0">
                <a:solidFill>
                  <a:srgbClr val="7F7F7F"/>
                </a:solidFill>
                <a:latin typeface="微软雅黑"/>
                <a:cs typeface="微软雅黑"/>
              </a:rPr>
              <a:t>n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g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论坛自动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化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板块版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主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">
                <a:solidFill>
                  <a:srgbClr val="7F7F7F"/>
                </a:solidFill>
                <a:latin typeface="微软雅黑"/>
                <a:cs typeface="微软雅黑"/>
              </a:rPr>
              <a:t>-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黑羽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祭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endParaRPr sz="27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2250">
              <a:latin typeface="Times New Roman"/>
              <a:cs typeface="Times New Roman"/>
            </a:endParaRPr>
          </a:p>
          <a:p>
            <a:pPr marL="389255" indent="-376555">
              <a:lnSpc>
                <a:spcPct val="100000"/>
              </a:lnSpc>
              <a:buFont typeface="Arial"/>
              <a:buChar char="-"/>
              <a:tabLst>
                <a:tab pos="389890" algn="l"/>
              </a:tabLst>
            </a:pP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曾经办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过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0">
                <a:solidFill>
                  <a:srgbClr val="7F7F7F"/>
                </a:solidFill>
                <a:latin typeface="微软雅黑"/>
                <a:cs typeface="微软雅黑"/>
              </a:rPr>
              <a:t>Di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g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g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e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">
                <a:solidFill>
                  <a:srgbClr val="7F7F7F"/>
                </a:solidFill>
                <a:latin typeface="微软雅黑"/>
                <a:cs typeface="微软雅黑"/>
              </a:rPr>
              <a:t>r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P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495">
                <a:solidFill>
                  <a:srgbClr val="7F7F7F"/>
                </a:solidFill>
                <a:latin typeface="微软雅黑"/>
                <a:cs typeface="微软雅黑"/>
              </a:rPr>
              <a:t>l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u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">
                <a:solidFill>
                  <a:srgbClr val="7F7F7F"/>
                </a:solidFill>
                <a:latin typeface="微软雅黑"/>
                <a:cs typeface="微软雅黑"/>
              </a:rPr>
              <a:t>s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测试社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区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endParaRPr sz="27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buClr>
                <a:srgbClr val="7F7F7F"/>
              </a:buClr>
              <a:buFont typeface="Arial"/>
              <a:buChar char="-"/>
            </a:pPr>
            <a:endParaRPr sz="2250">
              <a:latin typeface="Times New Roman"/>
              <a:cs typeface="Times New Roman"/>
            </a:endParaRPr>
          </a:p>
          <a:p>
            <a:pPr marL="389255" indent="-376555">
              <a:lnSpc>
                <a:spcPct val="100000"/>
              </a:lnSpc>
              <a:buFont typeface="Arial"/>
              <a:buChar char="-"/>
              <a:tabLst>
                <a:tab pos="389890" algn="l"/>
              </a:tabLst>
            </a:pP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个人测试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站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0">
                <a:solidFill>
                  <a:srgbClr val="7F7F7F"/>
                </a:solidFill>
                <a:latin typeface="微软雅黑"/>
                <a:cs typeface="微软雅黑"/>
              </a:rPr>
              <a:t>C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Y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15">
                <a:solidFill>
                  <a:srgbClr val="7F7F7F"/>
                </a:solidFill>
                <a:latin typeface="微软雅黑"/>
                <a:cs typeface="微软雅黑"/>
              </a:rPr>
              <a:t>D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T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0">
                <a:solidFill>
                  <a:srgbClr val="7F7F7F"/>
                </a:solidFill>
                <a:latin typeface="微软雅黑"/>
                <a:cs typeface="微软雅黑"/>
              </a:rPr>
              <a:t>e</a:t>
            </a:r>
            <a:r>
              <a:rPr dirty="0" sz="2700" spc="5">
                <a:solidFill>
                  <a:srgbClr val="7F7F7F"/>
                </a:solidFill>
                <a:latin typeface="微软雅黑"/>
                <a:cs typeface="微软雅黑"/>
              </a:rPr>
              <a:t>s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">
                <a:solidFill>
                  <a:srgbClr val="7F7F7F"/>
                </a:solidFill>
                <a:latin typeface="微软雅黑"/>
                <a:cs typeface="微软雅黑"/>
              </a:rPr>
              <a:t>t</a:t>
            </a:r>
            <a:r>
              <a:rPr dirty="0" sz="2700" spc="-31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站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长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endParaRPr sz="27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89255" algn="l"/>
              </a:tabLst>
            </a:pPr>
            <a:r>
              <a:rPr dirty="0" sz="2700" spc="5">
                <a:solidFill>
                  <a:srgbClr val="7F7F7F"/>
                </a:solidFill>
                <a:latin typeface="Arial"/>
                <a:cs typeface="Arial"/>
              </a:rPr>
              <a:t>-</a:t>
            </a:r>
            <a:r>
              <a:rPr dirty="0" sz="2700" spc="5">
                <a:solidFill>
                  <a:srgbClr val="7F7F7F"/>
                </a:solidFill>
                <a:latin typeface="Arial"/>
                <a:cs typeface="Arial"/>
              </a:rPr>
              <a:t>	</a:t>
            </a:r>
            <a:r>
              <a:rPr dirty="0" sz="2700" spc="500">
                <a:solidFill>
                  <a:srgbClr val="7F7F7F"/>
                </a:solidFill>
                <a:latin typeface="微软雅黑"/>
                <a:cs typeface="微软雅黑"/>
              </a:rPr>
              <a:t>201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5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年加入大众点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评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endParaRPr sz="27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89255" algn="l"/>
              </a:tabLst>
            </a:pPr>
            <a:r>
              <a:rPr dirty="0" sz="2700" spc="5">
                <a:solidFill>
                  <a:srgbClr val="7F7F7F"/>
                </a:solidFill>
                <a:latin typeface="Arial"/>
                <a:cs typeface="Arial"/>
              </a:rPr>
              <a:t>-</a:t>
            </a:r>
            <a:r>
              <a:rPr dirty="0" sz="2700" spc="5">
                <a:solidFill>
                  <a:srgbClr val="7F7F7F"/>
                </a:solidFill>
                <a:latin typeface="Arial"/>
                <a:cs typeface="Arial"/>
              </a:rPr>
              <a:t>	</a:t>
            </a:r>
            <a:r>
              <a:rPr dirty="0" sz="2700" spc="500">
                <a:solidFill>
                  <a:srgbClr val="7F7F7F"/>
                </a:solidFill>
                <a:latin typeface="微软雅黑"/>
                <a:cs typeface="微软雅黑"/>
              </a:rPr>
              <a:t>201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5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年到店综合用户与营销组高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级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0">
                <a:solidFill>
                  <a:srgbClr val="7F7F7F"/>
                </a:solidFill>
                <a:latin typeface="微软雅黑"/>
                <a:cs typeface="微软雅黑"/>
              </a:rPr>
              <a:t>Q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A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endParaRPr sz="27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89255" algn="l"/>
              </a:tabLst>
            </a:pPr>
            <a:r>
              <a:rPr dirty="0" sz="2700" spc="5">
                <a:solidFill>
                  <a:srgbClr val="7F7F7F"/>
                </a:solidFill>
                <a:latin typeface="Arial"/>
                <a:cs typeface="Arial"/>
              </a:rPr>
              <a:t>-</a:t>
            </a:r>
            <a:r>
              <a:rPr dirty="0" sz="2700" spc="5">
                <a:solidFill>
                  <a:srgbClr val="7F7F7F"/>
                </a:solidFill>
                <a:latin typeface="Arial"/>
                <a:cs typeface="Arial"/>
              </a:rPr>
              <a:t>	</a:t>
            </a:r>
            <a:r>
              <a:rPr dirty="0" sz="2700" spc="500">
                <a:solidFill>
                  <a:srgbClr val="7F7F7F"/>
                </a:solidFill>
                <a:latin typeface="微软雅黑"/>
                <a:cs typeface="微软雅黑"/>
              </a:rPr>
              <a:t>201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7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5">
                <a:solidFill>
                  <a:srgbClr val="7F7F7F"/>
                </a:solidFill>
                <a:latin typeface="微软雅黑"/>
                <a:cs typeface="微软雅黑"/>
              </a:rPr>
              <a:t>年到店综合质量控制组高</a:t>
            </a:r>
            <a:r>
              <a:rPr dirty="0" sz="2700" spc="20">
                <a:solidFill>
                  <a:srgbClr val="7F7F7F"/>
                </a:solidFill>
                <a:latin typeface="微软雅黑"/>
                <a:cs typeface="微软雅黑"/>
              </a:rPr>
              <a:t>级</a:t>
            </a:r>
            <a:r>
              <a:rPr dirty="0" sz="2700" spc="-305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r>
              <a:rPr dirty="0" sz="2700" spc="500">
                <a:solidFill>
                  <a:srgbClr val="7F7F7F"/>
                </a:solidFill>
                <a:latin typeface="微软雅黑"/>
                <a:cs typeface="微软雅黑"/>
              </a:rPr>
              <a:t>Q</a:t>
            </a:r>
            <a:r>
              <a:rPr dirty="0" sz="2700" spc="10">
                <a:solidFill>
                  <a:srgbClr val="7F7F7F"/>
                </a:solidFill>
                <a:latin typeface="微软雅黑"/>
                <a:cs typeface="微软雅黑"/>
              </a:rPr>
              <a:t>A</a:t>
            </a:r>
            <a:r>
              <a:rPr dirty="0" sz="2700" spc="-310">
                <a:solidFill>
                  <a:srgbClr val="7F7F7F"/>
                </a:solidFill>
                <a:latin typeface="微软雅黑"/>
                <a:cs typeface="微软雅黑"/>
              </a:rPr>
              <a:t> </a:t>
            </a:r>
            <a:endParaRPr sz="27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0870" y="2510717"/>
            <a:ext cx="272732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600" spc="480" b="1">
                <a:solidFill>
                  <a:srgbClr val="FF7040"/>
                </a:solidFill>
                <a:latin typeface="微软雅黑"/>
                <a:cs typeface="微软雅黑"/>
              </a:rPr>
              <a:t>陈永达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14673" y="3655527"/>
            <a:ext cx="7617459" cy="0"/>
          </a:xfrm>
          <a:custGeom>
            <a:avLst/>
            <a:gdLst/>
            <a:ahLst/>
            <a:cxnLst/>
            <a:rect l="l" t="t" r="r" b="b"/>
            <a:pathLst>
              <a:path w="7617459" h="0">
                <a:moveTo>
                  <a:pt x="0" y="0"/>
                </a:moveTo>
                <a:lnTo>
                  <a:pt x="7617252" y="0"/>
                </a:lnTo>
              </a:path>
            </a:pathLst>
          </a:custGeom>
          <a:ln w="31412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23391" y="2170603"/>
            <a:ext cx="2649211" cy="2656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脚本设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使用</a:t>
            </a:r>
            <a:r>
              <a:rPr dirty="0" spc="605"/>
              <a:t>了</a:t>
            </a:r>
            <a:r>
              <a:rPr dirty="0" spc="675"/>
              <a:t>Re</a:t>
            </a:r>
            <a:r>
              <a:rPr dirty="0" spc="680"/>
              <a:t>p</a:t>
            </a:r>
            <a:r>
              <a:rPr dirty="0" spc="700"/>
              <a:t>r</a:t>
            </a:r>
            <a:r>
              <a:rPr dirty="0" spc="75"/>
              <a:t>t</a:t>
            </a:r>
            <a:r>
              <a:rPr dirty="0" spc="-630"/>
              <a:t> </a:t>
            </a:r>
            <a:r>
              <a:rPr dirty="0" spc="355"/>
              <a:t>N</a:t>
            </a:r>
            <a:r>
              <a:rPr dirty="0" spc="600"/>
              <a:t>G</a:t>
            </a:r>
            <a:r>
              <a:rPr dirty="0" spc="600"/>
              <a:t>的报告展</a:t>
            </a:r>
            <a:r>
              <a:rPr dirty="0" spc="114"/>
              <a:t>示</a:t>
            </a:r>
            <a:r>
              <a:rPr dirty="0" spc="-635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0967" y="2701488"/>
            <a:ext cx="16826712" cy="8607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5541" y="2817144"/>
            <a:ext cx="16107509" cy="7924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27696" y="2701488"/>
            <a:ext cx="18208869" cy="8607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40457" y="2817144"/>
            <a:ext cx="17494242" cy="7924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脚本设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两个团队开始使</a:t>
            </a:r>
            <a:r>
              <a:rPr dirty="0" spc="114"/>
              <a:t>用</a:t>
            </a:r>
            <a:r>
              <a:rPr dirty="0" spc="-635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17225" y="3057498"/>
            <a:ext cx="17151310" cy="7853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21722" y="8324656"/>
            <a:ext cx="9677195" cy="1987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16027" y="8389944"/>
            <a:ext cx="9503410" cy="1886585"/>
          </a:xfrm>
          <a:custGeom>
            <a:avLst/>
            <a:gdLst/>
            <a:ahLst/>
            <a:cxnLst/>
            <a:rect l="l" t="t" r="r" b="b"/>
            <a:pathLst>
              <a:path w="9503410" h="1886584">
                <a:moveTo>
                  <a:pt x="0" y="0"/>
                </a:moveTo>
                <a:lnTo>
                  <a:pt x="9503093" y="0"/>
                </a:lnTo>
                <a:lnTo>
                  <a:pt x="9503093" y="1886110"/>
                </a:lnTo>
                <a:lnTo>
                  <a:pt x="0" y="1886110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16028" y="8389946"/>
            <a:ext cx="9503410" cy="1886585"/>
          </a:xfrm>
          <a:custGeom>
            <a:avLst/>
            <a:gdLst/>
            <a:ahLst/>
            <a:cxnLst/>
            <a:rect l="l" t="t" r="r" b="b"/>
            <a:pathLst>
              <a:path w="9503410" h="1886584">
                <a:moveTo>
                  <a:pt x="0" y="0"/>
                </a:moveTo>
                <a:lnTo>
                  <a:pt x="9503095" y="0"/>
                </a:lnTo>
                <a:lnTo>
                  <a:pt x="9503095" y="1886110"/>
                </a:lnTo>
                <a:lnTo>
                  <a:pt x="0" y="1886110"/>
                </a:lnTo>
                <a:lnTo>
                  <a:pt x="0" y="0"/>
                </a:lnTo>
                <a:close/>
              </a:path>
            </a:pathLst>
          </a:custGeom>
          <a:ln w="14508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405422" y="8578985"/>
            <a:ext cx="2816225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95">
                <a:latin typeface="Tahoma"/>
                <a:cs typeface="Tahoma"/>
              </a:rPr>
              <a:t>/HJRളݗၥᦶ%DVH۱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88959" y="8578985"/>
            <a:ext cx="1964689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81000" algn="l"/>
              </a:tabLst>
            </a:pPr>
            <a:r>
              <a:rPr dirty="0" sz="2250" spc="-869">
                <a:latin typeface="Tahoma"/>
                <a:cs typeface="Tahoma"/>
              </a:rPr>
              <a:t>－</a:t>
            </a:r>
            <a:r>
              <a:rPr dirty="0" sz="2250" spc="-869">
                <a:latin typeface="Tahoma"/>
                <a:cs typeface="Tahoma"/>
              </a:rPr>
              <a:t>	</a:t>
            </a:r>
            <a:r>
              <a:rPr dirty="0" sz="2250" spc="265">
                <a:latin typeface="Tahoma"/>
                <a:cs typeface="Tahoma"/>
              </a:rPr>
              <a:t>61$36+23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21722" y="3174124"/>
            <a:ext cx="9677195" cy="44251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16027" y="3210395"/>
            <a:ext cx="9503410" cy="4280535"/>
          </a:xfrm>
          <a:custGeom>
            <a:avLst/>
            <a:gdLst/>
            <a:ahLst/>
            <a:cxnLst/>
            <a:rect l="l" t="t" r="r" b="b"/>
            <a:pathLst>
              <a:path w="9503410" h="4280534">
                <a:moveTo>
                  <a:pt x="0" y="0"/>
                </a:moveTo>
                <a:lnTo>
                  <a:pt x="9503093" y="0"/>
                </a:lnTo>
                <a:lnTo>
                  <a:pt x="9503093" y="4280019"/>
                </a:lnTo>
                <a:lnTo>
                  <a:pt x="0" y="4280019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16028" y="3210396"/>
            <a:ext cx="9503410" cy="4280535"/>
          </a:xfrm>
          <a:custGeom>
            <a:avLst/>
            <a:gdLst/>
            <a:ahLst/>
            <a:cxnLst/>
            <a:rect l="l" t="t" r="r" b="b"/>
            <a:pathLst>
              <a:path w="9503410" h="4280534">
                <a:moveTo>
                  <a:pt x="0" y="0"/>
                </a:moveTo>
                <a:lnTo>
                  <a:pt x="9503095" y="0"/>
                </a:lnTo>
                <a:lnTo>
                  <a:pt x="9503095" y="4280020"/>
                </a:lnTo>
                <a:lnTo>
                  <a:pt x="0" y="4280020"/>
                </a:lnTo>
                <a:lnTo>
                  <a:pt x="0" y="0"/>
                </a:lnTo>
                <a:close/>
              </a:path>
            </a:pathLst>
          </a:custGeom>
          <a:ln w="145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716343" y="3370991"/>
            <a:ext cx="2637155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235">
                <a:latin typeface="Tahoma"/>
                <a:cs typeface="Tahoma"/>
              </a:rPr>
              <a:t>ളݗᛔۖ۸ၥᦶᚕ๜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21869" y="4784572"/>
            <a:ext cx="4584698" cy="23213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16175" y="4849860"/>
            <a:ext cx="4396105" cy="2147570"/>
          </a:xfrm>
          <a:custGeom>
            <a:avLst/>
            <a:gdLst/>
            <a:ahLst/>
            <a:cxnLst/>
            <a:rect l="l" t="t" r="r" b="b"/>
            <a:pathLst>
              <a:path w="4396105" h="2147570">
                <a:moveTo>
                  <a:pt x="0" y="0"/>
                </a:moveTo>
                <a:lnTo>
                  <a:pt x="4396083" y="0"/>
                </a:lnTo>
                <a:lnTo>
                  <a:pt x="4396083" y="2147264"/>
                </a:lnTo>
                <a:lnTo>
                  <a:pt x="0" y="21472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16177" y="4849861"/>
            <a:ext cx="4396105" cy="2147570"/>
          </a:xfrm>
          <a:custGeom>
            <a:avLst/>
            <a:gdLst/>
            <a:ahLst/>
            <a:cxnLst/>
            <a:rect l="l" t="t" r="r" b="b"/>
            <a:pathLst>
              <a:path w="4396105" h="2147570">
                <a:moveTo>
                  <a:pt x="0" y="0"/>
                </a:moveTo>
                <a:lnTo>
                  <a:pt x="4396088" y="0"/>
                </a:lnTo>
                <a:lnTo>
                  <a:pt x="4396088" y="2147264"/>
                </a:lnTo>
                <a:lnTo>
                  <a:pt x="0" y="2147264"/>
                </a:lnTo>
                <a:lnTo>
                  <a:pt x="0" y="0"/>
                </a:lnTo>
                <a:close/>
              </a:path>
            </a:pathLst>
          </a:custGeom>
          <a:ln w="145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179760" y="5146781"/>
            <a:ext cx="1460500" cy="461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400" spc="-500">
                <a:latin typeface="Arial"/>
                <a:cs typeface="Arial"/>
              </a:rPr>
              <a:t>T</a:t>
            </a:r>
            <a:r>
              <a:rPr dirty="0" sz="3400" spc="30">
                <a:latin typeface="Arial"/>
                <a:cs typeface="Arial"/>
              </a:rPr>
              <a:t>est</a:t>
            </a:r>
            <a:r>
              <a:rPr dirty="0" sz="3400" spc="15">
                <a:solidFill>
                  <a:srgbClr val="C11B24"/>
                </a:solidFill>
                <a:latin typeface="Arial"/>
                <a:cs typeface="Arial"/>
              </a:rPr>
              <a:t>N</a:t>
            </a:r>
            <a:r>
              <a:rPr dirty="0" sz="3400" spc="-45">
                <a:solidFill>
                  <a:srgbClr val="FCBB00"/>
                </a:solidFill>
                <a:latin typeface="Arial"/>
                <a:cs typeface="Arial"/>
              </a:rPr>
              <a:t>G</a:t>
            </a:r>
            <a:endParaRPr sz="3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346207" y="9195168"/>
            <a:ext cx="2321365" cy="1001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40514" y="9260457"/>
            <a:ext cx="2132965" cy="812800"/>
          </a:xfrm>
          <a:custGeom>
            <a:avLst/>
            <a:gdLst/>
            <a:ahLst/>
            <a:cxnLst/>
            <a:rect l="l" t="t" r="r" b="b"/>
            <a:pathLst>
              <a:path w="2132965" h="812800">
                <a:moveTo>
                  <a:pt x="0" y="0"/>
                </a:moveTo>
                <a:lnTo>
                  <a:pt x="2132754" y="0"/>
                </a:lnTo>
                <a:lnTo>
                  <a:pt x="2132754" y="812477"/>
                </a:lnTo>
                <a:lnTo>
                  <a:pt x="0" y="8124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440514" y="9260458"/>
            <a:ext cx="2132965" cy="812800"/>
          </a:xfrm>
          <a:prstGeom prst="rect">
            <a:avLst/>
          </a:prstGeom>
          <a:solidFill>
            <a:srgbClr val="FFFFFF"/>
          </a:solidFill>
          <a:ln w="14508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6250">
              <a:lnSpc>
                <a:spcPct val="100000"/>
              </a:lnSpc>
            </a:pPr>
            <a:r>
              <a:rPr dirty="0" sz="2250" spc="250">
                <a:latin typeface="Tahoma"/>
                <a:cs typeface="Tahoma"/>
              </a:rPr>
              <a:t>ളݗ᧣አ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064745" y="4958675"/>
            <a:ext cx="3206387" cy="10010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159056" y="5023963"/>
            <a:ext cx="3075940" cy="812800"/>
          </a:xfrm>
          <a:custGeom>
            <a:avLst/>
            <a:gdLst/>
            <a:ahLst/>
            <a:cxnLst/>
            <a:rect l="l" t="t" r="r" b="b"/>
            <a:pathLst>
              <a:path w="3075940" h="812800">
                <a:moveTo>
                  <a:pt x="0" y="0"/>
                </a:moveTo>
                <a:lnTo>
                  <a:pt x="3075812" y="0"/>
                </a:lnTo>
                <a:lnTo>
                  <a:pt x="3075812" y="812477"/>
                </a:lnTo>
                <a:lnTo>
                  <a:pt x="0" y="8124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5159059" y="5023964"/>
            <a:ext cx="3075940" cy="812800"/>
          </a:xfrm>
          <a:prstGeom prst="rect">
            <a:avLst/>
          </a:prstGeom>
          <a:ln w="14508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26415">
              <a:lnSpc>
                <a:spcPct val="100000"/>
              </a:lnSpc>
            </a:pPr>
            <a:r>
              <a:rPr dirty="0" sz="2750" spc="-35">
                <a:latin typeface="Arial"/>
                <a:cs typeface="Arial"/>
              </a:rPr>
              <a:t>Email</a:t>
            </a:r>
            <a:r>
              <a:rPr dirty="0" sz="2750" spc="-5">
                <a:latin typeface="Arial"/>
                <a:cs typeface="Arial"/>
              </a:rPr>
              <a:t> </a:t>
            </a:r>
            <a:r>
              <a:rPr dirty="0" sz="2750" spc="10">
                <a:latin typeface="Arial"/>
                <a:cs typeface="Arial"/>
              </a:rPr>
              <a:t>Report</a:t>
            </a:r>
            <a:endParaRPr sz="27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064745" y="5945255"/>
            <a:ext cx="3206387" cy="10010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159056" y="6010543"/>
            <a:ext cx="3075940" cy="812800"/>
          </a:xfrm>
          <a:custGeom>
            <a:avLst/>
            <a:gdLst/>
            <a:ahLst/>
            <a:cxnLst/>
            <a:rect l="l" t="t" r="r" b="b"/>
            <a:pathLst>
              <a:path w="3075940" h="812800">
                <a:moveTo>
                  <a:pt x="0" y="0"/>
                </a:moveTo>
                <a:lnTo>
                  <a:pt x="3075812" y="0"/>
                </a:lnTo>
                <a:lnTo>
                  <a:pt x="3075812" y="812478"/>
                </a:lnTo>
                <a:lnTo>
                  <a:pt x="0" y="8124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5159059" y="6010545"/>
            <a:ext cx="3075940" cy="812800"/>
          </a:xfrm>
          <a:prstGeom prst="rect">
            <a:avLst/>
          </a:prstGeom>
          <a:ln w="14508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55295">
              <a:lnSpc>
                <a:spcPct val="100000"/>
              </a:lnSpc>
            </a:pPr>
            <a:r>
              <a:rPr dirty="0" sz="2750" spc="-25">
                <a:latin typeface="Arial"/>
                <a:cs typeface="Arial"/>
              </a:rPr>
              <a:t>Online</a:t>
            </a:r>
            <a:r>
              <a:rPr dirty="0" sz="2750" spc="-5">
                <a:latin typeface="Arial"/>
                <a:cs typeface="Arial"/>
              </a:rPr>
              <a:t> </a:t>
            </a:r>
            <a:r>
              <a:rPr dirty="0" sz="2750" spc="10">
                <a:latin typeface="Arial"/>
                <a:cs typeface="Arial"/>
              </a:rPr>
              <a:t>Report</a:t>
            </a:r>
            <a:endParaRPr sz="27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52446" y="6351494"/>
            <a:ext cx="2655062" cy="5948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61261" y="6416782"/>
            <a:ext cx="2466975" cy="406400"/>
          </a:xfrm>
          <a:custGeom>
            <a:avLst/>
            <a:gdLst/>
            <a:ahLst/>
            <a:cxnLst/>
            <a:rect l="l" t="t" r="r" b="b"/>
            <a:pathLst>
              <a:path w="2466975" h="406400">
                <a:moveTo>
                  <a:pt x="0" y="0"/>
                </a:moveTo>
                <a:lnTo>
                  <a:pt x="2466451" y="0"/>
                </a:lnTo>
                <a:lnTo>
                  <a:pt x="2466451" y="406239"/>
                </a:lnTo>
                <a:lnTo>
                  <a:pt x="0" y="4062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61262" y="6416784"/>
            <a:ext cx="2466975" cy="406400"/>
          </a:xfrm>
          <a:custGeom>
            <a:avLst/>
            <a:gdLst/>
            <a:ahLst/>
            <a:cxnLst/>
            <a:rect l="l" t="t" r="r" b="b"/>
            <a:pathLst>
              <a:path w="2466975" h="406400">
                <a:moveTo>
                  <a:pt x="0" y="0"/>
                </a:moveTo>
                <a:lnTo>
                  <a:pt x="2466452" y="0"/>
                </a:lnTo>
                <a:lnTo>
                  <a:pt x="2466452" y="406239"/>
                </a:lnTo>
                <a:lnTo>
                  <a:pt x="0" y="406239"/>
                </a:lnTo>
                <a:lnTo>
                  <a:pt x="0" y="0"/>
                </a:lnTo>
                <a:close/>
              </a:path>
            </a:pathLst>
          </a:custGeom>
          <a:ln w="145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861262" y="6416784"/>
            <a:ext cx="2466975" cy="406400"/>
          </a:xfrm>
          <a:prstGeom prst="rect">
            <a:avLst/>
          </a:prstGeom>
          <a:ln w="14508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58445">
              <a:lnSpc>
                <a:spcPct val="100000"/>
              </a:lnSpc>
            </a:pPr>
            <a:r>
              <a:rPr dirty="0" sz="2250" spc="-70">
                <a:latin typeface="Arial"/>
                <a:cs typeface="Arial"/>
              </a:rPr>
              <a:t>@DataP</a:t>
            </a:r>
            <a:r>
              <a:rPr dirty="0" sz="2250" spc="-80">
                <a:latin typeface="Arial"/>
                <a:cs typeface="Arial"/>
              </a:rPr>
              <a:t>r</a:t>
            </a:r>
            <a:r>
              <a:rPr dirty="0" sz="2250" spc="25">
                <a:latin typeface="Arial"/>
                <a:cs typeface="Arial"/>
              </a:rPr>
              <a:t>ovider</a:t>
            </a:r>
            <a:endParaRPr sz="22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40909" y="4784572"/>
            <a:ext cx="2074721" cy="16684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235215" y="4849860"/>
            <a:ext cx="1901189" cy="1480185"/>
          </a:xfrm>
          <a:custGeom>
            <a:avLst/>
            <a:gdLst/>
            <a:ahLst/>
            <a:cxnLst/>
            <a:rect l="l" t="t" r="r" b="b"/>
            <a:pathLst>
              <a:path w="1901190" h="1480185">
                <a:moveTo>
                  <a:pt x="0" y="0"/>
                </a:moveTo>
                <a:lnTo>
                  <a:pt x="1900618" y="0"/>
                </a:lnTo>
                <a:lnTo>
                  <a:pt x="1900618" y="1479871"/>
                </a:lnTo>
                <a:lnTo>
                  <a:pt x="0" y="14798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235216" y="4849861"/>
            <a:ext cx="1901189" cy="1480185"/>
          </a:xfrm>
          <a:custGeom>
            <a:avLst/>
            <a:gdLst/>
            <a:ahLst/>
            <a:cxnLst/>
            <a:rect l="l" t="t" r="r" b="b"/>
            <a:pathLst>
              <a:path w="1901190" h="1480185">
                <a:moveTo>
                  <a:pt x="0" y="0"/>
                </a:moveTo>
                <a:lnTo>
                  <a:pt x="1900619" y="0"/>
                </a:lnTo>
                <a:lnTo>
                  <a:pt x="1900619" y="1479871"/>
                </a:lnTo>
                <a:lnTo>
                  <a:pt x="0" y="1479871"/>
                </a:lnTo>
                <a:lnTo>
                  <a:pt x="0" y="0"/>
                </a:lnTo>
                <a:close/>
              </a:path>
            </a:pathLst>
          </a:custGeom>
          <a:ln w="145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620846" y="5262351"/>
            <a:ext cx="1128395" cy="659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150">
                <a:latin typeface="Arial"/>
                <a:cs typeface="Arial"/>
              </a:rPr>
              <a:t>XML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dirty="0" sz="2150" spc="20">
                <a:latin typeface="Tahoma"/>
                <a:cs typeface="Tahoma"/>
              </a:rPr>
              <a:t>݇හᯈᗝ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134028" y="4828097"/>
            <a:ext cx="2190788" cy="22778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242841" y="4893386"/>
            <a:ext cx="2002789" cy="2103755"/>
          </a:xfrm>
          <a:custGeom>
            <a:avLst/>
            <a:gdLst/>
            <a:ahLst/>
            <a:cxnLst/>
            <a:rect l="l" t="t" r="r" b="b"/>
            <a:pathLst>
              <a:path w="2002790" h="2103754">
                <a:moveTo>
                  <a:pt x="0" y="0"/>
                </a:moveTo>
                <a:lnTo>
                  <a:pt x="2002179" y="0"/>
                </a:lnTo>
                <a:lnTo>
                  <a:pt x="2002179" y="2103739"/>
                </a:lnTo>
                <a:lnTo>
                  <a:pt x="0" y="21037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242842" y="4893387"/>
            <a:ext cx="2002789" cy="2103755"/>
          </a:xfrm>
          <a:custGeom>
            <a:avLst/>
            <a:gdLst/>
            <a:ahLst/>
            <a:cxnLst/>
            <a:rect l="l" t="t" r="r" b="b"/>
            <a:pathLst>
              <a:path w="2002790" h="2103754">
                <a:moveTo>
                  <a:pt x="0" y="0"/>
                </a:moveTo>
                <a:lnTo>
                  <a:pt x="2002178" y="0"/>
                </a:lnTo>
                <a:lnTo>
                  <a:pt x="2002178" y="2103738"/>
                </a:lnTo>
                <a:lnTo>
                  <a:pt x="0" y="2103738"/>
                </a:lnTo>
                <a:lnTo>
                  <a:pt x="0" y="0"/>
                </a:lnTo>
                <a:close/>
              </a:path>
            </a:pathLst>
          </a:custGeom>
          <a:ln w="145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2408940" y="5764455"/>
            <a:ext cx="1664335" cy="388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20">
                <a:latin typeface="Arial"/>
                <a:cs typeface="Arial"/>
              </a:rPr>
              <a:t>Report</a:t>
            </a:r>
            <a:r>
              <a:rPr dirty="0" sz="2850">
                <a:solidFill>
                  <a:srgbClr val="C11B24"/>
                </a:solidFill>
                <a:latin typeface="Arial"/>
                <a:cs typeface="Arial"/>
              </a:rPr>
              <a:t>N</a:t>
            </a:r>
            <a:r>
              <a:rPr dirty="0" sz="2850" spc="-50">
                <a:solidFill>
                  <a:srgbClr val="FCBB00"/>
                </a:solidFill>
                <a:latin typeface="Arial"/>
                <a:cs typeface="Arial"/>
              </a:rPr>
              <a:t>G</a:t>
            </a:r>
            <a:endParaRPr sz="28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177035" y="3177040"/>
            <a:ext cx="1770380" cy="2126615"/>
          </a:xfrm>
          <a:custGeom>
            <a:avLst/>
            <a:gdLst/>
            <a:ahLst/>
            <a:cxnLst/>
            <a:rect l="l" t="t" r="r" b="b"/>
            <a:pathLst>
              <a:path w="1770379" h="2126615">
                <a:moveTo>
                  <a:pt x="0" y="2126297"/>
                </a:moveTo>
                <a:lnTo>
                  <a:pt x="1770310" y="2126297"/>
                </a:lnTo>
                <a:lnTo>
                  <a:pt x="1770310" y="0"/>
                </a:lnTo>
                <a:lnTo>
                  <a:pt x="0" y="0"/>
                </a:lnTo>
                <a:lnTo>
                  <a:pt x="0" y="21262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177035" y="3177040"/>
            <a:ext cx="1770310" cy="21262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40909" y="3768974"/>
            <a:ext cx="7051149" cy="10010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249723" y="3819754"/>
            <a:ext cx="6863080" cy="827405"/>
          </a:xfrm>
          <a:custGeom>
            <a:avLst/>
            <a:gdLst/>
            <a:ahLst/>
            <a:cxnLst/>
            <a:rect l="l" t="t" r="r" b="b"/>
            <a:pathLst>
              <a:path w="6863080" h="827404">
                <a:moveTo>
                  <a:pt x="0" y="0"/>
                </a:moveTo>
                <a:lnTo>
                  <a:pt x="6862535" y="0"/>
                </a:lnTo>
                <a:lnTo>
                  <a:pt x="6862535" y="826986"/>
                </a:lnTo>
                <a:lnTo>
                  <a:pt x="0" y="8269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249724" y="3819755"/>
            <a:ext cx="6863080" cy="827405"/>
          </a:xfrm>
          <a:custGeom>
            <a:avLst/>
            <a:gdLst/>
            <a:ahLst/>
            <a:cxnLst/>
            <a:rect l="l" t="t" r="r" b="b"/>
            <a:pathLst>
              <a:path w="6863080" h="827404">
                <a:moveTo>
                  <a:pt x="0" y="0"/>
                </a:moveTo>
                <a:lnTo>
                  <a:pt x="6862540" y="0"/>
                </a:lnTo>
                <a:lnTo>
                  <a:pt x="6862540" y="826986"/>
                </a:lnTo>
                <a:lnTo>
                  <a:pt x="0" y="826986"/>
                </a:lnTo>
                <a:lnTo>
                  <a:pt x="0" y="0"/>
                </a:lnTo>
                <a:close/>
              </a:path>
            </a:pathLst>
          </a:custGeom>
          <a:ln w="145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641367" y="4021769"/>
            <a:ext cx="2062097" cy="3973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832963" y="5742136"/>
            <a:ext cx="2509976" cy="26840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69234" y="5796858"/>
            <a:ext cx="2393950" cy="2508885"/>
          </a:xfrm>
          <a:custGeom>
            <a:avLst/>
            <a:gdLst/>
            <a:ahLst/>
            <a:cxnLst/>
            <a:rect l="l" t="t" r="r" b="b"/>
            <a:pathLst>
              <a:path w="2393950" h="2508884">
                <a:moveTo>
                  <a:pt x="1192956" y="0"/>
                </a:moveTo>
                <a:lnTo>
                  <a:pt x="1095182" y="832"/>
                </a:lnTo>
                <a:lnTo>
                  <a:pt x="999573" y="3285"/>
                </a:lnTo>
                <a:lnTo>
                  <a:pt x="906436" y="7295"/>
                </a:lnTo>
                <a:lnTo>
                  <a:pt x="816081" y="12796"/>
                </a:lnTo>
                <a:lnTo>
                  <a:pt x="728813" y="19724"/>
                </a:lnTo>
                <a:lnTo>
                  <a:pt x="644943" y="28015"/>
                </a:lnTo>
                <a:lnTo>
                  <a:pt x="564778" y="37603"/>
                </a:lnTo>
                <a:lnTo>
                  <a:pt x="488626" y="48424"/>
                </a:lnTo>
                <a:lnTo>
                  <a:pt x="416796" y="60413"/>
                </a:lnTo>
                <a:lnTo>
                  <a:pt x="349595" y="73505"/>
                </a:lnTo>
                <a:lnTo>
                  <a:pt x="287332" y="87636"/>
                </a:lnTo>
                <a:lnTo>
                  <a:pt x="230314" y="102740"/>
                </a:lnTo>
                <a:lnTo>
                  <a:pt x="178851" y="118754"/>
                </a:lnTo>
                <a:lnTo>
                  <a:pt x="133249" y="135612"/>
                </a:lnTo>
                <a:lnTo>
                  <a:pt x="93818" y="153250"/>
                </a:lnTo>
                <a:lnTo>
                  <a:pt x="34699" y="190606"/>
                </a:lnTo>
                <a:lnTo>
                  <a:pt x="3958" y="230305"/>
                </a:lnTo>
                <a:lnTo>
                  <a:pt x="0" y="250870"/>
                </a:lnTo>
                <a:lnTo>
                  <a:pt x="0" y="2257847"/>
                </a:lnTo>
                <a:lnTo>
                  <a:pt x="15627" y="2298522"/>
                </a:lnTo>
                <a:lnTo>
                  <a:pt x="60865" y="2337115"/>
                </a:lnTo>
                <a:lnTo>
                  <a:pt x="133249" y="2373106"/>
                </a:lnTo>
                <a:lnTo>
                  <a:pt x="178851" y="2389964"/>
                </a:lnTo>
                <a:lnTo>
                  <a:pt x="230314" y="2405978"/>
                </a:lnTo>
                <a:lnTo>
                  <a:pt x="287332" y="2421083"/>
                </a:lnTo>
                <a:lnTo>
                  <a:pt x="349595" y="2435214"/>
                </a:lnTo>
                <a:lnTo>
                  <a:pt x="416796" y="2448306"/>
                </a:lnTo>
                <a:lnTo>
                  <a:pt x="488626" y="2460295"/>
                </a:lnTo>
                <a:lnTo>
                  <a:pt x="564778" y="2471116"/>
                </a:lnTo>
                <a:lnTo>
                  <a:pt x="644943" y="2480704"/>
                </a:lnTo>
                <a:lnTo>
                  <a:pt x="728813" y="2488994"/>
                </a:lnTo>
                <a:lnTo>
                  <a:pt x="816081" y="2495922"/>
                </a:lnTo>
                <a:lnTo>
                  <a:pt x="906436" y="2501424"/>
                </a:lnTo>
                <a:lnTo>
                  <a:pt x="999573" y="2505434"/>
                </a:lnTo>
                <a:lnTo>
                  <a:pt x="1095182" y="2507887"/>
                </a:lnTo>
                <a:lnTo>
                  <a:pt x="1192956" y="2508719"/>
                </a:lnTo>
                <a:lnTo>
                  <a:pt x="1290787" y="2507887"/>
                </a:lnTo>
                <a:lnTo>
                  <a:pt x="1386562" y="2505434"/>
                </a:lnTo>
                <a:lnTo>
                  <a:pt x="1479961" y="2501424"/>
                </a:lnTo>
                <a:lnTo>
                  <a:pt x="1570663" y="2495922"/>
                </a:lnTo>
                <a:lnTo>
                  <a:pt x="1658348" y="2488994"/>
                </a:lnTo>
                <a:lnTo>
                  <a:pt x="1742696" y="2480704"/>
                </a:lnTo>
                <a:lnTo>
                  <a:pt x="1823387" y="2471116"/>
                </a:lnTo>
                <a:lnTo>
                  <a:pt x="1900100" y="2460295"/>
                </a:lnTo>
                <a:lnTo>
                  <a:pt x="1972516" y="2448306"/>
                </a:lnTo>
                <a:lnTo>
                  <a:pt x="2040315" y="2435214"/>
                </a:lnTo>
                <a:lnTo>
                  <a:pt x="2103176" y="2421083"/>
                </a:lnTo>
                <a:lnTo>
                  <a:pt x="2160779" y="2405978"/>
                </a:lnTo>
                <a:lnTo>
                  <a:pt x="2212805" y="2389964"/>
                </a:lnTo>
                <a:lnTo>
                  <a:pt x="2258932" y="2373106"/>
                </a:lnTo>
                <a:lnTo>
                  <a:pt x="2298841" y="2355468"/>
                </a:lnTo>
                <a:lnTo>
                  <a:pt x="2358724" y="2318111"/>
                </a:lnTo>
                <a:lnTo>
                  <a:pt x="2389893" y="2278413"/>
                </a:lnTo>
                <a:lnTo>
                  <a:pt x="2393909" y="2257847"/>
                </a:lnTo>
                <a:lnTo>
                  <a:pt x="2393909" y="250870"/>
                </a:lnTo>
                <a:lnTo>
                  <a:pt x="2378058" y="210195"/>
                </a:lnTo>
                <a:lnTo>
                  <a:pt x="2332212" y="171603"/>
                </a:lnTo>
                <a:lnTo>
                  <a:pt x="2258932" y="135612"/>
                </a:lnTo>
                <a:lnTo>
                  <a:pt x="2212805" y="118754"/>
                </a:lnTo>
                <a:lnTo>
                  <a:pt x="2160779" y="102740"/>
                </a:lnTo>
                <a:lnTo>
                  <a:pt x="2103176" y="87636"/>
                </a:lnTo>
                <a:lnTo>
                  <a:pt x="2040315" y="73505"/>
                </a:lnTo>
                <a:lnTo>
                  <a:pt x="1972516" y="60413"/>
                </a:lnTo>
                <a:lnTo>
                  <a:pt x="1900100" y="48424"/>
                </a:lnTo>
                <a:lnTo>
                  <a:pt x="1823387" y="37603"/>
                </a:lnTo>
                <a:lnTo>
                  <a:pt x="1742696" y="28015"/>
                </a:lnTo>
                <a:lnTo>
                  <a:pt x="1658348" y="19724"/>
                </a:lnTo>
                <a:lnTo>
                  <a:pt x="1570663" y="12796"/>
                </a:lnTo>
                <a:lnTo>
                  <a:pt x="1479961" y="7295"/>
                </a:lnTo>
                <a:lnTo>
                  <a:pt x="1386562" y="3285"/>
                </a:lnTo>
                <a:lnTo>
                  <a:pt x="1290787" y="832"/>
                </a:lnTo>
                <a:lnTo>
                  <a:pt x="1192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69234" y="5796858"/>
            <a:ext cx="2393950" cy="2508885"/>
          </a:xfrm>
          <a:custGeom>
            <a:avLst/>
            <a:gdLst/>
            <a:ahLst/>
            <a:cxnLst/>
            <a:rect l="l" t="t" r="r" b="b"/>
            <a:pathLst>
              <a:path w="2393950" h="2508884">
                <a:moveTo>
                  <a:pt x="0" y="2257848"/>
                </a:moveTo>
                <a:lnTo>
                  <a:pt x="0" y="250871"/>
                </a:lnTo>
                <a:lnTo>
                  <a:pt x="3958" y="230305"/>
                </a:lnTo>
                <a:lnTo>
                  <a:pt x="34699" y="190607"/>
                </a:lnTo>
                <a:lnTo>
                  <a:pt x="93818" y="153251"/>
                </a:lnTo>
                <a:lnTo>
                  <a:pt x="133249" y="135613"/>
                </a:lnTo>
                <a:lnTo>
                  <a:pt x="178851" y="118754"/>
                </a:lnTo>
                <a:lnTo>
                  <a:pt x="230314" y="102740"/>
                </a:lnTo>
                <a:lnTo>
                  <a:pt x="287332" y="87636"/>
                </a:lnTo>
                <a:lnTo>
                  <a:pt x="349595" y="73505"/>
                </a:lnTo>
                <a:lnTo>
                  <a:pt x="416796" y="60413"/>
                </a:lnTo>
                <a:lnTo>
                  <a:pt x="488626" y="48424"/>
                </a:lnTo>
                <a:lnTo>
                  <a:pt x="564778" y="37603"/>
                </a:lnTo>
                <a:lnTo>
                  <a:pt x="644943" y="28015"/>
                </a:lnTo>
                <a:lnTo>
                  <a:pt x="728813" y="19724"/>
                </a:lnTo>
                <a:lnTo>
                  <a:pt x="816080" y="12796"/>
                </a:lnTo>
                <a:lnTo>
                  <a:pt x="906436" y="7295"/>
                </a:lnTo>
                <a:lnTo>
                  <a:pt x="999573" y="3285"/>
                </a:lnTo>
                <a:lnTo>
                  <a:pt x="1095182" y="832"/>
                </a:lnTo>
                <a:lnTo>
                  <a:pt x="1192956" y="0"/>
                </a:lnTo>
                <a:lnTo>
                  <a:pt x="1290787" y="832"/>
                </a:lnTo>
                <a:lnTo>
                  <a:pt x="1386562" y="3285"/>
                </a:lnTo>
                <a:lnTo>
                  <a:pt x="1479961" y="7295"/>
                </a:lnTo>
                <a:lnTo>
                  <a:pt x="1570663" y="12796"/>
                </a:lnTo>
                <a:lnTo>
                  <a:pt x="1658348" y="19724"/>
                </a:lnTo>
                <a:lnTo>
                  <a:pt x="1742696" y="28015"/>
                </a:lnTo>
                <a:lnTo>
                  <a:pt x="1823387" y="37603"/>
                </a:lnTo>
                <a:lnTo>
                  <a:pt x="1900100" y="48424"/>
                </a:lnTo>
                <a:lnTo>
                  <a:pt x="1972516" y="60413"/>
                </a:lnTo>
                <a:lnTo>
                  <a:pt x="2040315" y="73505"/>
                </a:lnTo>
                <a:lnTo>
                  <a:pt x="2103176" y="87636"/>
                </a:lnTo>
                <a:lnTo>
                  <a:pt x="2160779" y="102740"/>
                </a:lnTo>
                <a:lnTo>
                  <a:pt x="2212805" y="118754"/>
                </a:lnTo>
                <a:lnTo>
                  <a:pt x="2258932" y="135613"/>
                </a:lnTo>
                <a:lnTo>
                  <a:pt x="2298841" y="153251"/>
                </a:lnTo>
                <a:lnTo>
                  <a:pt x="2358724" y="190607"/>
                </a:lnTo>
                <a:lnTo>
                  <a:pt x="2389893" y="230305"/>
                </a:lnTo>
                <a:lnTo>
                  <a:pt x="2393909" y="250871"/>
                </a:lnTo>
                <a:lnTo>
                  <a:pt x="2393909" y="2257848"/>
                </a:lnTo>
                <a:lnTo>
                  <a:pt x="2378058" y="2298523"/>
                </a:lnTo>
                <a:lnTo>
                  <a:pt x="2332212" y="2337115"/>
                </a:lnTo>
                <a:lnTo>
                  <a:pt x="2258932" y="2373106"/>
                </a:lnTo>
                <a:lnTo>
                  <a:pt x="2212805" y="2389965"/>
                </a:lnTo>
                <a:lnTo>
                  <a:pt x="2160779" y="2405979"/>
                </a:lnTo>
                <a:lnTo>
                  <a:pt x="2103176" y="2421083"/>
                </a:lnTo>
                <a:lnTo>
                  <a:pt x="2040315" y="2435214"/>
                </a:lnTo>
                <a:lnTo>
                  <a:pt x="1972516" y="2448306"/>
                </a:lnTo>
                <a:lnTo>
                  <a:pt x="1900100" y="2460295"/>
                </a:lnTo>
                <a:lnTo>
                  <a:pt x="1823387" y="2471116"/>
                </a:lnTo>
                <a:lnTo>
                  <a:pt x="1742696" y="2480704"/>
                </a:lnTo>
                <a:lnTo>
                  <a:pt x="1658348" y="2488995"/>
                </a:lnTo>
                <a:lnTo>
                  <a:pt x="1570663" y="2495923"/>
                </a:lnTo>
                <a:lnTo>
                  <a:pt x="1479961" y="2501424"/>
                </a:lnTo>
                <a:lnTo>
                  <a:pt x="1386562" y="2505434"/>
                </a:lnTo>
                <a:lnTo>
                  <a:pt x="1290787" y="2507887"/>
                </a:lnTo>
                <a:lnTo>
                  <a:pt x="1192956" y="2508719"/>
                </a:lnTo>
                <a:lnTo>
                  <a:pt x="1095184" y="2507887"/>
                </a:lnTo>
                <a:lnTo>
                  <a:pt x="999581" y="2505434"/>
                </a:lnTo>
                <a:lnTo>
                  <a:pt x="906454" y="2501424"/>
                </a:lnTo>
                <a:lnTo>
                  <a:pt x="816110" y="2495923"/>
                </a:lnTo>
                <a:lnTo>
                  <a:pt x="728858" y="2488995"/>
                </a:lnTo>
                <a:lnTo>
                  <a:pt x="645005" y="2480704"/>
                </a:lnTo>
                <a:lnTo>
                  <a:pt x="564858" y="2471116"/>
                </a:lnTo>
                <a:lnTo>
                  <a:pt x="488727" y="2460295"/>
                </a:lnTo>
                <a:lnTo>
                  <a:pt x="416917" y="2448306"/>
                </a:lnTo>
                <a:lnTo>
                  <a:pt x="349738" y="2435214"/>
                </a:lnTo>
                <a:lnTo>
                  <a:pt x="287496" y="2421083"/>
                </a:lnTo>
                <a:lnTo>
                  <a:pt x="230499" y="2405979"/>
                </a:lnTo>
                <a:lnTo>
                  <a:pt x="179056" y="2389965"/>
                </a:lnTo>
                <a:lnTo>
                  <a:pt x="133473" y="2373106"/>
                </a:lnTo>
                <a:lnTo>
                  <a:pt x="94059" y="2355468"/>
                </a:lnTo>
                <a:lnTo>
                  <a:pt x="34967" y="2318112"/>
                </a:lnTo>
                <a:lnTo>
                  <a:pt x="4241" y="2278414"/>
                </a:lnTo>
                <a:lnTo>
                  <a:pt x="285" y="2257848"/>
                </a:lnTo>
              </a:path>
            </a:pathLst>
          </a:custGeom>
          <a:ln w="145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69520" y="6047730"/>
            <a:ext cx="2385695" cy="251460"/>
          </a:xfrm>
          <a:custGeom>
            <a:avLst/>
            <a:gdLst/>
            <a:ahLst/>
            <a:cxnLst/>
            <a:rect l="l" t="t" r="r" b="b"/>
            <a:pathLst>
              <a:path w="2385695" h="251460">
                <a:moveTo>
                  <a:pt x="0" y="0"/>
                </a:moveTo>
                <a:lnTo>
                  <a:pt x="15619" y="40675"/>
                </a:lnTo>
                <a:lnTo>
                  <a:pt x="60835" y="79267"/>
                </a:lnTo>
                <a:lnTo>
                  <a:pt x="133187" y="115258"/>
                </a:lnTo>
                <a:lnTo>
                  <a:pt x="178770" y="132116"/>
                </a:lnTo>
                <a:lnTo>
                  <a:pt x="230214" y="148130"/>
                </a:lnTo>
                <a:lnTo>
                  <a:pt x="287210" y="163235"/>
                </a:lnTo>
                <a:lnTo>
                  <a:pt x="349452" y="177366"/>
                </a:lnTo>
                <a:lnTo>
                  <a:pt x="416632" y="190458"/>
                </a:lnTo>
                <a:lnTo>
                  <a:pt x="488441" y="202447"/>
                </a:lnTo>
                <a:lnTo>
                  <a:pt x="564573" y="213268"/>
                </a:lnTo>
                <a:lnTo>
                  <a:pt x="644719" y="222856"/>
                </a:lnTo>
                <a:lnTo>
                  <a:pt x="728572" y="231146"/>
                </a:lnTo>
                <a:lnTo>
                  <a:pt x="815824" y="238075"/>
                </a:lnTo>
                <a:lnTo>
                  <a:pt x="906168" y="243576"/>
                </a:lnTo>
                <a:lnTo>
                  <a:pt x="999295" y="247586"/>
                </a:lnTo>
                <a:lnTo>
                  <a:pt x="1094899" y="250039"/>
                </a:lnTo>
                <a:lnTo>
                  <a:pt x="1192670" y="250871"/>
                </a:lnTo>
                <a:lnTo>
                  <a:pt x="1290442" y="250039"/>
                </a:lnTo>
                <a:lnTo>
                  <a:pt x="1386045" y="247586"/>
                </a:lnTo>
                <a:lnTo>
                  <a:pt x="1479172" y="243576"/>
                </a:lnTo>
                <a:lnTo>
                  <a:pt x="1569516" y="238075"/>
                </a:lnTo>
                <a:lnTo>
                  <a:pt x="1656768" y="231146"/>
                </a:lnTo>
                <a:lnTo>
                  <a:pt x="1740621" y="222856"/>
                </a:lnTo>
                <a:lnTo>
                  <a:pt x="1820767" y="213268"/>
                </a:lnTo>
                <a:lnTo>
                  <a:pt x="1896899" y="202447"/>
                </a:lnTo>
                <a:lnTo>
                  <a:pt x="1968709" y="190458"/>
                </a:lnTo>
                <a:lnTo>
                  <a:pt x="2035888" y="177366"/>
                </a:lnTo>
                <a:lnTo>
                  <a:pt x="2098130" y="163235"/>
                </a:lnTo>
                <a:lnTo>
                  <a:pt x="2155127" y="148130"/>
                </a:lnTo>
                <a:lnTo>
                  <a:pt x="2206570" y="132116"/>
                </a:lnTo>
                <a:lnTo>
                  <a:pt x="2252153" y="115258"/>
                </a:lnTo>
                <a:lnTo>
                  <a:pt x="2291567" y="97620"/>
                </a:lnTo>
                <a:lnTo>
                  <a:pt x="2350659" y="60264"/>
                </a:lnTo>
                <a:lnTo>
                  <a:pt x="2381384" y="20565"/>
                </a:lnTo>
                <a:lnTo>
                  <a:pt x="2385341" y="0"/>
                </a:lnTo>
              </a:path>
            </a:pathLst>
          </a:custGeom>
          <a:ln w="145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2455481" y="7803013"/>
            <a:ext cx="1302385" cy="344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10">
                <a:latin typeface="Tahoma"/>
                <a:cs typeface="Tahoma"/>
              </a:rPr>
              <a:t>ၥᦶአֺ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70915" y="6578261"/>
            <a:ext cx="1582550" cy="10692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752446" y="5742136"/>
            <a:ext cx="2655062" cy="5948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861261" y="5807424"/>
            <a:ext cx="2466975" cy="406400"/>
          </a:xfrm>
          <a:custGeom>
            <a:avLst/>
            <a:gdLst/>
            <a:ahLst/>
            <a:cxnLst/>
            <a:rect l="l" t="t" r="r" b="b"/>
            <a:pathLst>
              <a:path w="2466975" h="406400">
                <a:moveTo>
                  <a:pt x="0" y="0"/>
                </a:moveTo>
                <a:lnTo>
                  <a:pt x="2466451" y="0"/>
                </a:lnTo>
                <a:lnTo>
                  <a:pt x="2466451" y="406238"/>
                </a:lnTo>
                <a:lnTo>
                  <a:pt x="0" y="4062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7861262" y="5807425"/>
            <a:ext cx="2466975" cy="406400"/>
          </a:xfrm>
          <a:prstGeom prst="rect">
            <a:avLst/>
          </a:prstGeom>
          <a:solidFill>
            <a:srgbClr val="FFFFFF"/>
          </a:solidFill>
          <a:ln w="14508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R="6350">
              <a:lnSpc>
                <a:spcPct val="100000"/>
              </a:lnSpc>
            </a:pPr>
            <a:r>
              <a:rPr dirty="0" sz="2250" spc="-459">
                <a:latin typeface="Arial"/>
                <a:cs typeface="Arial"/>
              </a:rPr>
              <a:t>@</a:t>
            </a:r>
            <a:r>
              <a:rPr dirty="0" sz="2250" spc="-320">
                <a:latin typeface="Arial"/>
                <a:cs typeface="Arial"/>
              </a:rPr>
              <a:t>T</a:t>
            </a:r>
            <a:r>
              <a:rPr dirty="0" sz="2250" spc="25">
                <a:latin typeface="Arial"/>
                <a:cs typeface="Arial"/>
              </a:rPr>
              <a:t>est</a:t>
            </a:r>
            <a:endParaRPr sz="225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947346" y="4240502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5" h="0">
                <a:moveTo>
                  <a:pt x="0" y="0"/>
                </a:moveTo>
                <a:lnTo>
                  <a:pt x="647803" y="0"/>
                </a:lnTo>
              </a:path>
            </a:pathLst>
          </a:custGeom>
          <a:ln w="72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595148" y="4162156"/>
            <a:ext cx="208915" cy="156845"/>
          </a:xfrm>
          <a:custGeom>
            <a:avLst/>
            <a:gdLst/>
            <a:ahLst/>
            <a:cxnLst/>
            <a:rect l="l" t="t" r="r" b="b"/>
            <a:pathLst>
              <a:path w="208914" h="156845">
                <a:moveTo>
                  <a:pt x="0" y="0"/>
                </a:moveTo>
                <a:lnTo>
                  <a:pt x="0" y="156692"/>
                </a:lnTo>
                <a:lnTo>
                  <a:pt x="208923" y="78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595150" y="4162156"/>
            <a:ext cx="208915" cy="156845"/>
          </a:xfrm>
          <a:custGeom>
            <a:avLst/>
            <a:gdLst/>
            <a:ahLst/>
            <a:cxnLst/>
            <a:rect l="l" t="t" r="r" b="b"/>
            <a:pathLst>
              <a:path w="208914" h="156845">
                <a:moveTo>
                  <a:pt x="208923" y="78346"/>
                </a:moveTo>
                <a:lnTo>
                  <a:pt x="0" y="0"/>
                </a:lnTo>
                <a:lnTo>
                  <a:pt x="0" y="156692"/>
                </a:lnTo>
                <a:lnTo>
                  <a:pt x="208923" y="78346"/>
                </a:lnTo>
                <a:close/>
              </a:path>
            </a:pathLst>
          </a:custGeom>
          <a:ln w="72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254861" y="6619903"/>
            <a:ext cx="3281045" cy="0"/>
          </a:xfrm>
          <a:custGeom>
            <a:avLst/>
            <a:gdLst/>
            <a:ahLst/>
            <a:cxnLst/>
            <a:rect l="l" t="t" r="r" b="b"/>
            <a:pathLst>
              <a:path w="3281045" h="0">
                <a:moveTo>
                  <a:pt x="0" y="0"/>
                </a:moveTo>
                <a:lnTo>
                  <a:pt x="3280838" y="0"/>
                </a:lnTo>
              </a:path>
            </a:pathLst>
          </a:custGeom>
          <a:ln w="72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535698" y="6541556"/>
            <a:ext cx="208915" cy="156845"/>
          </a:xfrm>
          <a:custGeom>
            <a:avLst/>
            <a:gdLst/>
            <a:ahLst/>
            <a:cxnLst/>
            <a:rect l="l" t="t" r="r" b="b"/>
            <a:pathLst>
              <a:path w="208915" h="156845">
                <a:moveTo>
                  <a:pt x="0" y="0"/>
                </a:moveTo>
                <a:lnTo>
                  <a:pt x="0" y="156691"/>
                </a:lnTo>
                <a:lnTo>
                  <a:pt x="208922" y="78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535699" y="6541558"/>
            <a:ext cx="208915" cy="156845"/>
          </a:xfrm>
          <a:custGeom>
            <a:avLst/>
            <a:gdLst/>
            <a:ahLst/>
            <a:cxnLst/>
            <a:rect l="l" t="t" r="r" b="b"/>
            <a:pathLst>
              <a:path w="208915" h="156845">
                <a:moveTo>
                  <a:pt x="208923" y="78346"/>
                </a:moveTo>
                <a:lnTo>
                  <a:pt x="0" y="0"/>
                </a:lnTo>
                <a:lnTo>
                  <a:pt x="0" y="156692"/>
                </a:lnTo>
                <a:lnTo>
                  <a:pt x="208923" y="78346"/>
                </a:lnTo>
                <a:close/>
              </a:path>
            </a:pathLst>
          </a:custGeom>
          <a:ln w="72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133721" y="5589797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 h="0">
                <a:moveTo>
                  <a:pt x="0" y="0"/>
                </a:moveTo>
                <a:lnTo>
                  <a:pt x="258035" y="0"/>
                </a:lnTo>
              </a:path>
            </a:pathLst>
          </a:custGeom>
          <a:ln w="72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391755" y="5511450"/>
            <a:ext cx="208915" cy="156845"/>
          </a:xfrm>
          <a:custGeom>
            <a:avLst/>
            <a:gdLst/>
            <a:ahLst/>
            <a:cxnLst/>
            <a:rect l="l" t="t" r="r" b="b"/>
            <a:pathLst>
              <a:path w="208915" h="156845">
                <a:moveTo>
                  <a:pt x="0" y="0"/>
                </a:moveTo>
                <a:lnTo>
                  <a:pt x="0" y="156692"/>
                </a:lnTo>
                <a:lnTo>
                  <a:pt x="208922" y="78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391757" y="5511451"/>
            <a:ext cx="208915" cy="156845"/>
          </a:xfrm>
          <a:custGeom>
            <a:avLst/>
            <a:gdLst/>
            <a:ahLst/>
            <a:cxnLst/>
            <a:rect l="l" t="t" r="r" b="b"/>
            <a:pathLst>
              <a:path w="208915" h="156845">
                <a:moveTo>
                  <a:pt x="208923" y="78346"/>
                </a:moveTo>
                <a:lnTo>
                  <a:pt x="0" y="0"/>
                </a:lnTo>
                <a:lnTo>
                  <a:pt x="0" y="156692"/>
                </a:lnTo>
                <a:lnTo>
                  <a:pt x="208923" y="78346"/>
                </a:lnTo>
                <a:close/>
              </a:path>
            </a:pathLst>
          </a:custGeom>
          <a:ln w="72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4841" y="9195168"/>
            <a:ext cx="2321365" cy="10010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19146" y="9260457"/>
            <a:ext cx="2147570" cy="812800"/>
          </a:xfrm>
          <a:custGeom>
            <a:avLst/>
            <a:gdLst/>
            <a:ahLst/>
            <a:cxnLst/>
            <a:rect l="l" t="t" r="r" b="b"/>
            <a:pathLst>
              <a:path w="2147570" h="812800">
                <a:moveTo>
                  <a:pt x="0" y="0"/>
                </a:moveTo>
                <a:lnTo>
                  <a:pt x="2147264" y="0"/>
                </a:lnTo>
                <a:lnTo>
                  <a:pt x="2147264" y="812477"/>
                </a:lnTo>
                <a:lnTo>
                  <a:pt x="0" y="8124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19147" y="9260458"/>
            <a:ext cx="2147570" cy="812800"/>
          </a:xfrm>
          <a:custGeom>
            <a:avLst/>
            <a:gdLst/>
            <a:ahLst/>
            <a:cxnLst/>
            <a:rect l="l" t="t" r="r" b="b"/>
            <a:pathLst>
              <a:path w="2147570" h="812800">
                <a:moveTo>
                  <a:pt x="0" y="0"/>
                </a:moveTo>
                <a:lnTo>
                  <a:pt x="2147264" y="0"/>
                </a:lnTo>
                <a:lnTo>
                  <a:pt x="2147264" y="812478"/>
                </a:lnTo>
                <a:lnTo>
                  <a:pt x="0" y="812478"/>
                </a:lnTo>
                <a:lnTo>
                  <a:pt x="0" y="0"/>
                </a:lnTo>
                <a:close/>
              </a:path>
            </a:pathLst>
          </a:custGeom>
          <a:ln w="145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5304597" y="9517357"/>
            <a:ext cx="1766570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285">
                <a:latin typeface="Tahoma"/>
                <a:cs typeface="Tahoma"/>
              </a:rPr>
              <a:t>ၥᦶᕮຎතᵞ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058934" y="8623316"/>
            <a:ext cx="2059939" cy="1043940"/>
          </a:xfrm>
          <a:custGeom>
            <a:avLst/>
            <a:gdLst/>
            <a:ahLst/>
            <a:cxnLst/>
            <a:rect l="l" t="t" r="r" b="b"/>
            <a:pathLst>
              <a:path w="2059939" h="1043940">
                <a:moveTo>
                  <a:pt x="2059584" y="1043381"/>
                </a:moveTo>
                <a:lnTo>
                  <a:pt x="0" y="1043381"/>
                </a:lnTo>
                <a:lnTo>
                  <a:pt x="0" y="874934"/>
                </a:lnTo>
                <a:lnTo>
                  <a:pt x="0" y="0"/>
                </a:lnTo>
              </a:path>
            </a:pathLst>
          </a:custGeom>
          <a:ln w="72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980588" y="8414391"/>
            <a:ext cx="156845" cy="208915"/>
          </a:xfrm>
          <a:custGeom>
            <a:avLst/>
            <a:gdLst/>
            <a:ahLst/>
            <a:cxnLst/>
            <a:rect l="l" t="t" r="r" b="b"/>
            <a:pathLst>
              <a:path w="156844" h="208915">
                <a:moveTo>
                  <a:pt x="78346" y="0"/>
                </a:moveTo>
                <a:lnTo>
                  <a:pt x="0" y="208923"/>
                </a:lnTo>
                <a:lnTo>
                  <a:pt x="156691" y="208923"/>
                </a:lnTo>
                <a:lnTo>
                  <a:pt x="783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980588" y="8414392"/>
            <a:ext cx="156845" cy="208915"/>
          </a:xfrm>
          <a:custGeom>
            <a:avLst/>
            <a:gdLst/>
            <a:ahLst/>
            <a:cxnLst/>
            <a:rect l="l" t="t" r="r" b="b"/>
            <a:pathLst>
              <a:path w="156844" h="208915">
                <a:moveTo>
                  <a:pt x="78346" y="0"/>
                </a:moveTo>
                <a:lnTo>
                  <a:pt x="0" y="208923"/>
                </a:lnTo>
                <a:lnTo>
                  <a:pt x="156692" y="208923"/>
                </a:lnTo>
                <a:lnTo>
                  <a:pt x="78346" y="0"/>
                </a:lnTo>
                <a:close/>
              </a:path>
            </a:pathLst>
          </a:custGeom>
          <a:ln w="725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4248618" y="5422949"/>
            <a:ext cx="718185" cy="522605"/>
          </a:xfrm>
          <a:custGeom>
            <a:avLst/>
            <a:gdLst/>
            <a:ahLst/>
            <a:cxnLst/>
            <a:rect l="l" t="t" r="r" b="b"/>
            <a:pathLst>
              <a:path w="718184" h="522604">
                <a:moveTo>
                  <a:pt x="0" y="522307"/>
                </a:moveTo>
                <a:lnTo>
                  <a:pt x="540472" y="522307"/>
                </a:lnTo>
                <a:lnTo>
                  <a:pt x="540472" y="291656"/>
                </a:lnTo>
                <a:lnTo>
                  <a:pt x="540472" y="0"/>
                </a:lnTo>
                <a:lnTo>
                  <a:pt x="717624" y="0"/>
                </a:lnTo>
              </a:path>
            </a:pathLst>
          </a:custGeom>
          <a:ln w="2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4966235" y="5370717"/>
            <a:ext cx="139700" cy="104775"/>
          </a:xfrm>
          <a:custGeom>
            <a:avLst/>
            <a:gdLst/>
            <a:ahLst/>
            <a:cxnLst/>
            <a:rect l="l" t="t" r="r" b="b"/>
            <a:pathLst>
              <a:path w="139700" h="104775">
                <a:moveTo>
                  <a:pt x="0" y="0"/>
                </a:moveTo>
                <a:lnTo>
                  <a:pt x="0" y="104461"/>
                </a:lnTo>
                <a:lnTo>
                  <a:pt x="139283" y="522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4966243" y="5370718"/>
            <a:ext cx="139700" cy="104775"/>
          </a:xfrm>
          <a:custGeom>
            <a:avLst/>
            <a:gdLst/>
            <a:ahLst/>
            <a:cxnLst/>
            <a:rect l="l" t="t" r="r" b="b"/>
            <a:pathLst>
              <a:path w="139700" h="104775">
                <a:moveTo>
                  <a:pt x="139282" y="52230"/>
                </a:moveTo>
                <a:lnTo>
                  <a:pt x="0" y="0"/>
                </a:lnTo>
                <a:lnTo>
                  <a:pt x="0" y="104461"/>
                </a:lnTo>
                <a:lnTo>
                  <a:pt x="139282" y="52230"/>
                </a:lnTo>
                <a:close/>
              </a:path>
            </a:pathLst>
          </a:custGeom>
          <a:ln w="2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4248618" y="5945256"/>
            <a:ext cx="718185" cy="464820"/>
          </a:xfrm>
          <a:custGeom>
            <a:avLst/>
            <a:gdLst/>
            <a:ahLst/>
            <a:cxnLst/>
            <a:rect l="l" t="t" r="r" b="b"/>
            <a:pathLst>
              <a:path w="718184" h="464820">
                <a:moveTo>
                  <a:pt x="0" y="0"/>
                </a:moveTo>
                <a:lnTo>
                  <a:pt x="540472" y="0"/>
                </a:lnTo>
                <a:lnTo>
                  <a:pt x="540472" y="180613"/>
                </a:lnTo>
                <a:lnTo>
                  <a:pt x="540472" y="464273"/>
                </a:lnTo>
                <a:lnTo>
                  <a:pt x="717624" y="464273"/>
                </a:lnTo>
              </a:path>
            </a:pathLst>
          </a:custGeom>
          <a:ln w="2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4966235" y="6357298"/>
            <a:ext cx="139700" cy="104775"/>
          </a:xfrm>
          <a:custGeom>
            <a:avLst/>
            <a:gdLst/>
            <a:ahLst/>
            <a:cxnLst/>
            <a:rect l="l" t="t" r="r" b="b"/>
            <a:pathLst>
              <a:path w="139700" h="104775">
                <a:moveTo>
                  <a:pt x="0" y="0"/>
                </a:moveTo>
                <a:lnTo>
                  <a:pt x="0" y="104460"/>
                </a:lnTo>
                <a:lnTo>
                  <a:pt x="139283" y="52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966243" y="6357299"/>
            <a:ext cx="139700" cy="104775"/>
          </a:xfrm>
          <a:custGeom>
            <a:avLst/>
            <a:gdLst/>
            <a:ahLst/>
            <a:cxnLst/>
            <a:rect l="l" t="t" r="r" b="b"/>
            <a:pathLst>
              <a:path w="139700" h="104775">
                <a:moveTo>
                  <a:pt x="139282" y="52230"/>
                </a:moveTo>
                <a:lnTo>
                  <a:pt x="0" y="0"/>
                </a:lnTo>
                <a:lnTo>
                  <a:pt x="0" y="104461"/>
                </a:lnTo>
                <a:lnTo>
                  <a:pt x="139282" y="52230"/>
                </a:lnTo>
                <a:close/>
              </a:path>
            </a:pathLst>
          </a:custGeom>
          <a:ln w="2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407509" y="5727627"/>
            <a:ext cx="1494379" cy="11751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516318" y="5807424"/>
            <a:ext cx="1306195" cy="986790"/>
          </a:xfrm>
          <a:custGeom>
            <a:avLst/>
            <a:gdLst/>
            <a:ahLst/>
            <a:cxnLst/>
            <a:rect l="l" t="t" r="r" b="b"/>
            <a:pathLst>
              <a:path w="1306195" h="986790">
                <a:moveTo>
                  <a:pt x="0" y="0"/>
                </a:moveTo>
                <a:lnTo>
                  <a:pt x="1305771" y="0"/>
                </a:lnTo>
                <a:lnTo>
                  <a:pt x="1305771" y="986580"/>
                </a:lnTo>
                <a:lnTo>
                  <a:pt x="0" y="986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516325" y="5807425"/>
            <a:ext cx="1306195" cy="986790"/>
          </a:xfrm>
          <a:custGeom>
            <a:avLst/>
            <a:gdLst/>
            <a:ahLst/>
            <a:cxnLst/>
            <a:rect l="l" t="t" r="r" b="b"/>
            <a:pathLst>
              <a:path w="1306195" h="986790">
                <a:moveTo>
                  <a:pt x="0" y="0"/>
                </a:moveTo>
                <a:lnTo>
                  <a:pt x="1305768" y="0"/>
                </a:lnTo>
                <a:lnTo>
                  <a:pt x="1305768" y="986580"/>
                </a:lnTo>
                <a:lnTo>
                  <a:pt x="0" y="986580"/>
                </a:lnTo>
                <a:lnTo>
                  <a:pt x="0" y="0"/>
                </a:lnTo>
                <a:close/>
              </a:path>
            </a:pathLst>
          </a:custGeom>
          <a:ln w="145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10673219" y="6144978"/>
            <a:ext cx="982344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70">
                <a:latin typeface="Tahoma"/>
                <a:cs typeface="Tahoma"/>
              </a:rPr>
              <a:t>%DVH۱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9653065" y="9195168"/>
            <a:ext cx="2321365" cy="10010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761880" y="9260457"/>
            <a:ext cx="2132965" cy="812800"/>
          </a:xfrm>
          <a:custGeom>
            <a:avLst/>
            <a:gdLst/>
            <a:ahLst/>
            <a:cxnLst/>
            <a:rect l="l" t="t" r="r" b="b"/>
            <a:pathLst>
              <a:path w="2132965" h="812800">
                <a:moveTo>
                  <a:pt x="0" y="0"/>
                </a:moveTo>
                <a:lnTo>
                  <a:pt x="2132752" y="0"/>
                </a:lnTo>
                <a:lnTo>
                  <a:pt x="2132752" y="812477"/>
                </a:lnTo>
                <a:lnTo>
                  <a:pt x="0" y="8124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9761881" y="9260458"/>
            <a:ext cx="2132965" cy="812800"/>
          </a:xfrm>
          <a:prstGeom prst="rect">
            <a:avLst/>
          </a:prstGeom>
          <a:solidFill>
            <a:srgbClr val="FFFFFF"/>
          </a:solidFill>
          <a:ln w="14508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24840">
              <a:lnSpc>
                <a:spcPct val="100000"/>
              </a:lnSpc>
            </a:pPr>
            <a:r>
              <a:rPr dirty="0" sz="2250" spc="-370">
                <a:latin typeface="Tahoma"/>
                <a:cs typeface="Tahoma"/>
              </a:rPr>
              <a:t>$VVHUW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1974431" y="9195168"/>
            <a:ext cx="2321365" cy="10010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068732" y="9260457"/>
            <a:ext cx="2147570" cy="812800"/>
          </a:xfrm>
          <a:custGeom>
            <a:avLst/>
            <a:gdLst/>
            <a:ahLst/>
            <a:cxnLst/>
            <a:rect l="l" t="t" r="r" b="b"/>
            <a:pathLst>
              <a:path w="2147569" h="812800">
                <a:moveTo>
                  <a:pt x="0" y="0"/>
                </a:moveTo>
                <a:lnTo>
                  <a:pt x="2147264" y="0"/>
                </a:lnTo>
                <a:lnTo>
                  <a:pt x="2147264" y="812477"/>
                </a:lnTo>
                <a:lnTo>
                  <a:pt x="0" y="8124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12068740" y="9260458"/>
            <a:ext cx="2147570" cy="812800"/>
          </a:xfrm>
          <a:prstGeom prst="rect">
            <a:avLst/>
          </a:prstGeom>
          <a:solidFill>
            <a:srgbClr val="FFFFFF"/>
          </a:solidFill>
          <a:ln w="14508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91135">
              <a:lnSpc>
                <a:spcPct val="100000"/>
              </a:lnSpc>
            </a:pPr>
            <a:r>
              <a:rPr dirty="0" sz="2250" spc="355">
                <a:latin typeface="Tahoma"/>
                <a:cs typeface="Tahoma"/>
              </a:rPr>
              <a:t>ӞԶ᭗አොဩ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9660321" y="6783895"/>
            <a:ext cx="1509395" cy="1286510"/>
          </a:xfrm>
          <a:custGeom>
            <a:avLst/>
            <a:gdLst/>
            <a:ahLst/>
            <a:cxnLst/>
            <a:rect l="l" t="t" r="r" b="b"/>
            <a:pathLst>
              <a:path w="1509395" h="1286509">
                <a:moveTo>
                  <a:pt x="1508888" y="0"/>
                </a:moveTo>
                <a:lnTo>
                  <a:pt x="1508888" y="1025708"/>
                </a:lnTo>
                <a:lnTo>
                  <a:pt x="845779" y="1025708"/>
                </a:lnTo>
                <a:lnTo>
                  <a:pt x="0" y="1025708"/>
                </a:lnTo>
                <a:lnTo>
                  <a:pt x="0" y="1286199"/>
                </a:lnTo>
              </a:path>
            </a:pathLst>
          </a:custGeom>
          <a:ln w="72542">
            <a:solidFill>
              <a:srgbClr val="C25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581973" y="8070093"/>
            <a:ext cx="156845" cy="208915"/>
          </a:xfrm>
          <a:custGeom>
            <a:avLst/>
            <a:gdLst/>
            <a:ahLst/>
            <a:cxnLst/>
            <a:rect l="l" t="t" r="r" b="b"/>
            <a:pathLst>
              <a:path w="156845" h="208915">
                <a:moveTo>
                  <a:pt x="156692" y="0"/>
                </a:moveTo>
                <a:lnTo>
                  <a:pt x="0" y="0"/>
                </a:lnTo>
                <a:lnTo>
                  <a:pt x="78346" y="208923"/>
                </a:lnTo>
                <a:lnTo>
                  <a:pt x="156692" y="0"/>
                </a:lnTo>
                <a:close/>
              </a:path>
            </a:pathLst>
          </a:custGeom>
          <a:solidFill>
            <a:srgbClr val="C25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581975" y="8070095"/>
            <a:ext cx="156845" cy="208915"/>
          </a:xfrm>
          <a:custGeom>
            <a:avLst/>
            <a:gdLst/>
            <a:ahLst/>
            <a:cxnLst/>
            <a:rect l="l" t="t" r="r" b="b"/>
            <a:pathLst>
              <a:path w="156845" h="208915">
                <a:moveTo>
                  <a:pt x="78346" y="208923"/>
                </a:moveTo>
                <a:lnTo>
                  <a:pt x="156692" y="0"/>
                </a:lnTo>
                <a:lnTo>
                  <a:pt x="0" y="0"/>
                </a:lnTo>
                <a:lnTo>
                  <a:pt x="78346" y="208923"/>
                </a:lnTo>
                <a:close/>
              </a:path>
            </a:pathLst>
          </a:custGeom>
          <a:ln w="72542">
            <a:solidFill>
              <a:srgbClr val="C258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脚本设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更多的团队开始使</a:t>
            </a:r>
            <a:r>
              <a:rPr dirty="0" spc="114"/>
              <a:t>用</a:t>
            </a:r>
            <a:r>
              <a:rPr dirty="0" spc="-635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58055" y="3874227"/>
            <a:ext cx="16680120" cy="5769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29497" y="4036397"/>
            <a:ext cx="4623435" cy="1548765"/>
          </a:xfrm>
          <a:custGeom>
            <a:avLst/>
            <a:gdLst/>
            <a:ahLst/>
            <a:cxnLst/>
            <a:rect l="l" t="t" r="r" b="b"/>
            <a:pathLst>
              <a:path w="4623434" h="1548764">
                <a:moveTo>
                  <a:pt x="0" y="0"/>
                </a:moveTo>
                <a:lnTo>
                  <a:pt x="4623299" y="0"/>
                </a:lnTo>
                <a:lnTo>
                  <a:pt x="4623299" y="1548367"/>
                </a:lnTo>
                <a:lnTo>
                  <a:pt x="0" y="15483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29494" y="4036393"/>
            <a:ext cx="4623435" cy="1548765"/>
          </a:xfrm>
          <a:prstGeom prst="rect">
            <a:avLst/>
          </a:prstGeom>
          <a:ln w="21807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9215" marR="257175" indent="-1077595">
              <a:lnSpc>
                <a:spcPts val="3260"/>
              </a:lnSpc>
            </a:pPr>
            <a:r>
              <a:rPr dirty="0" sz="2750" spc="-5">
                <a:latin typeface="Arial"/>
                <a:cs typeface="Arial"/>
              </a:rPr>
              <a:t>Lego-ap</a:t>
            </a:r>
            <a:r>
              <a:rPr dirty="0" sz="2750" spc="-5">
                <a:latin typeface="Arial"/>
                <a:cs typeface="Arial"/>
              </a:rPr>
              <a:t>i</a:t>
            </a:r>
            <a:r>
              <a:rPr dirty="0" sz="2750" spc="-5">
                <a:latin typeface="Arial"/>
                <a:cs typeface="Arial"/>
              </a:rPr>
              <a:t>-a</a:t>
            </a:r>
            <a:r>
              <a:rPr dirty="0" sz="2750" spc="-5">
                <a:latin typeface="Arial"/>
                <a:cs typeface="Arial"/>
              </a:rPr>
              <a:t>u</a:t>
            </a:r>
            <a:r>
              <a:rPr dirty="0" sz="2750" spc="-5">
                <a:latin typeface="Arial"/>
                <a:cs typeface="Arial"/>
              </a:rPr>
              <a:t>t</a:t>
            </a:r>
            <a:r>
              <a:rPr dirty="0" sz="2750" spc="-5">
                <a:latin typeface="Arial"/>
                <a:cs typeface="Arial"/>
              </a:rPr>
              <a:t>o</a:t>
            </a:r>
            <a:r>
              <a:rPr dirty="0" sz="2750" spc="-5">
                <a:latin typeface="Arial"/>
                <a:cs typeface="Arial"/>
              </a:rPr>
              <a:t>ma</a:t>
            </a:r>
            <a:r>
              <a:rPr dirty="0" sz="2750" spc="-5">
                <a:latin typeface="Arial"/>
                <a:cs typeface="Arial"/>
              </a:rPr>
              <a:t>t</a:t>
            </a:r>
            <a:r>
              <a:rPr dirty="0" sz="2750" spc="-5">
                <a:latin typeface="Arial"/>
                <a:cs typeface="Arial"/>
              </a:rPr>
              <a:t>i</a:t>
            </a:r>
            <a:r>
              <a:rPr dirty="0" sz="2750" spc="-5">
                <a:latin typeface="Arial"/>
                <a:cs typeface="Arial"/>
              </a:rPr>
              <a:t>on-ba</a:t>
            </a:r>
            <a:r>
              <a:rPr dirty="0" sz="2750" spc="-5">
                <a:latin typeface="Arial"/>
                <a:cs typeface="Arial"/>
              </a:rPr>
              <a:t>se</a:t>
            </a:r>
            <a:r>
              <a:rPr dirty="0" sz="2750" spc="-5">
                <a:latin typeface="Arial"/>
                <a:cs typeface="Arial"/>
              </a:rPr>
              <a:t> SNAPSH</a:t>
            </a:r>
            <a:r>
              <a:rPr dirty="0" sz="2750" spc="-5">
                <a:latin typeface="Arial"/>
                <a:cs typeface="Arial"/>
              </a:rPr>
              <a:t>OT</a:t>
            </a:r>
            <a:endParaRPr sz="2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24841" y="7438445"/>
            <a:ext cx="4340225" cy="1548765"/>
          </a:xfrm>
          <a:custGeom>
            <a:avLst/>
            <a:gdLst/>
            <a:ahLst/>
            <a:cxnLst/>
            <a:rect l="l" t="t" r="r" b="b"/>
            <a:pathLst>
              <a:path w="4340225" h="1548765">
                <a:moveTo>
                  <a:pt x="0" y="0"/>
                </a:moveTo>
                <a:lnTo>
                  <a:pt x="4339792" y="0"/>
                </a:lnTo>
                <a:lnTo>
                  <a:pt x="4339792" y="1548367"/>
                </a:lnTo>
                <a:lnTo>
                  <a:pt x="0" y="15483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26328" y="7438445"/>
            <a:ext cx="4318000" cy="1548765"/>
          </a:xfrm>
          <a:custGeom>
            <a:avLst/>
            <a:gdLst/>
            <a:ahLst/>
            <a:cxnLst/>
            <a:rect l="l" t="t" r="r" b="b"/>
            <a:pathLst>
              <a:path w="4318000" h="1548765">
                <a:moveTo>
                  <a:pt x="0" y="0"/>
                </a:moveTo>
                <a:lnTo>
                  <a:pt x="4317983" y="0"/>
                </a:lnTo>
                <a:lnTo>
                  <a:pt x="4317983" y="1548367"/>
                </a:lnTo>
                <a:lnTo>
                  <a:pt x="0" y="15483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907494" y="7438445"/>
            <a:ext cx="2050414" cy="1548765"/>
          </a:xfrm>
          <a:custGeom>
            <a:avLst/>
            <a:gdLst/>
            <a:ahLst/>
            <a:cxnLst/>
            <a:rect l="l" t="t" r="r" b="b"/>
            <a:pathLst>
              <a:path w="2050415" h="1548765">
                <a:moveTo>
                  <a:pt x="0" y="0"/>
                </a:moveTo>
                <a:lnTo>
                  <a:pt x="2049958" y="0"/>
                </a:lnTo>
                <a:lnTo>
                  <a:pt x="2049958" y="1548367"/>
                </a:lnTo>
                <a:lnTo>
                  <a:pt x="0" y="15483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951732" y="5652180"/>
            <a:ext cx="157480" cy="209550"/>
          </a:xfrm>
          <a:custGeom>
            <a:avLst/>
            <a:gdLst/>
            <a:ahLst/>
            <a:cxnLst/>
            <a:rect l="l" t="t" r="r" b="b"/>
            <a:pathLst>
              <a:path w="157479" h="209550">
                <a:moveTo>
                  <a:pt x="78508" y="0"/>
                </a:moveTo>
                <a:lnTo>
                  <a:pt x="0" y="209355"/>
                </a:lnTo>
                <a:lnTo>
                  <a:pt x="157018" y="209355"/>
                </a:lnTo>
                <a:lnTo>
                  <a:pt x="78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951729" y="5652175"/>
            <a:ext cx="157480" cy="209550"/>
          </a:xfrm>
          <a:custGeom>
            <a:avLst/>
            <a:gdLst/>
            <a:ahLst/>
            <a:cxnLst/>
            <a:rect l="l" t="t" r="r" b="b"/>
            <a:pathLst>
              <a:path w="157479" h="209550">
                <a:moveTo>
                  <a:pt x="78508" y="0"/>
                </a:moveTo>
                <a:lnTo>
                  <a:pt x="0" y="209356"/>
                </a:lnTo>
                <a:lnTo>
                  <a:pt x="157017" y="209356"/>
                </a:lnTo>
                <a:lnTo>
                  <a:pt x="78508" y="0"/>
                </a:lnTo>
                <a:close/>
              </a:path>
            </a:pathLst>
          </a:custGeom>
          <a:ln w="436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951732" y="5652180"/>
            <a:ext cx="157480" cy="209550"/>
          </a:xfrm>
          <a:custGeom>
            <a:avLst/>
            <a:gdLst/>
            <a:ahLst/>
            <a:cxnLst/>
            <a:rect l="l" t="t" r="r" b="b"/>
            <a:pathLst>
              <a:path w="157479" h="209550">
                <a:moveTo>
                  <a:pt x="78508" y="0"/>
                </a:moveTo>
                <a:lnTo>
                  <a:pt x="0" y="209355"/>
                </a:lnTo>
                <a:lnTo>
                  <a:pt x="157018" y="209355"/>
                </a:lnTo>
                <a:lnTo>
                  <a:pt x="78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951729" y="5652175"/>
            <a:ext cx="157480" cy="209550"/>
          </a:xfrm>
          <a:custGeom>
            <a:avLst/>
            <a:gdLst/>
            <a:ahLst/>
            <a:cxnLst/>
            <a:rect l="l" t="t" r="r" b="b"/>
            <a:pathLst>
              <a:path w="157479" h="209550">
                <a:moveTo>
                  <a:pt x="78508" y="0"/>
                </a:moveTo>
                <a:lnTo>
                  <a:pt x="0" y="209356"/>
                </a:lnTo>
                <a:lnTo>
                  <a:pt x="157017" y="209356"/>
                </a:lnTo>
                <a:lnTo>
                  <a:pt x="78508" y="0"/>
                </a:lnTo>
                <a:close/>
              </a:path>
            </a:pathLst>
          </a:custGeom>
          <a:ln w="436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51732" y="5652180"/>
            <a:ext cx="157480" cy="209550"/>
          </a:xfrm>
          <a:custGeom>
            <a:avLst/>
            <a:gdLst/>
            <a:ahLst/>
            <a:cxnLst/>
            <a:rect l="l" t="t" r="r" b="b"/>
            <a:pathLst>
              <a:path w="157479" h="209550">
                <a:moveTo>
                  <a:pt x="78508" y="0"/>
                </a:moveTo>
                <a:lnTo>
                  <a:pt x="0" y="209355"/>
                </a:lnTo>
                <a:lnTo>
                  <a:pt x="157018" y="209355"/>
                </a:lnTo>
                <a:lnTo>
                  <a:pt x="78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51729" y="5652175"/>
            <a:ext cx="157480" cy="209550"/>
          </a:xfrm>
          <a:custGeom>
            <a:avLst/>
            <a:gdLst/>
            <a:ahLst/>
            <a:cxnLst/>
            <a:rect l="l" t="t" r="r" b="b"/>
            <a:pathLst>
              <a:path w="157479" h="209550">
                <a:moveTo>
                  <a:pt x="78508" y="0"/>
                </a:moveTo>
                <a:lnTo>
                  <a:pt x="0" y="209356"/>
                </a:lnTo>
                <a:lnTo>
                  <a:pt x="157017" y="209356"/>
                </a:lnTo>
                <a:lnTo>
                  <a:pt x="78508" y="0"/>
                </a:lnTo>
                <a:close/>
              </a:path>
            </a:pathLst>
          </a:custGeom>
          <a:ln w="436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327822" y="7438445"/>
            <a:ext cx="4318000" cy="1548765"/>
          </a:xfrm>
          <a:custGeom>
            <a:avLst/>
            <a:gdLst/>
            <a:ahLst/>
            <a:cxnLst/>
            <a:rect l="l" t="t" r="r" b="b"/>
            <a:pathLst>
              <a:path w="4318000" h="1548765">
                <a:moveTo>
                  <a:pt x="0" y="0"/>
                </a:moveTo>
                <a:lnTo>
                  <a:pt x="4317983" y="0"/>
                </a:lnTo>
                <a:lnTo>
                  <a:pt x="4317983" y="1548367"/>
                </a:lnTo>
                <a:lnTo>
                  <a:pt x="0" y="15483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51732" y="5652180"/>
            <a:ext cx="157480" cy="209550"/>
          </a:xfrm>
          <a:custGeom>
            <a:avLst/>
            <a:gdLst/>
            <a:ahLst/>
            <a:cxnLst/>
            <a:rect l="l" t="t" r="r" b="b"/>
            <a:pathLst>
              <a:path w="157479" h="209550">
                <a:moveTo>
                  <a:pt x="78508" y="0"/>
                </a:moveTo>
                <a:lnTo>
                  <a:pt x="0" y="209355"/>
                </a:lnTo>
                <a:lnTo>
                  <a:pt x="157018" y="209355"/>
                </a:lnTo>
                <a:lnTo>
                  <a:pt x="78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51729" y="5652175"/>
            <a:ext cx="157480" cy="209550"/>
          </a:xfrm>
          <a:custGeom>
            <a:avLst/>
            <a:gdLst/>
            <a:ahLst/>
            <a:cxnLst/>
            <a:rect l="l" t="t" r="r" b="b"/>
            <a:pathLst>
              <a:path w="157479" h="209550">
                <a:moveTo>
                  <a:pt x="78508" y="0"/>
                </a:moveTo>
                <a:lnTo>
                  <a:pt x="0" y="209356"/>
                </a:lnTo>
                <a:lnTo>
                  <a:pt x="157017" y="209356"/>
                </a:lnTo>
                <a:lnTo>
                  <a:pt x="78508" y="0"/>
                </a:lnTo>
                <a:close/>
              </a:path>
            </a:pathLst>
          </a:custGeom>
          <a:ln w="436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113936" y="5861532"/>
          <a:ext cx="15865475" cy="3136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9895"/>
                <a:gridCol w="2169895"/>
                <a:gridCol w="261695"/>
                <a:gridCol w="2169895"/>
                <a:gridCol w="1134015"/>
                <a:gridCol w="1014071"/>
                <a:gridCol w="283503"/>
                <a:gridCol w="2148087"/>
                <a:gridCol w="2169895"/>
                <a:gridCol w="261695"/>
                <a:gridCol w="1057687"/>
                <a:gridCol w="992263"/>
              </a:tblGrid>
              <a:tr h="530124">
                <a:tc gridSpan="5">
                  <a:txBody>
                    <a:bodyPr/>
                    <a:lstStyle/>
                    <a:p>
                      <a:pPr/>
                      <a:endParaRPr sz="2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4361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7">
                  <a:txBody>
                    <a:bodyPr/>
                    <a:lstStyle/>
                    <a:p>
                      <a:pPr/>
                      <a:endParaRPr sz="2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4361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46783">
                <a:tc>
                  <a:txBody>
                    <a:bodyPr/>
                    <a:lstStyle/>
                    <a:p>
                      <a:pPr/>
                      <a:endParaRPr sz="2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43615">
                      <a:solidFill>
                        <a:srgbClr val="000000"/>
                      </a:solidFill>
                      <a:prstDash val="solid"/>
                    </a:lnR>
                    <a:lnB w="21807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</a:pPr>
                      <a:r>
                        <a:rPr dirty="0" sz="2400">
                          <a:latin typeface="Tahoma"/>
                          <a:cs typeface="Tahoma"/>
                        </a:rPr>
                        <a:t>ׁᩢ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43615">
                      <a:solidFill>
                        <a:srgbClr val="000000"/>
                      </a:solidFill>
                      <a:prstDash val="solid"/>
                    </a:lnL>
                    <a:lnR w="43615">
                      <a:solidFill>
                        <a:srgbClr val="000000"/>
                      </a:solidFill>
                      <a:prstDash val="solid"/>
                    </a:lnR>
                    <a:lnB w="21807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</a:pPr>
                      <a:r>
                        <a:rPr dirty="0" sz="2400">
                          <a:latin typeface="Tahoma"/>
                          <a:cs typeface="Tahoma"/>
                        </a:rPr>
                        <a:t>ׁᩢ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43615">
                      <a:solidFill>
                        <a:srgbClr val="000000"/>
                      </a:solidFill>
                      <a:prstDash val="solid"/>
                    </a:lnL>
                    <a:lnR w="43615">
                      <a:solidFill>
                        <a:srgbClr val="000000"/>
                      </a:solidFill>
                      <a:prstDash val="solid"/>
                    </a:lnR>
                    <a:lnT w="43615">
                      <a:solidFill>
                        <a:srgbClr val="000000"/>
                      </a:solidFill>
                      <a:prstDash val="solid"/>
                    </a:lnT>
                    <a:lnB w="21807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</a:pPr>
                      <a:r>
                        <a:rPr dirty="0" sz="2400">
                          <a:latin typeface="Tahoma"/>
                          <a:cs typeface="Tahoma"/>
                        </a:rPr>
                        <a:t>ׁᩢ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43615">
                      <a:solidFill>
                        <a:srgbClr val="000000"/>
                      </a:solidFill>
                      <a:prstDash val="solid"/>
                    </a:lnL>
                    <a:lnR w="43615">
                      <a:solidFill>
                        <a:srgbClr val="000000"/>
                      </a:solidFill>
                      <a:prstDash val="solid"/>
                    </a:lnR>
                    <a:lnT w="43615">
                      <a:solidFill>
                        <a:srgbClr val="000000"/>
                      </a:solidFill>
                      <a:prstDash val="solid"/>
                    </a:lnT>
                    <a:lnB w="21807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dirty="0" sz="2400">
                          <a:latin typeface="Tahoma"/>
                          <a:cs typeface="Tahoma"/>
                        </a:rPr>
                        <a:t>ׁᩢ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43615">
                      <a:solidFill>
                        <a:srgbClr val="000000"/>
                      </a:solidFill>
                      <a:prstDash val="solid"/>
                    </a:lnL>
                    <a:lnB w="2180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8367">
                <a:tc gridSpan="2">
                  <a:txBody>
                    <a:bodyPr/>
                    <a:lstStyle/>
                    <a:p>
                      <a:pPr marL="1165860" marR="420370" indent="-746760">
                        <a:lnSpc>
                          <a:spcPct val="104099"/>
                        </a:lnSpc>
                      </a:pPr>
                      <a:r>
                        <a:rPr dirty="0" sz="2750">
                          <a:latin typeface="Arial"/>
                          <a:cs typeface="Arial"/>
                        </a:rPr>
                        <a:t>K</a:t>
                      </a:r>
                      <a:r>
                        <a:rPr dirty="0" sz="2750" spc="-5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V</a:t>
                      </a:r>
                      <a:r>
                        <a:rPr dirty="0" sz="2750">
                          <a:latin typeface="Tahoma"/>
                          <a:cs typeface="Tahoma"/>
                        </a:rPr>
                        <a:t>ᕟᛔۖ۸ၥᦶᚕ๜ 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kt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v-a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-scri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t</a:t>
                      </a:r>
                      <a:endParaRPr sz="2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1807">
                      <a:solidFill>
                        <a:srgbClr val="000000"/>
                      </a:solidFill>
                      <a:prstDash val="solid"/>
                    </a:lnL>
                    <a:lnR w="21807">
                      <a:solidFill>
                        <a:srgbClr val="000000"/>
                      </a:solidFill>
                      <a:prstDash val="solid"/>
                    </a:lnR>
                    <a:lnT w="21807">
                      <a:solidFill>
                        <a:srgbClr val="000000"/>
                      </a:solidFill>
                      <a:prstDash val="solid"/>
                    </a:lnT>
                    <a:lnB w="21807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1807">
                      <a:solidFill>
                        <a:srgbClr val="000000"/>
                      </a:solidFill>
                      <a:prstDash val="solid"/>
                    </a:lnL>
                    <a:lnR w="21807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750">
                          <a:latin typeface="Tahoma"/>
                          <a:cs typeface="Tahoma"/>
                        </a:rPr>
                        <a:t>ࢫᨻᕟᛔۖ۸ၥᦶᚕ๜</a:t>
                      </a:r>
                      <a:endParaRPr sz="2750">
                        <a:latin typeface="Tahoma"/>
                        <a:cs typeface="Tahoma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75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uangou-ap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-scri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t</a:t>
                      </a:r>
                      <a:endParaRPr sz="2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1807">
                      <a:solidFill>
                        <a:srgbClr val="000000"/>
                      </a:solidFill>
                      <a:prstDash val="solid"/>
                    </a:lnL>
                    <a:lnR w="21807">
                      <a:solidFill>
                        <a:srgbClr val="000000"/>
                      </a:solidFill>
                      <a:prstDash val="solid"/>
                    </a:lnR>
                    <a:lnT w="21807">
                      <a:solidFill>
                        <a:srgbClr val="000000"/>
                      </a:solidFill>
                      <a:prstDash val="solid"/>
                    </a:lnT>
                    <a:lnB w="21807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1807">
                      <a:solidFill>
                        <a:srgbClr val="000000"/>
                      </a:solidFill>
                      <a:prstDash val="solid"/>
                    </a:lnL>
                    <a:lnR w="21807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marR="4445">
                        <a:lnSpc>
                          <a:spcPct val="100000"/>
                        </a:lnSpc>
                      </a:pPr>
                      <a:r>
                        <a:rPr dirty="0" sz="2750">
                          <a:latin typeface="Tahoma"/>
                          <a:cs typeface="Tahoma"/>
                        </a:rPr>
                        <a:t>ԇՈᕟᛔۖ۸ၥᦶᚕ๜</a:t>
                      </a:r>
                      <a:endParaRPr sz="2750">
                        <a:latin typeface="Tahoma"/>
                        <a:cs typeface="Tahoma"/>
                      </a:endParaRPr>
                    </a:p>
                    <a:p>
                      <a:pPr algn="ctr" marR="44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750">
                          <a:latin typeface="Arial"/>
                          <a:cs typeface="Arial"/>
                        </a:rPr>
                        <a:t>beau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y-a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-scri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2750">
                          <a:latin typeface="Arial"/>
                          <a:cs typeface="Arial"/>
                        </a:rPr>
                        <a:t>t</a:t>
                      </a:r>
                      <a:endParaRPr sz="2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1807">
                      <a:solidFill>
                        <a:srgbClr val="000000"/>
                      </a:solidFill>
                      <a:prstDash val="solid"/>
                    </a:lnL>
                    <a:lnR w="21807">
                      <a:solidFill>
                        <a:srgbClr val="000000"/>
                      </a:solidFill>
                      <a:prstDash val="solid"/>
                    </a:lnR>
                    <a:lnT w="21807">
                      <a:solidFill>
                        <a:srgbClr val="000000"/>
                      </a:solidFill>
                      <a:prstDash val="solid"/>
                    </a:lnT>
                    <a:lnB w="21807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1807">
                      <a:solidFill>
                        <a:srgbClr val="000000"/>
                      </a:solidFill>
                      <a:prstDash val="solid"/>
                    </a:lnL>
                    <a:lnR w="21807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64845">
                        <a:lnSpc>
                          <a:spcPct val="100000"/>
                        </a:lnSpc>
                      </a:pPr>
                      <a:r>
                        <a:rPr dirty="0" sz="2750">
                          <a:latin typeface="Tahoma"/>
                          <a:cs typeface="Tahoma"/>
                        </a:rPr>
                        <a:t>ŏŏ</a:t>
                      </a:r>
                      <a:endParaRPr sz="275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21807">
                      <a:solidFill>
                        <a:srgbClr val="000000"/>
                      </a:solidFill>
                      <a:prstDash val="solid"/>
                    </a:lnL>
                    <a:lnR w="21807">
                      <a:solidFill>
                        <a:srgbClr val="000000"/>
                      </a:solidFill>
                      <a:prstDash val="solid"/>
                    </a:lnR>
                    <a:lnT w="21807">
                      <a:solidFill>
                        <a:srgbClr val="000000"/>
                      </a:solidFill>
                      <a:prstDash val="solid"/>
                    </a:lnT>
                    <a:lnB w="21807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脚本设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最后各团队的脚本目</a:t>
            </a:r>
            <a:r>
              <a:rPr dirty="0" spc="114"/>
              <a:t>录</a:t>
            </a:r>
            <a:r>
              <a:rPr dirty="0" spc="-635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24789" y="0"/>
            <a:ext cx="839765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33686" y="3"/>
            <a:ext cx="7689818" cy="11299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84121" y="3373898"/>
            <a:ext cx="8841740" cy="4926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60">
                <a:solidFill>
                  <a:srgbClr val="00CDC1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00CDC1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没有了</a:t>
            </a:r>
            <a:r>
              <a:rPr dirty="0" sz="2950" spc="5">
                <a:solidFill>
                  <a:srgbClr val="6C6969"/>
                </a:solidFill>
                <a:latin typeface="宋体"/>
                <a:cs typeface="宋体"/>
              </a:rPr>
              <a:t>j</a:t>
            </a:r>
            <a:r>
              <a:rPr dirty="0" sz="2950" spc="20">
                <a:solidFill>
                  <a:srgbClr val="6C6969"/>
                </a:solidFill>
                <a:latin typeface="宋体"/>
                <a:cs typeface="宋体"/>
              </a:rPr>
              <a:t>a</a:t>
            </a:r>
            <a:r>
              <a:rPr dirty="0" sz="2950" spc="385">
                <a:solidFill>
                  <a:srgbClr val="6C6969"/>
                </a:solidFill>
                <a:latin typeface="宋体"/>
                <a:cs typeface="宋体"/>
              </a:rPr>
              <a:t>v</a:t>
            </a:r>
            <a:r>
              <a:rPr dirty="0" sz="2950" spc="480">
                <a:solidFill>
                  <a:srgbClr val="6C6969"/>
                </a:solidFill>
                <a:latin typeface="宋体"/>
                <a:cs typeface="宋体"/>
              </a:rPr>
              <a:t>a</a:t>
            </a: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文件，只有</a:t>
            </a:r>
            <a:r>
              <a:rPr dirty="0" sz="2950" spc="940">
                <a:solidFill>
                  <a:srgbClr val="6C6969"/>
                </a:solidFill>
                <a:latin typeface="宋体"/>
                <a:cs typeface="宋体"/>
              </a:rPr>
              <a:t>x</a:t>
            </a:r>
            <a:r>
              <a:rPr dirty="0" sz="2950" spc="944">
                <a:solidFill>
                  <a:srgbClr val="6C6969"/>
                </a:solidFill>
                <a:latin typeface="宋体"/>
                <a:cs typeface="宋体"/>
              </a:rPr>
              <a:t>m</a:t>
            </a:r>
            <a:r>
              <a:rPr dirty="0" sz="2950" spc="-545">
                <a:solidFill>
                  <a:srgbClr val="6C6969"/>
                </a:solidFill>
                <a:latin typeface="宋体"/>
                <a:cs typeface="宋体"/>
              </a:rPr>
              <a:t>l</a:t>
            </a: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文件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950" spc="1560">
                <a:solidFill>
                  <a:srgbClr val="00CDC1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00CDC1"/>
                </a:solidFill>
                <a:latin typeface="Arial"/>
                <a:cs typeface="Arial"/>
              </a:rPr>
              <a:t> </a:t>
            </a:r>
            <a:r>
              <a:rPr dirty="0" sz="2950" spc="940">
                <a:solidFill>
                  <a:srgbClr val="6C6969"/>
                </a:solidFill>
                <a:latin typeface="宋体"/>
                <a:cs typeface="宋体"/>
              </a:rPr>
              <a:t>x</a:t>
            </a:r>
            <a:r>
              <a:rPr dirty="0" sz="2950" spc="944">
                <a:solidFill>
                  <a:srgbClr val="6C6969"/>
                </a:solidFill>
                <a:latin typeface="宋体"/>
                <a:cs typeface="宋体"/>
              </a:rPr>
              <a:t>m</a:t>
            </a:r>
            <a:r>
              <a:rPr dirty="0" sz="2950" spc="-545">
                <a:solidFill>
                  <a:srgbClr val="6C6969"/>
                </a:solidFill>
                <a:latin typeface="宋体"/>
                <a:cs typeface="宋体"/>
              </a:rPr>
              <a:t>l</a:t>
            </a: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中只需要配置</a:t>
            </a:r>
            <a:r>
              <a:rPr dirty="0" sz="2950" spc="530">
                <a:solidFill>
                  <a:srgbClr val="6C6969"/>
                </a:solidFill>
                <a:latin typeface="宋体"/>
                <a:cs typeface="宋体"/>
              </a:rPr>
              <a:t>s</a:t>
            </a:r>
            <a:r>
              <a:rPr dirty="0" sz="2950" spc="525">
                <a:solidFill>
                  <a:srgbClr val="6C6969"/>
                </a:solidFill>
                <a:latin typeface="宋体"/>
                <a:cs typeface="宋体"/>
              </a:rPr>
              <a:t>q</a:t>
            </a:r>
            <a:r>
              <a:rPr dirty="0" sz="2950" spc="-790">
                <a:solidFill>
                  <a:srgbClr val="6C6969"/>
                </a:solidFill>
                <a:latin typeface="宋体"/>
                <a:cs typeface="宋体"/>
              </a:rPr>
              <a:t>l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950" spc="1560">
                <a:solidFill>
                  <a:srgbClr val="00CDC1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00CDC1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可以右键直接执行想要执行的测试配置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950" spc="1560">
                <a:solidFill>
                  <a:srgbClr val="00CDC1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00CDC1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可以使用</a:t>
            </a:r>
            <a:r>
              <a:rPr dirty="0" sz="2950" spc="1000">
                <a:solidFill>
                  <a:srgbClr val="6C6969"/>
                </a:solidFill>
                <a:latin typeface="宋体"/>
                <a:cs typeface="宋体"/>
              </a:rPr>
              <a:t>m</a:t>
            </a:r>
            <a:r>
              <a:rPr dirty="0" sz="2950" spc="1010">
                <a:solidFill>
                  <a:srgbClr val="6C6969"/>
                </a:solidFill>
                <a:latin typeface="宋体"/>
                <a:cs typeface="宋体"/>
              </a:rPr>
              <a:t>a</a:t>
            </a:r>
            <a:r>
              <a:rPr dirty="0" sz="2950" spc="385">
                <a:solidFill>
                  <a:srgbClr val="6C6969"/>
                </a:solidFill>
                <a:latin typeface="宋体"/>
                <a:cs typeface="宋体"/>
              </a:rPr>
              <a:t>v</a:t>
            </a:r>
            <a:r>
              <a:rPr dirty="0" sz="2950" spc="505">
                <a:solidFill>
                  <a:srgbClr val="6C6969"/>
                </a:solidFill>
                <a:latin typeface="宋体"/>
                <a:cs typeface="宋体"/>
              </a:rPr>
              <a:t>e</a:t>
            </a:r>
            <a:r>
              <a:rPr dirty="0" sz="2950" spc="600">
                <a:solidFill>
                  <a:srgbClr val="6C6969"/>
                </a:solidFill>
                <a:latin typeface="宋体"/>
                <a:cs typeface="宋体"/>
              </a:rPr>
              <a:t>n</a:t>
            </a: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命令执行测试</a:t>
            </a:r>
            <a:r>
              <a:rPr dirty="0" sz="2950" spc="15">
                <a:solidFill>
                  <a:srgbClr val="6C6969"/>
                </a:solidFill>
                <a:latin typeface="宋体"/>
                <a:cs typeface="宋体"/>
              </a:rPr>
              <a:t>：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3000">
              <a:latin typeface="Times New Roman"/>
              <a:cs typeface="Times New Roman"/>
            </a:endParaRPr>
          </a:p>
          <a:p>
            <a:pPr marL="689610">
              <a:lnSpc>
                <a:spcPct val="100000"/>
              </a:lnSpc>
            </a:pPr>
            <a:r>
              <a:rPr dirty="0" sz="3050" spc="900">
                <a:solidFill>
                  <a:srgbClr val="6C6969"/>
                </a:solidFill>
                <a:latin typeface="宋体"/>
                <a:cs typeface="宋体"/>
              </a:rPr>
              <a:t>m</a:t>
            </a:r>
            <a:r>
              <a:rPr dirty="0" sz="3050" spc="910">
                <a:solidFill>
                  <a:srgbClr val="6C6969"/>
                </a:solidFill>
                <a:latin typeface="宋体"/>
                <a:cs typeface="宋体"/>
              </a:rPr>
              <a:t>v</a:t>
            </a:r>
            <a:r>
              <a:rPr dirty="0" sz="3050" spc="305">
                <a:solidFill>
                  <a:srgbClr val="6C6969"/>
                </a:solidFill>
                <a:latin typeface="宋体"/>
                <a:cs typeface="宋体"/>
              </a:rPr>
              <a:t>n</a:t>
            </a:r>
            <a:r>
              <a:rPr dirty="0" sz="3050" spc="-45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050" spc="-85">
                <a:solidFill>
                  <a:srgbClr val="6C6969"/>
                </a:solidFill>
                <a:latin typeface="宋体"/>
                <a:cs typeface="宋体"/>
              </a:rPr>
              <a:t>c</a:t>
            </a:r>
            <a:r>
              <a:rPr dirty="0" sz="3050" spc="-80">
                <a:solidFill>
                  <a:srgbClr val="6C6969"/>
                </a:solidFill>
                <a:latin typeface="宋体"/>
                <a:cs typeface="宋体"/>
              </a:rPr>
              <a:t>l</a:t>
            </a:r>
            <a:r>
              <a:rPr dirty="0" sz="3050" spc="440">
                <a:solidFill>
                  <a:srgbClr val="6C6969"/>
                </a:solidFill>
                <a:latin typeface="宋体"/>
                <a:cs typeface="宋体"/>
              </a:rPr>
              <a:t>e</a:t>
            </a:r>
            <a:r>
              <a:rPr dirty="0" sz="3050" spc="450">
                <a:solidFill>
                  <a:srgbClr val="6C6969"/>
                </a:solidFill>
                <a:latin typeface="宋体"/>
                <a:cs typeface="宋体"/>
              </a:rPr>
              <a:t>a</a:t>
            </a:r>
            <a:r>
              <a:rPr dirty="0" sz="3050" spc="305">
                <a:solidFill>
                  <a:srgbClr val="6C6969"/>
                </a:solidFill>
                <a:latin typeface="宋体"/>
                <a:cs typeface="宋体"/>
              </a:rPr>
              <a:t>n</a:t>
            </a:r>
            <a:r>
              <a:rPr dirty="0" sz="3050" spc="-4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050" spc="170">
                <a:solidFill>
                  <a:srgbClr val="6C6969"/>
                </a:solidFill>
                <a:latin typeface="宋体"/>
                <a:cs typeface="宋体"/>
              </a:rPr>
              <a:t>t</a:t>
            </a:r>
            <a:r>
              <a:rPr dirty="0" sz="3050" spc="165">
                <a:solidFill>
                  <a:srgbClr val="6C6969"/>
                </a:solidFill>
                <a:latin typeface="宋体"/>
                <a:cs typeface="宋体"/>
              </a:rPr>
              <a:t>e</a:t>
            </a:r>
            <a:r>
              <a:rPr dirty="0" sz="3050" spc="315">
                <a:solidFill>
                  <a:srgbClr val="6C6969"/>
                </a:solidFill>
                <a:latin typeface="宋体"/>
                <a:cs typeface="宋体"/>
              </a:rPr>
              <a:t>s</a:t>
            </a:r>
            <a:r>
              <a:rPr dirty="0" sz="3050" spc="-365">
                <a:solidFill>
                  <a:srgbClr val="6C6969"/>
                </a:solidFill>
                <a:latin typeface="宋体"/>
                <a:cs typeface="宋体"/>
              </a:rPr>
              <a:t>t</a:t>
            </a:r>
            <a:r>
              <a:rPr dirty="0" sz="3050" spc="-4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050" spc="-220">
                <a:solidFill>
                  <a:srgbClr val="6C6969"/>
                </a:solidFill>
                <a:latin typeface="宋体"/>
                <a:cs typeface="宋体"/>
              </a:rPr>
              <a:t>-</a:t>
            </a:r>
            <a:r>
              <a:rPr dirty="0" sz="3050" spc="765">
                <a:solidFill>
                  <a:srgbClr val="6C6969"/>
                </a:solidFill>
                <a:latin typeface="宋体"/>
                <a:cs typeface="宋体"/>
              </a:rPr>
              <a:t>U</a:t>
            </a:r>
            <a:r>
              <a:rPr dirty="0" sz="3050" spc="-4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050" spc="-220">
                <a:solidFill>
                  <a:srgbClr val="6C6969"/>
                </a:solidFill>
                <a:latin typeface="宋体"/>
                <a:cs typeface="宋体"/>
              </a:rPr>
              <a:t>-</a:t>
            </a:r>
            <a:r>
              <a:rPr dirty="0" sz="3050" spc="915">
                <a:solidFill>
                  <a:srgbClr val="6C6969"/>
                </a:solidFill>
                <a:latin typeface="宋体"/>
                <a:cs typeface="宋体"/>
              </a:rPr>
              <a:t>Dx</a:t>
            </a:r>
            <a:r>
              <a:rPr dirty="0" sz="3050" spc="919">
                <a:solidFill>
                  <a:srgbClr val="6C6969"/>
                </a:solidFill>
                <a:latin typeface="宋体"/>
                <a:cs typeface="宋体"/>
              </a:rPr>
              <a:t>m</a:t>
            </a:r>
            <a:r>
              <a:rPr dirty="0" sz="3050" spc="-595">
                <a:solidFill>
                  <a:srgbClr val="6C6969"/>
                </a:solidFill>
                <a:latin typeface="宋体"/>
                <a:cs typeface="宋体"/>
              </a:rPr>
              <a:t>l</a:t>
            </a:r>
            <a:r>
              <a:rPr dirty="0" sz="3050" spc="660">
                <a:solidFill>
                  <a:srgbClr val="6C6969"/>
                </a:solidFill>
                <a:latin typeface="宋体"/>
                <a:cs typeface="宋体"/>
              </a:rPr>
              <a:t>=</a:t>
            </a:r>
            <a:r>
              <a:rPr dirty="0" sz="3050" spc="890">
                <a:solidFill>
                  <a:srgbClr val="6C6969"/>
                </a:solidFill>
                <a:latin typeface="宋体"/>
                <a:cs typeface="宋体"/>
              </a:rPr>
              <a:t>x</a:t>
            </a:r>
            <a:r>
              <a:rPr dirty="0" sz="3050" spc="894">
                <a:solidFill>
                  <a:srgbClr val="6C6969"/>
                </a:solidFill>
                <a:latin typeface="宋体"/>
                <a:cs typeface="宋体"/>
              </a:rPr>
              <a:t>m</a:t>
            </a:r>
            <a:r>
              <a:rPr dirty="0" sz="3050" spc="-595">
                <a:solidFill>
                  <a:srgbClr val="6C6969"/>
                </a:solidFill>
                <a:latin typeface="宋体"/>
                <a:cs typeface="宋体"/>
              </a:rPr>
              <a:t>l</a:t>
            </a:r>
            <a:r>
              <a:rPr dirty="0" sz="3050" spc="-40">
                <a:solidFill>
                  <a:srgbClr val="6C6969"/>
                </a:solidFill>
                <a:latin typeface="宋体"/>
                <a:cs typeface="宋体"/>
              </a:rPr>
              <a:t>F</a:t>
            </a:r>
            <a:r>
              <a:rPr dirty="0" sz="3050" spc="-30">
                <a:solidFill>
                  <a:srgbClr val="6C6969"/>
                </a:solidFill>
                <a:latin typeface="宋体"/>
                <a:cs typeface="宋体"/>
              </a:rPr>
              <a:t>i</a:t>
            </a:r>
            <a:r>
              <a:rPr dirty="0" sz="3050" spc="-595">
                <a:solidFill>
                  <a:srgbClr val="6C6969"/>
                </a:solidFill>
                <a:latin typeface="宋体"/>
                <a:cs typeface="宋体"/>
              </a:rPr>
              <a:t>l</a:t>
            </a:r>
            <a:r>
              <a:rPr dirty="0" sz="3050" spc="730">
                <a:solidFill>
                  <a:srgbClr val="6C6969"/>
                </a:solidFill>
                <a:latin typeface="宋体"/>
                <a:cs typeface="宋体"/>
              </a:rPr>
              <a:t>e</a:t>
            </a:r>
            <a:r>
              <a:rPr dirty="0" sz="3050" spc="735">
                <a:solidFill>
                  <a:srgbClr val="6C6969"/>
                </a:solidFill>
                <a:latin typeface="宋体"/>
                <a:cs typeface="宋体"/>
              </a:rPr>
              <a:t>N</a:t>
            </a:r>
            <a:r>
              <a:rPr dirty="0" sz="3050" spc="430">
                <a:solidFill>
                  <a:srgbClr val="6C6969"/>
                </a:solidFill>
                <a:latin typeface="宋体"/>
                <a:cs typeface="宋体"/>
              </a:rPr>
              <a:t>a</a:t>
            </a:r>
            <a:r>
              <a:rPr dirty="0" sz="3050" spc="1475">
                <a:solidFill>
                  <a:srgbClr val="6C6969"/>
                </a:solidFill>
                <a:latin typeface="宋体"/>
                <a:cs typeface="宋体"/>
              </a:rPr>
              <a:t>m</a:t>
            </a:r>
            <a:r>
              <a:rPr dirty="0" sz="3050" spc="220">
                <a:solidFill>
                  <a:srgbClr val="6C6969"/>
                </a:solidFill>
                <a:latin typeface="宋体"/>
                <a:cs typeface="宋体"/>
              </a:rPr>
              <a:t>e</a:t>
            </a:r>
            <a:endParaRPr sz="30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3100">
              <a:latin typeface="Times New Roman"/>
              <a:cs typeface="Times New Roman"/>
            </a:endParaRPr>
          </a:p>
          <a:p>
            <a:pPr marL="689610">
              <a:lnSpc>
                <a:spcPct val="100000"/>
              </a:lnSpc>
            </a:pP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通过参数来执行需要执行的</a:t>
            </a:r>
            <a:r>
              <a:rPr dirty="0" sz="2950" spc="940">
                <a:solidFill>
                  <a:srgbClr val="6C6969"/>
                </a:solidFill>
                <a:latin typeface="宋体"/>
                <a:cs typeface="宋体"/>
              </a:rPr>
              <a:t>x</a:t>
            </a:r>
            <a:r>
              <a:rPr dirty="0" sz="2950" spc="944">
                <a:solidFill>
                  <a:srgbClr val="6C6969"/>
                </a:solidFill>
                <a:latin typeface="宋体"/>
                <a:cs typeface="宋体"/>
              </a:rPr>
              <a:t>m</a:t>
            </a:r>
            <a:r>
              <a:rPr dirty="0" sz="2950" spc="-545">
                <a:solidFill>
                  <a:srgbClr val="6C6969"/>
                </a:solidFill>
                <a:latin typeface="宋体"/>
                <a:cs typeface="宋体"/>
              </a:rPr>
              <a:t>l</a:t>
            </a:r>
            <a:r>
              <a:rPr dirty="0" sz="2950" spc="254">
                <a:solidFill>
                  <a:srgbClr val="6C6969"/>
                </a:solidFill>
                <a:latin typeface="宋体"/>
                <a:cs typeface="宋体"/>
              </a:rPr>
              <a:t>文件</a:t>
            </a:r>
            <a:r>
              <a:rPr dirty="0" sz="2950" spc="15">
                <a:solidFill>
                  <a:srgbClr val="6C6969"/>
                </a:solidFill>
                <a:latin typeface="宋体"/>
                <a:cs typeface="宋体"/>
              </a:rPr>
              <a:t>。</a:t>
            </a:r>
            <a:endParaRPr sz="29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1995" y="1570774"/>
            <a:ext cx="1626870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脚本设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所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以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91145" y="5076290"/>
            <a:ext cx="7564755" cy="1962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450" spc="475">
                <a:solidFill>
                  <a:srgbClr val="7F7F7F"/>
                </a:solidFill>
                <a:latin typeface="宋体"/>
                <a:cs typeface="宋体"/>
              </a:rPr>
              <a:t>这就是脚本部分</a:t>
            </a:r>
            <a:r>
              <a:rPr dirty="0" sz="5450" spc="-10">
                <a:solidFill>
                  <a:srgbClr val="7F7F7F"/>
                </a:solidFill>
                <a:latin typeface="宋体"/>
                <a:cs typeface="宋体"/>
              </a:rPr>
              <a:t>，</a:t>
            </a:r>
            <a:r>
              <a:rPr dirty="0" sz="5450" spc="-223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endParaRPr sz="5450">
              <a:latin typeface="宋体"/>
              <a:cs typeface="宋体"/>
            </a:endParaRPr>
          </a:p>
          <a:p>
            <a:pPr marL="12700">
              <a:lnSpc>
                <a:spcPts val="6500"/>
              </a:lnSpc>
              <a:spcBef>
                <a:spcPts val="3270"/>
              </a:spcBef>
            </a:pPr>
            <a:r>
              <a:rPr dirty="0" sz="5450" spc="-10">
                <a:solidFill>
                  <a:srgbClr val="7F7F7F"/>
                </a:solidFill>
                <a:latin typeface="宋体"/>
                <a:cs typeface="宋体"/>
              </a:rPr>
              <a:t>由</a:t>
            </a:r>
            <a:r>
              <a:rPr dirty="0" sz="5450" spc="-223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5300" spc="625" b="1">
                <a:solidFill>
                  <a:srgbClr val="00CDC1"/>
                </a:solidFill>
                <a:latin typeface="Microsoft JhengHei UI"/>
                <a:cs typeface="Microsoft JhengHei UI"/>
              </a:rPr>
              <a:t>脚</a:t>
            </a:r>
            <a:r>
              <a:rPr dirty="0" sz="5300" spc="140" b="1">
                <a:solidFill>
                  <a:srgbClr val="00CDC1"/>
                </a:solidFill>
                <a:latin typeface="Microsoft JhengHei UI"/>
                <a:cs typeface="Microsoft JhengHei UI"/>
              </a:rPr>
              <a:t>本</a:t>
            </a:r>
            <a:r>
              <a:rPr dirty="0" sz="5300" spc="-835" b="1">
                <a:solidFill>
                  <a:srgbClr val="00CDC1"/>
                </a:solidFill>
                <a:latin typeface="Microsoft JhengHei UI"/>
                <a:cs typeface="Microsoft JhengHei UI"/>
              </a:rPr>
              <a:t> </a:t>
            </a:r>
            <a:r>
              <a:rPr dirty="0" sz="5450" spc="475">
                <a:solidFill>
                  <a:srgbClr val="7F7F7F"/>
                </a:solidFill>
                <a:latin typeface="宋体"/>
                <a:cs typeface="宋体"/>
              </a:rPr>
              <a:t>变成</a:t>
            </a:r>
            <a:r>
              <a:rPr dirty="0" sz="5450" spc="-10">
                <a:solidFill>
                  <a:srgbClr val="7F7F7F"/>
                </a:solidFill>
                <a:latin typeface="宋体"/>
                <a:cs typeface="宋体"/>
              </a:rPr>
              <a:t>了</a:t>
            </a:r>
            <a:r>
              <a:rPr dirty="0" sz="5450" spc="-223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5300" spc="625" b="1">
                <a:solidFill>
                  <a:srgbClr val="00CDC1"/>
                </a:solidFill>
                <a:latin typeface="Microsoft JhengHei UI"/>
                <a:cs typeface="Microsoft JhengHei UI"/>
              </a:rPr>
              <a:t>配置文</a:t>
            </a:r>
            <a:r>
              <a:rPr dirty="0" sz="5300" spc="140" b="1">
                <a:solidFill>
                  <a:srgbClr val="00CDC1"/>
                </a:solidFill>
                <a:latin typeface="Microsoft JhengHei UI"/>
                <a:cs typeface="Microsoft JhengHei UI"/>
              </a:rPr>
              <a:t>件</a:t>
            </a:r>
            <a:r>
              <a:rPr dirty="0" sz="5300" spc="-835" b="1">
                <a:solidFill>
                  <a:srgbClr val="00CDC1"/>
                </a:solidFill>
                <a:latin typeface="Microsoft JhengHei UI"/>
                <a:cs typeface="Microsoft JhengHei UI"/>
              </a:rPr>
              <a:t> </a:t>
            </a:r>
            <a:endParaRPr sz="53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1399" y="5011977"/>
            <a:ext cx="6652259" cy="2109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400" spc="1190">
                <a:solidFill>
                  <a:srgbClr val="00CDC1"/>
                </a:solidFill>
                <a:latin typeface="Century Gothic"/>
                <a:cs typeface="Century Gothic"/>
              </a:rPr>
              <a:t>C</a:t>
            </a:r>
            <a:r>
              <a:rPr dirty="0" sz="16400" spc="1850">
                <a:solidFill>
                  <a:srgbClr val="00CDC1"/>
                </a:solidFill>
                <a:latin typeface="Century Gothic"/>
                <a:cs typeface="Century Gothic"/>
              </a:rPr>
              <a:t>o</a:t>
            </a:r>
            <a:r>
              <a:rPr dirty="0" sz="16400" spc="1440">
                <a:solidFill>
                  <a:srgbClr val="00CDC1"/>
                </a:solidFill>
                <a:latin typeface="Century Gothic"/>
                <a:cs typeface="Century Gothic"/>
              </a:rPr>
              <a:t>d</a:t>
            </a:r>
            <a:r>
              <a:rPr dirty="0" sz="16400" spc="1710">
                <a:solidFill>
                  <a:srgbClr val="00CDC1"/>
                </a:solidFill>
                <a:latin typeface="Century Gothic"/>
                <a:cs typeface="Century Gothic"/>
              </a:rPr>
              <a:t>e</a:t>
            </a:r>
            <a:endParaRPr sz="164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92604" y="4275108"/>
            <a:ext cx="3392804" cy="3392804"/>
          </a:xfrm>
          <a:custGeom>
            <a:avLst/>
            <a:gdLst/>
            <a:ahLst/>
            <a:cxnLst/>
            <a:rect l="l" t="t" r="r" b="b"/>
            <a:pathLst>
              <a:path w="3392805" h="3392804">
                <a:moveTo>
                  <a:pt x="1696283" y="0"/>
                </a:moveTo>
                <a:lnTo>
                  <a:pt x="1557161" y="5623"/>
                </a:lnTo>
                <a:lnTo>
                  <a:pt x="1421137" y="22201"/>
                </a:lnTo>
                <a:lnTo>
                  <a:pt x="1288647" y="49298"/>
                </a:lnTo>
                <a:lnTo>
                  <a:pt x="1160127" y="86477"/>
                </a:lnTo>
                <a:lnTo>
                  <a:pt x="1036013" y="133302"/>
                </a:lnTo>
                <a:lnTo>
                  <a:pt x="916744" y="189335"/>
                </a:lnTo>
                <a:lnTo>
                  <a:pt x="802754" y="254142"/>
                </a:lnTo>
                <a:lnTo>
                  <a:pt x="694481" y="327284"/>
                </a:lnTo>
                <a:lnTo>
                  <a:pt x="592281" y="408398"/>
                </a:lnTo>
                <a:lnTo>
                  <a:pt x="496830" y="496829"/>
                </a:lnTo>
                <a:lnTo>
                  <a:pt x="408326" y="592360"/>
                </a:lnTo>
                <a:lnTo>
                  <a:pt x="327284" y="694480"/>
                </a:lnTo>
                <a:lnTo>
                  <a:pt x="254142" y="802753"/>
                </a:lnTo>
                <a:lnTo>
                  <a:pt x="189336" y="916743"/>
                </a:lnTo>
                <a:lnTo>
                  <a:pt x="133302" y="1036013"/>
                </a:lnTo>
                <a:lnTo>
                  <a:pt x="86477" y="1160126"/>
                </a:lnTo>
                <a:lnTo>
                  <a:pt x="49298" y="1288646"/>
                </a:lnTo>
                <a:lnTo>
                  <a:pt x="22201" y="1421137"/>
                </a:lnTo>
                <a:lnTo>
                  <a:pt x="5623" y="1557161"/>
                </a:lnTo>
                <a:lnTo>
                  <a:pt x="0" y="1696283"/>
                </a:lnTo>
                <a:lnTo>
                  <a:pt x="5623" y="1835405"/>
                </a:lnTo>
                <a:lnTo>
                  <a:pt x="22201" y="1971429"/>
                </a:lnTo>
                <a:lnTo>
                  <a:pt x="49298" y="2103919"/>
                </a:lnTo>
                <a:lnTo>
                  <a:pt x="86477" y="2232440"/>
                </a:lnTo>
                <a:lnTo>
                  <a:pt x="133302" y="2356553"/>
                </a:lnTo>
                <a:lnTo>
                  <a:pt x="189336" y="2475823"/>
                </a:lnTo>
                <a:lnTo>
                  <a:pt x="254142" y="2589813"/>
                </a:lnTo>
                <a:lnTo>
                  <a:pt x="327284" y="2698086"/>
                </a:lnTo>
                <a:lnTo>
                  <a:pt x="408326" y="2800206"/>
                </a:lnTo>
                <a:lnTo>
                  <a:pt x="496830" y="2895736"/>
                </a:lnTo>
                <a:lnTo>
                  <a:pt x="592360" y="2984241"/>
                </a:lnTo>
                <a:lnTo>
                  <a:pt x="694481" y="3065282"/>
                </a:lnTo>
                <a:lnTo>
                  <a:pt x="802754" y="3138424"/>
                </a:lnTo>
                <a:lnTo>
                  <a:pt x="916744" y="3203230"/>
                </a:lnTo>
                <a:lnTo>
                  <a:pt x="1036013" y="3259264"/>
                </a:lnTo>
                <a:lnTo>
                  <a:pt x="1160127" y="3306089"/>
                </a:lnTo>
                <a:lnTo>
                  <a:pt x="1288647" y="3343268"/>
                </a:lnTo>
                <a:lnTo>
                  <a:pt x="1421137" y="3370365"/>
                </a:lnTo>
                <a:lnTo>
                  <a:pt x="1557161" y="3386943"/>
                </a:lnTo>
                <a:lnTo>
                  <a:pt x="1696283" y="3392566"/>
                </a:lnTo>
                <a:lnTo>
                  <a:pt x="1835404" y="3386943"/>
                </a:lnTo>
                <a:lnTo>
                  <a:pt x="1971429" y="3370365"/>
                </a:lnTo>
                <a:lnTo>
                  <a:pt x="2103919" y="3343268"/>
                </a:lnTo>
                <a:lnTo>
                  <a:pt x="2232439" y="3306089"/>
                </a:lnTo>
                <a:lnTo>
                  <a:pt x="2356552" y="3259264"/>
                </a:lnTo>
                <a:lnTo>
                  <a:pt x="2475822" y="3203230"/>
                </a:lnTo>
                <a:lnTo>
                  <a:pt x="2589812" y="3138424"/>
                </a:lnTo>
                <a:lnTo>
                  <a:pt x="2652231" y="3096258"/>
                </a:lnTo>
                <a:lnTo>
                  <a:pt x="1696287" y="3096258"/>
                </a:lnTo>
                <a:lnTo>
                  <a:pt x="1602810" y="3093144"/>
                </a:lnTo>
                <a:lnTo>
                  <a:pt x="1509663" y="3083804"/>
                </a:lnTo>
                <a:lnTo>
                  <a:pt x="1417176" y="3068236"/>
                </a:lnTo>
                <a:lnTo>
                  <a:pt x="1325681" y="3046440"/>
                </a:lnTo>
                <a:lnTo>
                  <a:pt x="1235508" y="3018418"/>
                </a:lnTo>
                <a:lnTo>
                  <a:pt x="1146986" y="2984168"/>
                </a:lnTo>
                <a:lnTo>
                  <a:pt x="1060447" y="2943691"/>
                </a:lnTo>
                <a:lnTo>
                  <a:pt x="976220" y="2896986"/>
                </a:lnTo>
                <a:lnTo>
                  <a:pt x="894637" y="2844055"/>
                </a:lnTo>
                <a:lnTo>
                  <a:pt x="816027" y="2784896"/>
                </a:lnTo>
                <a:lnTo>
                  <a:pt x="729661" y="2709092"/>
                </a:lnTo>
                <a:lnTo>
                  <a:pt x="650968" y="2627866"/>
                </a:lnTo>
                <a:lnTo>
                  <a:pt x="580002" y="2541722"/>
                </a:lnTo>
                <a:lnTo>
                  <a:pt x="516815" y="2451169"/>
                </a:lnTo>
                <a:lnTo>
                  <a:pt x="461463" y="2356712"/>
                </a:lnTo>
                <a:lnTo>
                  <a:pt x="413997" y="2258859"/>
                </a:lnTo>
                <a:lnTo>
                  <a:pt x="374472" y="2158115"/>
                </a:lnTo>
                <a:lnTo>
                  <a:pt x="342942" y="2054989"/>
                </a:lnTo>
                <a:lnTo>
                  <a:pt x="319460" y="1949986"/>
                </a:lnTo>
                <a:lnTo>
                  <a:pt x="304079" y="1843613"/>
                </a:lnTo>
                <a:lnTo>
                  <a:pt x="296854" y="1736378"/>
                </a:lnTo>
                <a:lnTo>
                  <a:pt x="297838" y="1628786"/>
                </a:lnTo>
                <a:lnTo>
                  <a:pt x="307085" y="1521344"/>
                </a:lnTo>
                <a:lnTo>
                  <a:pt x="324647" y="1414559"/>
                </a:lnTo>
                <a:lnTo>
                  <a:pt x="350580" y="1308938"/>
                </a:lnTo>
                <a:lnTo>
                  <a:pt x="384936" y="1204988"/>
                </a:lnTo>
                <a:lnTo>
                  <a:pt x="427769" y="1103215"/>
                </a:lnTo>
                <a:lnTo>
                  <a:pt x="479133" y="1004126"/>
                </a:lnTo>
                <a:lnTo>
                  <a:pt x="539081" y="908227"/>
                </a:lnTo>
                <a:lnTo>
                  <a:pt x="607667" y="816026"/>
                </a:lnTo>
                <a:lnTo>
                  <a:pt x="1024383" y="816026"/>
                </a:lnTo>
                <a:lnTo>
                  <a:pt x="816027" y="607670"/>
                </a:lnTo>
                <a:lnTo>
                  <a:pt x="894638" y="548510"/>
                </a:lnTo>
                <a:lnTo>
                  <a:pt x="976221" y="495579"/>
                </a:lnTo>
                <a:lnTo>
                  <a:pt x="1060448" y="448875"/>
                </a:lnTo>
                <a:lnTo>
                  <a:pt x="1146987" y="408398"/>
                </a:lnTo>
                <a:lnTo>
                  <a:pt x="1235509" y="374148"/>
                </a:lnTo>
                <a:lnTo>
                  <a:pt x="1325683" y="346125"/>
                </a:lnTo>
                <a:lnTo>
                  <a:pt x="1417178" y="324330"/>
                </a:lnTo>
                <a:lnTo>
                  <a:pt x="1509665" y="308762"/>
                </a:lnTo>
                <a:lnTo>
                  <a:pt x="1602813" y="299421"/>
                </a:lnTo>
                <a:lnTo>
                  <a:pt x="1696288" y="296308"/>
                </a:lnTo>
                <a:lnTo>
                  <a:pt x="2652231" y="296308"/>
                </a:lnTo>
                <a:lnTo>
                  <a:pt x="2589812" y="254142"/>
                </a:lnTo>
                <a:lnTo>
                  <a:pt x="2475822" y="189335"/>
                </a:lnTo>
                <a:lnTo>
                  <a:pt x="2356552" y="133302"/>
                </a:lnTo>
                <a:lnTo>
                  <a:pt x="2232439" y="86477"/>
                </a:lnTo>
                <a:lnTo>
                  <a:pt x="2103919" y="49298"/>
                </a:lnTo>
                <a:lnTo>
                  <a:pt x="1971429" y="22201"/>
                </a:lnTo>
                <a:lnTo>
                  <a:pt x="1835404" y="5623"/>
                </a:lnTo>
                <a:lnTo>
                  <a:pt x="1696283" y="0"/>
                </a:lnTo>
                <a:close/>
              </a:path>
              <a:path w="3392805" h="3392804">
                <a:moveTo>
                  <a:pt x="1024383" y="816026"/>
                </a:moveTo>
                <a:lnTo>
                  <a:pt x="607667" y="816026"/>
                </a:lnTo>
                <a:lnTo>
                  <a:pt x="2576539" y="2784896"/>
                </a:lnTo>
                <a:lnTo>
                  <a:pt x="2497931" y="2844055"/>
                </a:lnTo>
                <a:lnTo>
                  <a:pt x="2416349" y="2896986"/>
                </a:lnTo>
                <a:lnTo>
                  <a:pt x="2332123" y="2943691"/>
                </a:lnTo>
                <a:lnTo>
                  <a:pt x="2245585" y="2984168"/>
                </a:lnTo>
                <a:lnTo>
                  <a:pt x="2157064" y="3018418"/>
                </a:lnTo>
                <a:lnTo>
                  <a:pt x="2066891" y="3046440"/>
                </a:lnTo>
                <a:lnTo>
                  <a:pt x="1975397" y="3068236"/>
                </a:lnTo>
                <a:lnTo>
                  <a:pt x="1882911" y="3083804"/>
                </a:lnTo>
                <a:lnTo>
                  <a:pt x="1789764" y="3093144"/>
                </a:lnTo>
                <a:lnTo>
                  <a:pt x="1696287" y="3096258"/>
                </a:lnTo>
                <a:lnTo>
                  <a:pt x="2652231" y="3096258"/>
                </a:lnTo>
                <a:lnTo>
                  <a:pt x="2698085" y="3065282"/>
                </a:lnTo>
                <a:lnTo>
                  <a:pt x="2800284" y="2984168"/>
                </a:lnTo>
                <a:lnTo>
                  <a:pt x="2895736" y="2895736"/>
                </a:lnTo>
                <a:lnTo>
                  <a:pt x="2984240" y="2800206"/>
                </a:lnTo>
                <a:lnTo>
                  <a:pt x="3065282" y="2698086"/>
                </a:lnTo>
                <a:lnTo>
                  <a:pt x="3138424" y="2589813"/>
                </a:lnTo>
                <a:lnTo>
                  <a:pt x="3145970" y="2576540"/>
                </a:lnTo>
                <a:lnTo>
                  <a:pt x="2784899" y="2576540"/>
                </a:lnTo>
                <a:lnTo>
                  <a:pt x="1024383" y="816026"/>
                </a:lnTo>
                <a:close/>
              </a:path>
              <a:path w="3392805" h="3392804">
                <a:moveTo>
                  <a:pt x="2652231" y="296308"/>
                </a:moveTo>
                <a:lnTo>
                  <a:pt x="1696288" y="296308"/>
                </a:lnTo>
                <a:lnTo>
                  <a:pt x="1789767" y="299421"/>
                </a:lnTo>
                <a:lnTo>
                  <a:pt x="1882914" y="308762"/>
                </a:lnTo>
                <a:lnTo>
                  <a:pt x="1975401" y="324330"/>
                </a:lnTo>
                <a:lnTo>
                  <a:pt x="2066896" y="346126"/>
                </a:lnTo>
                <a:lnTo>
                  <a:pt x="2157070" y="374148"/>
                </a:lnTo>
                <a:lnTo>
                  <a:pt x="2245591" y="408398"/>
                </a:lnTo>
                <a:lnTo>
                  <a:pt x="2332131" y="448875"/>
                </a:lnTo>
                <a:lnTo>
                  <a:pt x="2416357" y="495580"/>
                </a:lnTo>
                <a:lnTo>
                  <a:pt x="2497941" y="548511"/>
                </a:lnTo>
                <a:lnTo>
                  <a:pt x="2576551" y="607670"/>
                </a:lnTo>
                <a:lnTo>
                  <a:pt x="2662913" y="683472"/>
                </a:lnTo>
                <a:lnTo>
                  <a:pt x="2741605" y="764699"/>
                </a:lnTo>
                <a:lnTo>
                  <a:pt x="2812570" y="850843"/>
                </a:lnTo>
                <a:lnTo>
                  <a:pt x="2875756" y="941397"/>
                </a:lnTo>
                <a:lnTo>
                  <a:pt x="2931108" y="1035854"/>
                </a:lnTo>
                <a:lnTo>
                  <a:pt x="2978573" y="1133707"/>
                </a:lnTo>
                <a:lnTo>
                  <a:pt x="3018097" y="1234450"/>
                </a:lnTo>
                <a:lnTo>
                  <a:pt x="3049626" y="1337577"/>
                </a:lnTo>
                <a:lnTo>
                  <a:pt x="3073108" y="1442580"/>
                </a:lnTo>
                <a:lnTo>
                  <a:pt x="3088488" y="1548952"/>
                </a:lnTo>
                <a:lnTo>
                  <a:pt x="3095713" y="1656188"/>
                </a:lnTo>
                <a:lnTo>
                  <a:pt x="3094728" y="1763780"/>
                </a:lnTo>
                <a:lnTo>
                  <a:pt x="3085482" y="1871222"/>
                </a:lnTo>
                <a:lnTo>
                  <a:pt x="3067919" y="1978007"/>
                </a:lnTo>
                <a:lnTo>
                  <a:pt x="3041986" y="2083627"/>
                </a:lnTo>
                <a:lnTo>
                  <a:pt x="3007630" y="2187578"/>
                </a:lnTo>
                <a:lnTo>
                  <a:pt x="2964797" y="2289351"/>
                </a:lnTo>
                <a:lnTo>
                  <a:pt x="2913433" y="2388440"/>
                </a:lnTo>
                <a:lnTo>
                  <a:pt x="2853485" y="2484339"/>
                </a:lnTo>
                <a:lnTo>
                  <a:pt x="2784899" y="2576540"/>
                </a:lnTo>
                <a:lnTo>
                  <a:pt x="3145970" y="2576540"/>
                </a:lnTo>
                <a:lnTo>
                  <a:pt x="3203230" y="2475823"/>
                </a:lnTo>
                <a:lnTo>
                  <a:pt x="3259264" y="2356553"/>
                </a:lnTo>
                <a:lnTo>
                  <a:pt x="3306089" y="2232440"/>
                </a:lnTo>
                <a:lnTo>
                  <a:pt x="3343268" y="2103919"/>
                </a:lnTo>
                <a:lnTo>
                  <a:pt x="3370365" y="1971429"/>
                </a:lnTo>
                <a:lnTo>
                  <a:pt x="3386943" y="1835405"/>
                </a:lnTo>
                <a:lnTo>
                  <a:pt x="3392566" y="1696283"/>
                </a:lnTo>
                <a:lnTo>
                  <a:pt x="3386943" y="1557161"/>
                </a:lnTo>
                <a:lnTo>
                  <a:pt x="3370365" y="1421137"/>
                </a:lnTo>
                <a:lnTo>
                  <a:pt x="3343268" y="1288646"/>
                </a:lnTo>
                <a:lnTo>
                  <a:pt x="3306089" y="1160126"/>
                </a:lnTo>
                <a:lnTo>
                  <a:pt x="3259264" y="1036013"/>
                </a:lnTo>
                <a:lnTo>
                  <a:pt x="3203230" y="916743"/>
                </a:lnTo>
                <a:lnTo>
                  <a:pt x="3138424" y="802753"/>
                </a:lnTo>
                <a:lnTo>
                  <a:pt x="3065282" y="694480"/>
                </a:lnTo>
                <a:lnTo>
                  <a:pt x="2984240" y="592360"/>
                </a:lnTo>
                <a:lnTo>
                  <a:pt x="2895736" y="496829"/>
                </a:lnTo>
                <a:lnTo>
                  <a:pt x="2800205" y="408325"/>
                </a:lnTo>
                <a:lnTo>
                  <a:pt x="2698085" y="327284"/>
                </a:lnTo>
                <a:lnTo>
                  <a:pt x="2652231" y="296308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5621"/>
            <a:ext cx="6544309" cy="10223500"/>
          </a:xfrm>
          <a:custGeom>
            <a:avLst/>
            <a:gdLst/>
            <a:ahLst/>
            <a:cxnLst/>
            <a:rect l="l" t="t" r="r" b="b"/>
            <a:pathLst>
              <a:path w="6544309" h="10223500">
                <a:moveTo>
                  <a:pt x="6543884" y="10222934"/>
                </a:moveTo>
                <a:lnTo>
                  <a:pt x="6543884" y="0"/>
                </a:lnTo>
                <a:lnTo>
                  <a:pt x="0" y="0"/>
                </a:lnTo>
                <a:lnTo>
                  <a:pt x="0" y="10222934"/>
                </a:lnTo>
                <a:lnTo>
                  <a:pt x="6543884" y="10222934"/>
                </a:lnTo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09234" y="7706571"/>
            <a:ext cx="9643685" cy="2858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395929" y="1965842"/>
            <a:ext cx="12246610" cy="899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8138" sz="105975" spc="337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3650" spc="525" b="1">
                <a:solidFill>
                  <a:srgbClr val="00CDC1"/>
                </a:solidFill>
                <a:latin typeface="微软雅黑"/>
                <a:cs typeface="微软雅黑"/>
              </a:rPr>
              <a:t>用例设计</a:t>
            </a:r>
            <a:endParaRPr sz="1365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803" y="4483603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8"/>
                </a:lnTo>
                <a:lnTo>
                  <a:pt x="1361789" y="101510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3" y="583193"/>
                </a:lnTo>
                <a:lnTo>
                  <a:pt x="479304" y="695329"/>
                </a:lnTo>
                <a:lnTo>
                  <a:pt x="384175" y="815201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2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1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6"/>
                </a:lnTo>
                <a:lnTo>
                  <a:pt x="384175" y="3167090"/>
                </a:lnTo>
                <a:lnTo>
                  <a:pt x="479304" y="3286962"/>
                </a:lnTo>
                <a:lnTo>
                  <a:pt x="583193" y="3399098"/>
                </a:lnTo>
                <a:lnTo>
                  <a:pt x="695329" y="3502987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1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6" y="3683971"/>
                </a:lnTo>
                <a:lnTo>
                  <a:pt x="3167090" y="3598115"/>
                </a:lnTo>
                <a:lnTo>
                  <a:pt x="3286962" y="3502987"/>
                </a:lnTo>
                <a:lnTo>
                  <a:pt x="3399098" y="3399098"/>
                </a:lnTo>
                <a:lnTo>
                  <a:pt x="3502987" y="3286962"/>
                </a:lnTo>
                <a:lnTo>
                  <a:pt x="3598115" y="3167090"/>
                </a:lnTo>
                <a:lnTo>
                  <a:pt x="3683972" y="3039996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1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2"/>
                </a:lnTo>
                <a:lnTo>
                  <a:pt x="3760043" y="1076099"/>
                </a:lnTo>
                <a:lnTo>
                  <a:pt x="3683972" y="942295"/>
                </a:lnTo>
                <a:lnTo>
                  <a:pt x="3598115" y="815201"/>
                </a:lnTo>
                <a:lnTo>
                  <a:pt x="3502987" y="695329"/>
                </a:lnTo>
                <a:lnTo>
                  <a:pt x="3399098" y="583193"/>
                </a:lnTo>
                <a:lnTo>
                  <a:pt x="3286962" y="479304"/>
                </a:lnTo>
                <a:lnTo>
                  <a:pt x="3167090" y="384175"/>
                </a:lnTo>
                <a:lnTo>
                  <a:pt x="3039996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10"/>
                </a:lnTo>
                <a:lnTo>
                  <a:pt x="2469641" y="57868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10755" y="6066195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通用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1739" y="4479861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7"/>
                </a:lnTo>
                <a:lnTo>
                  <a:pt x="1361789" y="101509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2" y="583192"/>
                </a:lnTo>
                <a:lnTo>
                  <a:pt x="479304" y="695329"/>
                </a:lnTo>
                <a:lnTo>
                  <a:pt x="384175" y="815200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1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0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5"/>
                </a:lnTo>
                <a:lnTo>
                  <a:pt x="384175" y="3167090"/>
                </a:lnTo>
                <a:lnTo>
                  <a:pt x="479304" y="3286961"/>
                </a:lnTo>
                <a:lnTo>
                  <a:pt x="583192" y="3399097"/>
                </a:lnTo>
                <a:lnTo>
                  <a:pt x="695329" y="3502986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0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5" y="3683971"/>
                </a:lnTo>
                <a:lnTo>
                  <a:pt x="3167090" y="3598115"/>
                </a:lnTo>
                <a:lnTo>
                  <a:pt x="3286961" y="3502986"/>
                </a:lnTo>
                <a:lnTo>
                  <a:pt x="3399097" y="3399097"/>
                </a:lnTo>
                <a:lnTo>
                  <a:pt x="3502986" y="3286961"/>
                </a:lnTo>
                <a:lnTo>
                  <a:pt x="3598115" y="3167090"/>
                </a:lnTo>
                <a:lnTo>
                  <a:pt x="3683971" y="3039995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0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1"/>
                </a:lnTo>
                <a:lnTo>
                  <a:pt x="3760043" y="1076099"/>
                </a:lnTo>
                <a:lnTo>
                  <a:pt x="3683971" y="942295"/>
                </a:lnTo>
                <a:lnTo>
                  <a:pt x="3598115" y="815200"/>
                </a:lnTo>
                <a:lnTo>
                  <a:pt x="3502986" y="695329"/>
                </a:lnTo>
                <a:lnTo>
                  <a:pt x="3399097" y="583192"/>
                </a:lnTo>
                <a:lnTo>
                  <a:pt x="3286961" y="479304"/>
                </a:lnTo>
                <a:lnTo>
                  <a:pt x="3167090" y="384175"/>
                </a:lnTo>
                <a:lnTo>
                  <a:pt x="3039995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09"/>
                </a:lnTo>
                <a:lnTo>
                  <a:pt x="2469640" y="57867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729688" y="6066195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校验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72549" y="4466027"/>
            <a:ext cx="3978910" cy="3978910"/>
          </a:xfrm>
          <a:custGeom>
            <a:avLst/>
            <a:gdLst/>
            <a:ahLst/>
            <a:cxnLst/>
            <a:rect l="l" t="t" r="r" b="b"/>
            <a:pathLst>
              <a:path w="3978909" h="3978909">
                <a:moveTo>
                  <a:pt x="1989269" y="0"/>
                </a:moveTo>
                <a:lnTo>
                  <a:pt x="1826117" y="6594"/>
                </a:lnTo>
                <a:lnTo>
                  <a:pt x="1666598" y="26036"/>
                </a:lnTo>
                <a:lnTo>
                  <a:pt x="1511223" y="57813"/>
                </a:lnTo>
                <a:lnTo>
                  <a:pt x="1360504" y="101414"/>
                </a:lnTo>
                <a:lnTo>
                  <a:pt x="1214954" y="156327"/>
                </a:lnTo>
                <a:lnTo>
                  <a:pt x="1075083" y="222039"/>
                </a:lnTo>
                <a:lnTo>
                  <a:pt x="941405" y="298038"/>
                </a:lnTo>
                <a:lnTo>
                  <a:pt x="814430" y="383814"/>
                </a:lnTo>
                <a:lnTo>
                  <a:pt x="694672" y="478853"/>
                </a:lnTo>
                <a:lnTo>
                  <a:pt x="582641" y="582644"/>
                </a:lnTo>
                <a:lnTo>
                  <a:pt x="478851" y="694675"/>
                </a:lnTo>
                <a:lnTo>
                  <a:pt x="383812" y="814434"/>
                </a:lnTo>
                <a:lnTo>
                  <a:pt x="298037" y="941409"/>
                </a:lnTo>
                <a:lnTo>
                  <a:pt x="222037" y="1075087"/>
                </a:lnTo>
                <a:lnTo>
                  <a:pt x="156326" y="1214958"/>
                </a:lnTo>
                <a:lnTo>
                  <a:pt x="101413" y="1360509"/>
                </a:lnTo>
                <a:lnTo>
                  <a:pt x="57813" y="1511228"/>
                </a:lnTo>
                <a:lnTo>
                  <a:pt x="26036" y="1666603"/>
                </a:lnTo>
                <a:lnTo>
                  <a:pt x="6594" y="1826122"/>
                </a:lnTo>
                <a:lnTo>
                  <a:pt x="0" y="1989273"/>
                </a:lnTo>
                <a:lnTo>
                  <a:pt x="6594" y="2152424"/>
                </a:lnTo>
                <a:lnTo>
                  <a:pt x="26036" y="2311943"/>
                </a:lnTo>
                <a:lnTo>
                  <a:pt x="57813" y="2467318"/>
                </a:lnTo>
                <a:lnTo>
                  <a:pt x="101413" y="2618037"/>
                </a:lnTo>
                <a:lnTo>
                  <a:pt x="156326" y="2763588"/>
                </a:lnTo>
                <a:lnTo>
                  <a:pt x="222037" y="2903459"/>
                </a:lnTo>
                <a:lnTo>
                  <a:pt x="298037" y="3037137"/>
                </a:lnTo>
                <a:lnTo>
                  <a:pt x="383812" y="3164112"/>
                </a:lnTo>
                <a:lnTo>
                  <a:pt x="478851" y="3283871"/>
                </a:lnTo>
                <a:lnTo>
                  <a:pt x="582641" y="3395902"/>
                </a:lnTo>
                <a:lnTo>
                  <a:pt x="694672" y="3499693"/>
                </a:lnTo>
                <a:lnTo>
                  <a:pt x="814430" y="3594732"/>
                </a:lnTo>
                <a:lnTo>
                  <a:pt x="941405" y="3680507"/>
                </a:lnTo>
                <a:lnTo>
                  <a:pt x="1075083" y="3756507"/>
                </a:lnTo>
                <a:lnTo>
                  <a:pt x="1214954" y="3822219"/>
                </a:lnTo>
                <a:lnTo>
                  <a:pt x="1360504" y="3877132"/>
                </a:lnTo>
                <a:lnTo>
                  <a:pt x="1511223" y="3920733"/>
                </a:lnTo>
                <a:lnTo>
                  <a:pt x="1666598" y="3952510"/>
                </a:lnTo>
                <a:lnTo>
                  <a:pt x="1826117" y="3971952"/>
                </a:lnTo>
                <a:lnTo>
                  <a:pt x="1989269" y="3978546"/>
                </a:lnTo>
                <a:lnTo>
                  <a:pt x="2152420" y="3971952"/>
                </a:lnTo>
                <a:lnTo>
                  <a:pt x="2311940" y="3952510"/>
                </a:lnTo>
                <a:lnTo>
                  <a:pt x="2467315" y="3920733"/>
                </a:lnTo>
                <a:lnTo>
                  <a:pt x="2618033" y="3877132"/>
                </a:lnTo>
                <a:lnTo>
                  <a:pt x="2763584" y="3822219"/>
                </a:lnTo>
                <a:lnTo>
                  <a:pt x="2903454" y="3756507"/>
                </a:lnTo>
                <a:lnTo>
                  <a:pt x="3037133" y="3680507"/>
                </a:lnTo>
                <a:lnTo>
                  <a:pt x="3164107" y="3594732"/>
                </a:lnTo>
                <a:lnTo>
                  <a:pt x="3283866" y="3499693"/>
                </a:lnTo>
                <a:lnTo>
                  <a:pt x="3395896" y="3395902"/>
                </a:lnTo>
                <a:lnTo>
                  <a:pt x="3499687" y="3283871"/>
                </a:lnTo>
                <a:lnTo>
                  <a:pt x="3594726" y="3164112"/>
                </a:lnTo>
                <a:lnTo>
                  <a:pt x="3680501" y="3037137"/>
                </a:lnTo>
                <a:lnTo>
                  <a:pt x="3756500" y="2903459"/>
                </a:lnTo>
                <a:lnTo>
                  <a:pt x="3822212" y="2763588"/>
                </a:lnTo>
                <a:lnTo>
                  <a:pt x="3877124" y="2618037"/>
                </a:lnTo>
                <a:lnTo>
                  <a:pt x="3920725" y="2467318"/>
                </a:lnTo>
                <a:lnTo>
                  <a:pt x="3952502" y="2311943"/>
                </a:lnTo>
                <a:lnTo>
                  <a:pt x="3971944" y="2152424"/>
                </a:lnTo>
                <a:lnTo>
                  <a:pt x="3978538" y="1989273"/>
                </a:lnTo>
                <a:lnTo>
                  <a:pt x="3971944" y="1826122"/>
                </a:lnTo>
                <a:lnTo>
                  <a:pt x="3952502" y="1666603"/>
                </a:lnTo>
                <a:lnTo>
                  <a:pt x="3920725" y="1511228"/>
                </a:lnTo>
                <a:lnTo>
                  <a:pt x="3877124" y="1360509"/>
                </a:lnTo>
                <a:lnTo>
                  <a:pt x="3822212" y="1214958"/>
                </a:lnTo>
                <a:lnTo>
                  <a:pt x="3756500" y="1075087"/>
                </a:lnTo>
                <a:lnTo>
                  <a:pt x="3680501" y="941409"/>
                </a:lnTo>
                <a:lnTo>
                  <a:pt x="3594726" y="814434"/>
                </a:lnTo>
                <a:lnTo>
                  <a:pt x="3499687" y="694675"/>
                </a:lnTo>
                <a:lnTo>
                  <a:pt x="3395896" y="582644"/>
                </a:lnTo>
                <a:lnTo>
                  <a:pt x="3283866" y="478853"/>
                </a:lnTo>
                <a:lnTo>
                  <a:pt x="3164107" y="383814"/>
                </a:lnTo>
                <a:lnTo>
                  <a:pt x="3037133" y="298038"/>
                </a:lnTo>
                <a:lnTo>
                  <a:pt x="2903454" y="222039"/>
                </a:lnTo>
                <a:lnTo>
                  <a:pt x="2763584" y="156327"/>
                </a:lnTo>
                <a:lnTo>
                  <a:pt x="2618033" y="101414"/>
                </a:lnTo>
                <a:lnTo>
                  <a:pt x="2467315" y="57813"/>
                </a:lnTo>
                <a:lnTo>
                  <a:pt x="2311940" y="26036"/>
                </a:lnTo>
                <a:lnTo>
                  <a:pt x="2152420" y="6594"/>
                </a:lnTo>
                <a:lnTo>
                  <a:pt x="1989269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548623" y="6066195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健壮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90215" y="4469998"/>
            <a:ext cx="3981450" cy="3981450"/>
          </a:xfrm>
          <a:custGeom>
            <a:avLst/>
            <a:gdLst/>
            <a:ahLst/>
            <a:cxnLst/>
            <a:rect l="l" t="t" r="r" b="b"/>
            <a:pathLst>
              <a:path w="3981450" h="3981450">
                <a:moveTo>
                  <a:pt x="1990546" y="0"/>
                </a:moveTo>
                <a:lnTo>
                  <a:pt x="1827290" y="6598"/>
                </a:lnTo>
                <a:lnTo>
                  <a:pt x="1667669" y="26052"/>
                </a:lnTo>
                <a:lnTo>
                  <a:pt x="1512195" y="57850"/>
                </a:lnTo>
                <a:lnTo>
                  <a:pt x="1361379" y="101479"/>
                </a:lnTo>
                <a:lnTo>
                  <a:pt x="1215736" y="156426"/>
                </a:lnTo>
                <a:lnTo>
                  <a:pt x="1075775" y="222180"/>
                </a:lnTo>
                <a:lnTo>
                  <a:pt x="942011" y="298228"/>
                </a:lnTo>
                <a:lnTo>
                  <a:pt x="814955" y="384058"/>
                </a:lnTo>
                <a:lnTo>
                  <a:pt x="695120" y="479158"/>
                </a:lnTo>
                <a:lnTo>
                  <a:pt x="583017" y="583015"/>
                </a:lnTo>
                <a:lnTo>
                  <a:pt x="479160" y="695117"/>
                </a:lnTo>
                <a:lnTo>
                  <a:pt x="384060" y="814952"/>
                </a:lnTo>
                <a:lnTo>
                  <a:pt x="298229" y="942007"/>
                </a:lnTo>
                <a:lnTo>
                  <a:pt x="222181" y="1075771"/>
                </a:lnTo>
                <a:lnTo>
                  <a:pt x="156427" y="1215731"/>
                </a:lnTo>
                <a:lnTo>
                  <a:pt x="101479" y="1361374"/>
                </a:lnTo>
                <a:lnTo>
                  <a:pt x="57850" y="1512189"/>
                </a:lnTo>
                <a:lnTo>
                  <a:pt x="26052" y="1667662"/>
                </a:lnTo>
                <a:lnTo>
                  <a:pt x="6598" y="1827283"/>
                </a:lnTo>
                <a:lnTo>
                  <a:pt x="0" y="1990538"/>
                </a:lnTo>
                <a:lnTo>
                  <a:pt x="6598" y="2153793"/>
                </a:lnTo>
                <a:lnTo>
                  <a:pt x="26052" y="2313414"/>
                </a:lnTo>
                <a:lnTo>
                  <a:pt x="57850" y="2468888"/>
                </a:lnTo>
                <a:lnTo>
                  <a:pt x="101479" y="2619702"/>
                </a:lnTo>
                <a:lnTo>
                  <a:pt x="156427" y="2765346"/>
                </a:lnTo>
                <a:lnTo>
                  <a:pt x="222181" y="2905305"/>
                </a:lnTo>
                <a:lnTo>
                  <a:pt x="298229" y="3039069"/>
                </a:lnTo>
                <a:lnTo>
                  <a:pt x="384060" y="3166125"/>
                </a:lnTo>
                <a:lnTo>
                  <a:pt x="479160" y="3285960"/>
                </a:lnTo>
                <a:lnTo>
                  <a:pt x="583017" y="3398062"/>
                </a:lnTo>
                <a:lnTo>
                  <a:pt x="695120" y="3501919"/>
                </a:lnTo>
                <a:lnTo>
                  <a:pt x="814955" y="3597019"/>
                </a:lnTo>
                <a:lnTo>
                  <a:pt x="942011" y="3682849"/>
                </a:lnTo>
                <a:lnTo>
                  <a:pt x="1075775" y="3758897"/>
                </a:lnTo>
                <a:lnTo>
                  <a:pt x="1215736" y="3824651"/>
                </a:lnTo>
                <a:lnTo>
                  <a:pt x="1361379" y="3879598"/>
                </a:lnTo>
                <a:lnTo>
                  <a:pt x="1512195" y="3923227"/>
                </a:lnTo>
                <a:lnTo>
                  <a:pt x="1667669" y="3955024"/>
                </a:lnTo>
                <a:lnTo>
                  <a:pt x="1827290" y="3974479"/>
                </a:lnTo>
                <a:lnTo>
                  <a:pt x="1990546" y="3981077"/>
                </a:lnTo>
                <a:lnTo>
                  <a:pt x="2153801" y="3974479"/>
                </a:lnTo>
                <a:lnTo>
                  <a:pt x="2313420" y="3955024"/>
                </a:lnTo>
                <a:lnTo>
                  <a:pt x="2468894" y="3923227"/>
                </a:lnTo>
                <a:lnTo>
                  <a:pt x="2619708" y="3879598"/>
                </a:lnTo>
                <a:lnTo>
                  <a:pt x="2765351" y="3824651"/>
                </a:lnTo>
                <a:lnTo>
                  <a:pt x="2905310" y="3758897"/>
                </a:lnTo>
                <a:lnTo>
                  <a:pt x="3039074" y="3682849"/>
                </a:lnTo>
                <a:lnTo>
                  <a:pt x="3166129" y="3597019"/>
                </a:lnTo>
                <a:lnTo>
                  <a:pt x="3285964" y="3501919"/>
                </a:lnTo>
                <a:lnTo>
                  <a:pt x="3398066" y="3398062"/>
                </a:lnTo>
                <a:lnTo>
                  <a:pt x="3501923" y="3285960"/>
                </a:lnTo>
                <a:lnTo>
                  <a:pt x="3597023" y="3166125"/>
                </a:lnTo>
                <a:lnTo>
                  <a:pt x="3682853" y="3039069"/>
                </a:lnTo>
                <a:lnTo>
                  <a:pt x="3758902" y="2905305"/>
                </a:lnTo>
                <a:lnTo>
                  <a:pt x="3824656" y="2765346"/>
                </a:lnTo>
                <a:lnTo>
                  <a:pt x="3879603" y="2619702"/>
                </a:lnTo>
                <a:lnTo>
                  <a:pt x="3923232" y="2468888"/>
                </a:lnTo>
                <a:lnTo>
                  <a:pt x="3955030" y="2313414"/>
                </a:lnTo>
                <a:lnTo>
                  <a:pt x="3974484" y="2153793"/>
                </a:lnTo>
                <a:lnTo>
                  <a:pt x="3981082" y="1990538"/>
                </a:lnTo>
                <a:lnTo>
                  <a:pt x="3974484" y="1827283"/>
                </a:lnTo>
                <a:lnTo>
                  <a:pt x="3955030" y="1667662"/>
                </a:lnTo>
                <a:lnTo>
                  <a:pt x="3923232" y="1512189"/>
                </a:lnTo>
                <a:lnTo>
                  <a:pt x="3879603" y="1361374"/>
                </a:lnTo>
                <a:lnTo>
                  <a:pt x="3824656" y="1215731"/>
                </a:lnTo>
                <a:lnTo>
                  <a:pt x="3758902" y="1075771"/>
                </a:lnTo>
                <a:lnTo>
                  <a:pt x="3682853" y="942007"/>
                </a:lnTo>
                <a:lnTo>
                  <a:pt x="3597023" y="814952"/>
                </a:lnTo>
                <a:lnTo>
                  <a:pt x="3501923" y="695117"/>
                </a:lnTo>
                <a:lnTo>
                  <a:pt x="3398066" y="583015"/>
                </a:lnTo>
                <a:lnTo>
                  <a:pt x="3285964" y="479158"/>
                </a:lnTo>
                <a:lnTo>
                  <a:pt x="3166129" y="384058"/>
                </a:lnTo>
                <a:lnTo>
                  <a:pt x="3039074" y="298228"/>
                </a:lnTo>
                <a:lnTo>
                  <a:pt x="2905310" y="222180"/>
                </a:lnTo>
                <a:lnTo>
                  <a:pt x="2765351" y="156426"/>
                </a:lnTo>
                <a:lnTo>
                  <a:pt x="2619708" y="101479"/>
                </a:lnTo>
                <a:lnTo>
                  <a:pt x="2468894" y="57850"/>
                </a:lnTo>
                <a:lnTo>
                  <a:pt x="2313420" y="26052"/>
                </a:lnTo>
                <a:lnTo>
                  <a:pt x="2153801" y="6598"/>
                </a:lnTo>
                <a:lnTo>
                  <a:pt x="1990546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367565" y="6066195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易用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用例设计的思</a:t>
            </a:r>
            <a:r>
              <a:rPr dirty="0" spc="114"/>
              <a:t>考</a:t>
            </a:r>
            <a:r>
              <a:rPr dirty="0" spc="-635"/>
              <a:t> </a:t>
            </a:r>
          </a:p>
        </p:txBody>
      </p:sp>
      <p:sp>
        <p:nvSpPr>
          <p:cNvPr id="12" name="object 12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803" y="4483603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8"/>
                </a:lnTo>
                <a:lnTo>
                  <a:pt x="1361789" y="101510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3" y="583193"/>
                </a:lnTo>
                <a:lnTo>
                  <a:pt x="479304" y="695329"/>
                </a:lnTo>
                <a:lnTo>
                  <a:pt x="384175" y="815201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2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1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6"/>
                </a:lnTo>
                <a:lnTo>
                  <a:pt x="384175" y="3167090"/>
                </a:lnTo>
                <a:lnTo>
                  <a:pt x="479304" y="3286962"/>
                </a:lnTo>
                <a:lnTo>
                  <a:pt x="583193" y="3399098"/>
                </a:lnTo>
                <a:lnTo>
                  <a:pt x="695329" y="3502987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1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6" y="3683971"/>
                </a:lnTo>
                <a:lnTo>
                  <a:pt x="3167090" y="3598115"/>
                </a:lnTo>
                <a:lnTo>
                  <a:pt x="3286962" y="3502987"/>
                </a:lnTo>
                <a:lnTo>
                  <a:pt x="3399098" y="3399098"/>
                </a:lnTo>
                <a:lnTo>
                  <a:pt x="3502987" y="3286962"/>
                </a:lnTo>
                <a:lnTo>
                  <a:pt x="3598115" y="3167090"/>
                </a:lnTo>
                <a:lnTo>
                  <a:pt x="3683972" y="3039996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1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2"/>
                </a:lnTo>
                <a:lnTo>
                  <a:pt x="3760043" y="1076099"/>
                </a:lnTo>
                <a:lnTo>
                  <a:pt x="3683972" y="942295"/>
                </a:lnTo>
                <a:lnTo>
                  <a:pt x="3598115" y="815201"/>
                </a:lnTo>
                <a:lnTo>
                  <a:pt x="3502987" y="695329"/>
                </a:lnTo>
                <a:lnTo>
                  <a:pt x="3399098" y="583193"/>
                </a:lnTo>
                <a:lnTo>
                  <a:pt x="3286962" y="479304"/>
                </a:lnTo>
                <a:lnTo>
                  <a:pt x="3167090" y="384175"/>
                </a:lnTo>
                <a:lnTo>
                  <a:pt x="3039996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10"/>
                </a:lnTo>
                <a:lnTo>
                  <a:pt x="2469641" y="57868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10756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通用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1739" y="4479861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7"/>
                </a:lnTo>
                <a:lnTo>
                  <a:pt x="1361789" y="101509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2" y="583192"/>
                </a:lnTo>
                <a:lnTo>
                  <a:pt x="479304" y="695329"/>
                </a:lnTo>
                <a:lnTo>
                  <a:pt x="384175" y="815200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1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0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5"/>
                </a:lnTo>
                <a:lnTo>
                  <a:pt x="384175" y="3167090"/>
                </a:lnTo>
                <a:lnTo>
                  <a:pt x="479304" y="3286961"/>
                </a:lnTo>
                <a:lnTo>
                  <a:pt x="583192" y="3399097"/>
                </a:lnTo>
                <a:lnTo>
                  <a:pt x="695329" y="3502986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0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5" y="3683971"/>
                </a:lnTo>
                <a:lnTo>
                  <a:pt x="3167090" y="3598115"/>
                </a:lnTo>
                <a:lnTo>
                  <a:pt x="3286961" y="3502986"/>
                </a:lnTo>
                <a:lnTo>
                  <a:pt x="3399097" y="3399097"/>
                </a:lnTo>
                <a:lnTo>
                  <a:pt x="3502986" y="3286961"/>
                </a:lnTo>
                <a:lnTo>
                  <a:pt x="3598115" y="3167090"/>
                </a:lnTo>
                <a:lnTo>
                  <a:pt x="3683971" y="3039995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0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1"/>
                </a:lnTo>
                <a:lnTo>
                  <a:pt x="3760043" y="1076099"/>
                </a:lnTo>
                <a:lnTo>
                  <a:pt x="3683971" y="942295"/>
                </a:lnTo>
                <a:lnTo>
                  <a:pt x="3598115" y="815200"/>
                </a:lnTo>
                <a:lnTo>
                  <a:pt x="3502986" y="695329"/>
                </a:lnTo>
                <a:lnTo>
                  <a:pt x="3399097" y="583192"/>
                </a:lnTo>
                <a:lnTo>
                  <a:pt x="3286961" y="479304"/>
                </a:lnTo>
                <a:lnTo>
                  <a:pt x="3167090" y="384175"/>
                </a:lnTo>
                <a:lnTo>
                  <a:pt x="3039995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09"/>
                </a:lnTo>
                <a:lnTo>
                  <a:pt x="2469640" y="57867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729688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校验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72549" y="4466027"/>
            <a:ext cx="3978910" cy="3978910"/>
          </a:xfrm>
          <a:custGeom>
            <a:avLst/>
            <a:gdLst/>
            <a:ahLst/>
            <a:cxnLst/>
            <a:rect l="l" t="t" r="r" b="b"/>
            <a:pathLst>
              <a:path w="3978909" h="3978909">
                <a:moveTo>
                  <a:pt x="1989269" y="0"/>
                </a:moveTo>
                <a:lnTo>
                  <a:pt x="1826117" y="6594"/>
                </a:lnTo>
                <a:lnTo>
                  <a:pt x="1666598" y="26036"/>
                </a:lnTo>
                <a:lnTo>
                  <a:pt x="1511223" y="57813"/>
                </a:lnTo>
                <a:lnTo>
                  <a:pt x="1360504" y="101414"/>
                </a:lnTo>
                <a:lnTo>
                  <a:pt x="1214954" y="156327"/>
                </a:lnTo>
                <a:lnTo>
                  <a:pt x="1075083" y="222039"/>
                </a:lnTo>
                <a:lnTo>
                  <a:pt x="941405" y="298038"/>
                </a:lnTo>
                <a:lnTo>
                  <a:pt x="814430" y="383814"/>
                </a:lnTo>
                <a:lnTo>
                  <a:pt x="694672" y="478853"/>
                </a:lnTo>
                <a:lnTo>
                  <a:pt x="582641" y="582644"/>
                </a:lnTo>
                <a:lnTo>
                  <a:pt x="478851" y="694675"/>
                </a:lnTo>
                <a:lnTo>
                  <a:pt x="383812" y="814434"/>
                </a:lnTo>
                <a:lnTo>
                  <a:pt x="298037" y="941409"/>
                </a:lnTo>
                <a:lnTo>
                  <a:pt x="222037" y="1075087"/>
                </a:lnTo>
                <a:lnTo>
                  <a:pt x="156326" y="1214958"/>
                </a:lnTo>
                <a:lnTo>
                  <a:pt x="101413" y="1360509"/>
                </a:lnTo>
                <a:lnTo>
                  <a:pt x="57813" y="1511228"/>
                </a:lnTo>
                <a:lnTo>
                  <a:pt x="26036" y="1666603"/>
                </a:lnTo>
                <a:lnTo>
                  <a:pt x="6594" y="1826122"/>
                </a:lnTo>
                <a:lnTo>
                  <a:pt x="0" y="1989273"/>
                </a:lnTo>
                <a:lnTo>
                  <a:pt x="6594" y="2152424"/>
                </a:lnTo>
                <a:lnTo>
                  <a:pt x="26036" y="2311943"/>
                </a:lnTo>
                <a:lnTo>
                  <a:pt x="57813" y="2467318"/>
                </a:lnTo>
                <a:lnTo>
                  <a:pt x="101413" y="2618037"/>
                </a:lnTo>
                <a:lnTo>
                  <a:pt x="156326" y="2763588"/>
                </a:lnTo>
                <a:lnTo>
                  <a:pt x="222037" y="2903459"/>
                </a:lnTo>
                <a:lnTo>
                  <a:pt x="298037" y="3037137"/>
                </a:lnTo>
                <a:lnTo>
                  <a:pt x="383812" y="3164112"/>
                </a:lnTo>
                <a:lnTo>
                  <a:pt x="478851" y="3283871"/>
                </a:lnTo>
                <a:lnTo>
                  <a:pt x="582641" y="3395902"/>
                </a:lnTo>
                <a:lnTo>
                  <a:pt x="694672" y="3499693"/>
                </a:lnTo>
                <a:lnTo>
                  <a:pt x="814430" y="3594732"/>
                </a:lnTo>
                <a:lnTo>
                  <a:pt x="941405" y="3680507"/>
                </a:lnTo>
                <a:lnTo>
                  <a:pt x="1075083" y="3756507"/>
                </a:lnTo>
                <a:lnTo>
                  <a:pt x="1214954" y="3822219"/>
                </a:lnTo>
                <a:lnTo>
                  <a:pt x="1360504" y="3877132"/>
                </a:lnTo>
                <a:lnTo>
                  <a:pt x="1511223" y="3920733"/>
                </a:lnTo>
                <a:lnTo>
                  <a:pt x="1666598" y="3952510"/>
                </a:lnTo>
                <a:lnTo>
                  <a:pt x="1826117" y="3971952"/>
                </a:lnTo>
                <a:lnTo>
                  <a:pt x="1989269" y="3978546"/>
                </a:lnTo>
                <a:lnTo>
                  <a:pt x="2152420" y="3971952"/>
                </a:lnTo>
                <a:lnTo>
                  <a:pt x="2311940" y="3952510"/>
                </a:lnTo>
                <a:lnTo>
                  <a:pt x="2467315" y="3920733"/>
                </a:lnTo>
                <a:lnTo>
                  <a:pt x="2618033" y="3877132"/>
                </a:lnTo>
                <a:lnTo>
                  <a:pt x="2763584" y="3822219"/>
                </a:lnTo>
                <a:lnTo>
                  <a:pt x="2903454" y="3756507"/>
                </a:lnTo>
                <a:lnTo>
                  <a:pt x="3037133" y="3680507"/>
                </a:lnTo>
                <a:lnTo>
                  <a:pt x="3164107" y="3594732"/>
                </a:lnTo>
                <a:lnTo>
                  <a:pt x="3283866" y="3499693"/>
                </a:lnTo>
                <a:lnTo>
                  <a:pt x="3395896" y="3395902"/>
                </a:lnTo>
                <a:lnTo>
                  <a:pt x="3499687" y="3283871"/>
                </a:lnTo>
                <a:lnTo>
                  <a:pt x="3594726" y="3164112"/>
                </a:lnTo>
                <a:lnTo>
                  <a:pt x="3680501" y="3037137"/>
                </a:lnTo>
                <a:lnTo>
                  <a:pt x="3756500" y="2903459"/>
                </a:lnTo>
                <a:lnTo>
                  <a:pt x="3822212" y="2763588"/>
                </a:lnTo>
                <a:lnTo>
                  <a:pt x="3877124" y="2618037"/>
                </a:lnTo>
                <a:lnTo>
                  <a:pt x="3920725" y="2467318"/>
                </a:lnTo>
                <a:lnTo>
                  <a:pt x="3952502" y="2311943"/>
                </a:lnTo>
                <a:lnTo>
                  <a:pt x="3971944" y="2152424"/>
                </a:lnTo>
                <a:lnTo>
                  <a:pt x="3978538" y="1989273"/>
                </a:lnTo>
                <a:lnTo>
                  <a:pt x="3971944" y="1826122"/>
                </a:lnTo>
                <a:lnTo>
                  <a:pt x="3952502" y="1666603"/>
                </a:lnTo>
                <a:lnTo>
                  <a:pt x="3920725" y="1511228"/>
                </a:lnTo>
                <a:lnTo>
                  <a:pt x="3877124" y="1360509"/>
                </a:lnTo>
                <a:lnTo>
                  <a:pt x="3822212" y="1214958"/>
                </a:lnTo>
                <a:lnTo>
                  <a:pt x="3756500" y="1075087"/>
                </a:lnTo>
                <a:lnTo>
                  <a:pt x="3680501" y="941409"/>
                </a:lnTo>
                <a:lnTo>
                  <a:pt x="3594726" y="814434"/>
                </a:lnTo>
                <a:lnTo>
                  <a:pt x="3499687" y="694675"/>
                </a:lnTo>
                <a:lnTo>
                  <a:pt x="3395896" y="582644"/>
                </a:lnTo>
                <a:lnTo>
                  <a:pt x="3283866" y="478853"/>
                </a:lnTo>
                <a:lnTo>
                  <a:pt x="3164107" y="383814"/>
                </a:lnTo>
                <a:lnTo>
                  <a:pt x="3037133" y="298038"/>
                </a:lnTo>
                <a:lnTo>
                  <a:pt x="2903454" y="222039"/>
                </a:lnTo>
                <a:lnTo>
                  <a:pt x="2763584" y="156327"/>
                </a:lnTo>
                <a:lnTo>
                  <a:pt x="2618033" y="101414"/>
                </a:lnTo>
                <a:lnTo>
                  <a:pt x="2467315" y="57813"/>
                </a:lnTo>
                <a:lnTo>
                  <a:pt x="2311940" y="26036"/>
                </a:lnTo>
                <a:lnTo>
                  <a:pt x="2152420" y="6594"/>
                </a:lnTo>
                <a:lnTo>
                  <a:pt x="1989269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548623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健壮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90215" y="4469998"/>
            <a:ext cx="3981450" cy="3981450"/>
          </a:xfrm>
          <a:custGeom>
            <a:avLst/>
            <a:gdLst/>
            <a:ahLst/>
            <a:cxnLst/>
            <a:rect l="l" t="t" r="r" b="b"/>
            <a:pathLst>
              <a:path w="3981450" h="3981450">
                <a:moveTo>
                  <a:pt x="1990546" y="0"/>
                </a:moveTo>
                <a:lnTo>
                  <a:pt x="1827290" y="6598"/>
                </a:lnTo>
                <a:lnTo>
                  <a:pt x="1667669" y="26052"/>
                </a:lnTo>
                <a:lnTo>
                  <a:pt x="1512195" y="57850"/>
                </a:lnTo>
                <a:lnTo>
                  <a:pt x="1361379" y="101479"/>
                </a:lnTo>
                <a:lnTo>
                  <a:pt x="1215736" y="156426"/>
                </a:lnTo>
                <a:lnTo>
                  <a:pt x="1075775" y="222180"/>
                </a:lnTo>
                <a:lnTo>
                  <a:pt x="942011" y="298228"/>
                </a:lnTo>
                <a:lnTo>
                  <a:pt x="814955" y="384058"/>
                </a:lnTo>
                <a:lnTo>
                  <a:pt x="695120" y="479158"/>
                </a:lnTo>
                <a:lnTo>
                  <a:pt x="583017" y="583015"/>
                </a:lnTo>
                <a:lnTo>
                  <a:pt x="479160" y="695117"/>
                </a:lnTo>
                <a:lnTo>
                  <a:pt x="384060" y="814952"/>
                </a:lnTo>
                <a:lnTo>
                  <a:pt x="298229" y="942007"/>
                </a:lnTo>
                <a:lnTo>
                  <a:pt x="222181" y="1075771"/>
                </a:lnTo>
                <a:lnTo>
                  <a:pt x="156427" y="1215731"/>
                </a:lnTo>
                <a:lnTo>
                  <a:pt x="101479" y="1361374"/>
                </a:lnTo>
                <a:lnTo>
                  <a:pt x="57850" y="1512189"/>
                </a:lnTo>
                <a:lnTo>
                  <a:pt x="26052" y="1667662"/>
                </a:lnTo>
                <a:lnTo>
                  <a:pt x="6598" y="1827283"/>
                </a:lnTo>
                <a:lnTo>
                  <a:pt x="0" y="1990538"/>
                </a:lnTo>
                <a:lnTo>
                  <a:pt x="6598" y="2153793"/>
                </a:lnTo>
                <a:lnTo>
                  <a:pt x="26052" y="2313414"/>
                </a:lnTo>
                <a:lnTo>
                  <a:pt x="57850" y="2468888"/>
                </a:lnTo>
                <a:lnTo>
                  <a:pt x="101479" y="2619702"/>
                </a:lnTo>
                <a:lnTo>
                  <a:pt x="156427" y="2765346"/>
                </a:lnTo>
                <a:lnTo>
                  <a:pt x="222181" y="2905305"/>
                </a:lnTo>
                <a:lnTo>
                  <a:pt x="298229" y="3039069"/>
                </a:lnTo>
                <a:lnTo>
                  <a:pt x="384060" y="3166125"/>
                </a:lnTo>
                <a:lnTo>
                  <a:pt x="479160" y="3285960"/>
                </a:lnTo>
                <a:lnTo>
                  <a:pt x="583017" y="3398062"/>
                </a:lnTo>
                <a:lnTo>
                  <a:pt x="695120" y="3501919"/>
                </a:lnTo>
                <a:lnTo>
                  <a:pt x="814955" y="3597019"/>
                </a:lnTo>
                <a:lnTo>
                  <a:pt x="942011" y="3682849"/>
                </a:lnTo>
                <a:lnTo>
                  <a:pt x="1075775" y="3758897"/>
                </a:lnTo>
                <a:lnTo>
                  <a:pt x="1215736" y="3824651"/>
                </a:lnTo>
                <a:lnTo>
                  <a:pt x="1361379" y="3879598"/>
                </a:lnTo>
                <a:lnTo>
                  <a:pt x="1512195" y="3923227"/>
                </a:lnTo>
                <a:lnTo>
                  <a:pt x="1667669" y="3955024"/>
                </a:lnTo>
                <a:lnTo>
                  <a:pt x="1827290" y="3974479"/>
                </a:lnTo>
                <a:lnTo>
                  <a:pt x="1990546" y="3981077"/>
                </a:lnTo>
                <a:lnTo>
                  <a:pt x="2153801" y="3974479"/>
                </a:lnTo>
                <a:lnTo>
                  <a:pt x="2313420" y="3955024"/>
                </a:lnTo>
                <a:lnTo>
                  <a:pt x="2468894" y="3923227"/>
                </a:lnTo>
                <a:lnTo>
                  <a:pt x="2619708" y="3879598"/>
                </a:lnTo>
                <a:lnTo>
                  <a:pt x="2765351" y="3824651"/>
                </a:lnTo>
                <a:lnTo>
                  <a:pt x="2905310" y="3758897"/>
                </a:lnTo>
                <a:lnTo>
                  <a:pt x="3039074" y="3682849"/>
                </a:lnTo>
                <a:lnTo>
                  <a:pt x="3166129" y="3597019"/>
                </a:lnTo>
                <a:lnTo>
                  <a:pt x="3285964" y="3501919"/>
                </a:lnTo>
                <a:lnTo>
                  <a:pt x="3398066" y="3398062"/>
                </a:lnTo>
                <a:lnTo>
                  <a:pt x="3501923" y="3285960"/>
                </a:lnTo>
                <a:lnTo>
                  <a:pt x="3597023" y="3166125"/>
                </a:lnTo>
                <a:lnTo>
                  <a:pt x="3682853" y="3039069"/>
                </a:lnTo>
                <a:lnTo>
                  <a:pt x="3758902" y="2905305"/>
                </a:lnTo>
                <a:lnTo>
                  <a:pt x="3824656" y="2765346"/>
                </a:lnTo>
                <a:lnTo>
                  <a:pt x="3879603" y="2619702"/>
                </a:lnTo>
                <a:lnTo>
                  <a:pt x="3923232" y="2468888"/>
                </a:lnTo>
                <a:lnTo>
                  <a:pt x="3955030" y="2313414"/>
                </a:lnTo>
                <a:lnTo>
                  <a:pt x="3974484" y="2153793"/>
                </a:lnTo>
                <a:lnTo>
                  <a:pt x="3981082" y="1990538"/>
                </a:lnTo>
                <a:lnTo>
                  <a:pt x="3974484" y="1827283"/>
                </a:lnTo>
                <a:lnTo>
                  <a:pt x="3955030" y="1667662"/>
                </a:lnTo>
                <a:lnTo>
                  <a:pt x="3923232" y="1512189"/>
                </a:lnTo>
                <a:lnTo>
                  <a:pt x="3879603" y="1361374"/>
                </a:lnTo>
                <a:lnTo>
                  <a:pt x="3824656" y="1215731"/>
                </a:lnTo>
                <a:lnTo>
                  <a:pt x="3758902" y="1075771"/>
                </a:lnTo>
                <a:lnTo>
                  <a:pt x="3682853" y="942007"/>
                </a:lnTo>
                <a:lnTo>
                  <a:pt x="3597023" y="814952"/>
                </a:lnTo>
                <a:lnTo>
                  <a:pt x="3501923" y="695117"/>
                </a:lnTo>
                <a:lnTo>
                  <a:pt x="3398066" y="583015"/>
                </a:lnTo>
                <a:lnTo>
                  <a:pt x="3285964" y="479158"/>
                </a:lnTo>
                <a:lnTo>
                  <a:pt x="3166129" y="384058"/>
                </a:lnTo>
                <a:lnTo>
                  <a:pt x="3039074" y="298228"/>
                </a:lnTo>
                <a:lnTo>
                  <a:pt x="2905310" y="222180"/>
                </a:lnTo>
                <a:lnTo>
                  <a:pt x="2765351" y="156426"/>
                </a:lnTo>
                <a:lnTo>
                  <a:pt x="2619708" y="101479"/>
                </a:lnTo>
                <a:lnTo>
                  <a:pt x="2468894" y="57850"/>
                </a:lnTo>
                <a:lnTo>
                  <a:pt x="2313420" y="26052"/>
                </a:lnTo>
                <a:lnTo>
                  <a:pt x="2153801" y="6598"/>
                </a:lnTo>
                <a:lnTo>
                  <a:pt x="1990546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367565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易用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用例设计的思</a:t>
            </a:r>
            <a:r>
              <a:rPr dirty="0" spc="114"/>
              <a:t>考</a:t>
            </a:r>
            <a:r>
              <a:rPr dirty="0" spc="-635"/>
              <a:t> </a:t>
            </a:r>
          </a:p>
        </p:txBody>
      </p:sp>
      <p:sp>
        <p:nvSpPr>
          <p:cNvPr id="12" name="object 12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803" y="4483603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8"/>
                </a:lnTo>
                <a:lnTo>
                  <a:pt x="1361789" y="101510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3" y="583193"/>
                </a:lnTo>
                <a:lnTo>
                  <a:pt x="479304" y="695329"/>
                </a:lnTo>
                <a:lnTo>
                  <a:pt x="384175" y="815201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2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1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6"/>
                </a:lnTo>
                <a:lnTo>
                  <a:pt x="384175" y="3167090"/>
                </a:lnTo>
                <a:lnTo>
                  <a:pt x="479304" y="3286962"/>
                </a:lnTo>
                <a:lnTo>
                  <a:pt x="583193" y="3399098"/>
                </a:lnTo>
                <a:lnTo>
                  <a:pt x="695329" y="3502987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1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6" y="3683971"/>
                </a:lnTo>
                <a:lnTo>
                  <a:pt x="3167090" y="3598115"/>
                </a:lnTo>
                <a:lnTo>
                  <a:pt x="3286962" y="3502987"/>
                </a:lnTo>
                <a:lnTo>
                  <a:pt x="3399098" y="3399098"/>
                </a:lnTo>
                <a:lnTo>
                  <a:pt x="3502987" y="3286962"/>
                </a:lnTo>
                <a:lnTo>
                  <a:pt x="3598115" y="3167090"/>
                </a:lnTo>
                <a:lnTo>
                  <a:pt x="3683972" y="3039996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1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2"/>
                </a:lnTo>
                <a:lnTo>
                  <a:pt x="3760043" y="1076099"/>
                </a:lnTo>
                <a:lnTo>
                  <a:pt x="3683972" y="942295"/>
                </a:lnTo>
                <a:lnTo>
                  <a:pt x="3598115" y="815201"/>
                </a:lnTo>
                <a:lnTo>
                  <a:pt x="3502987" y="695329"/>
                </a:lnTo>
                <a:lnTo>
                  <a:pt x="3399098" y="583193"/>
                </a:lnTo>
                <a:lnTo>
                  <a:pt x="3286962" y="479304"/>
                </a:lnTo>
                <a:lnTo>
                  <a:pt x="3167090" y="384175"/>
                </a:lnTo>
                <a:lnTo>
                  <a:pt x="3039996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10"/>
                </a:lnTo>
                <a:lnTo>
                  <a:pt x="2469641" y="57868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10754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通用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9017" y="1548782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5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3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41633" y="3733171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4"/>
                </a:lnTo>
                <a:lnTo>
                  <a:pt x="22697" y="304494"/>
                </a:lnTo>
                <a:lnTo>
                  <a:pt x="5827" y="373001"/>
                </a:lnTo>
                <a:lnTo>
                  <a:pt x="0" y="445217"/>
                </a:lnTo>
                <a:lnTo>
                  <a:pt x="1475" y="481732"/>
                </a:lnTo>
                <a:lnTo>
                  <a:pt x="12939" y="552209"/>
                </a:lnTo>
                <a:lnTo>
                  <a:pt x="34987" y="618517"/>
                </a:lnTo>
                <a:lnTo>
                  <a:pt x="66704" y="679740"/>
                </a:lnTo>
                <a:lnTo>
                  <a:pt x="107172" y="734961"/>
                </a:lnTo>
                <a:lnTo>
                  <a:pt x="155475" y="783264"/>
                </a:lnTo>
                <a:lnTo>
                  <a:pt x="210696" y="823732"/>
                </a:lnTo>
                <a:lnTo>
                  <a:pt x="271919" y="855449"/>
                </a:lnTo>
                <a:lnTo>
                  <a:pt x="338227" y="877497"/>
                </a:lnTo>
                <a:lnTo>
                  <a:pt x="408704" y="888960"/>
                </a:lnTo>
                <a:lnTo>
                  <a:pt x="445218" y="890436"/>
                </a:lnTo>
                <a:lnTo>
                  <a:pt x="481733" y="888960"/>
                </a:lnTo>
                <a:lnTo>
                  <a:pt x="552210" y="877497"/>
                </a:lnTo>
                <a:lnTo>
                  <a:pt x="618518" y="855449"/>
                </a:lnTo>
                <a:lnTo>
                  <a:pt x="679741" y="823732"/>
                </a:lnTo>
                <a:lnTo>
                  <a:pt x="734962" y="783264"/>
                </a:lnTo>
                <a:lnTo>
                  <a:pt x="783265" y="734961"/>
                </a:lnTo>
                <a:lnTo>
                  <a:pt x="823733" y="679740"/>
                </a:lnTo>
                <a:lnTo>
                  <a:pt x="855450" y="618517"/>
                </a:lnTo>
                <a:lnTo>
                  <a:pt x="877498" y="552209"/>
                </a:lnTo>
                <a:lnTo>
                  <a:pt x="888961" y="481732"/>
                </a:lnTo>
                <a:lnTo>
                  <a:pt x="890437" y="445217"/>
                </a:lnTo>
                <a:lnTo>
                  <a:pt x="888961" y="408703"/>
                </a:lnTo>
                <a:lnTo>
                  <a:pt x="877498" y="338226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4"/>
                </a:lnTo>
                <a:lnTo>
                  <a:pt x="734962" y="107171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41633" y="7934038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4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41995" y="1570774"/>
            <a:ext cx="4570095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用例设计的思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考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59345" y="1740787"/>
            <a:ext cx="4503420" cy="1323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325" b="1">
                <a:solidFill>
                  <a:srgbClr val="6C6969"/>
                </a:solidFill>
                <a:latin typeface="Microsoft JhengHei UI"/>
                <a:cs typeface="Microsoft JhengHei UI"/>
              </a:rPr>
              <a:t>简单、方便</a:t>
            </a:r>
            <a:endParaRPr sz="4000">
              <a:latin typeface="Microsoft JhengHei UI"/>
              <a:cs typeface="Microsoft JhengHei UI"/>
            </a:endParaRPr>
          </a:p>
          <a:p>
            <a:pPr marL="60960">
              <a:lnSpc>
                <a:spcPct val="100000"/>
              </a:lnSpc>
              <a:spcBef>
                <a:spcPts val="2185"/>
              </a:spcBef>
            </a:pPr>
            <a:r>
              <a:rPr dirty="0" sz="3300" spc="1725">
                <a:solidFill>
                  <a:srgbClr val="FCBB0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免去上传脚本的动作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74598" y="1794860"/>
            <a:ext cx="33972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819">
                <a:solidFill>
                  <a:srgbClr val="FFFFFF"/>
                </a:solidFill>
                <a:latin typeface="宋体"/>
                <a:cs typeface="宋体"/>
              </a:rPr>
              <a:t>A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91960" y="3925175"/>
            <a:ext cx="8522970" cy="3517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325" b="1">
                <a:solidFill>
                  <a:srgbClr val="6C6969"/>
                </a:solidFill>
                <a:latin typeface="Microsoft JhengHei UI"/>
                <a:cs typeface="Microsoft JhengHei UI"/>
              </a:rPr>
              <a:t>模板化</a:t>
            </a:r>
            <a:endParaRPr sz="4000">
              <a:latin typeface="Microsoft JhengHei UI"/>
              <a:cs typeface="Microsoft JhengHei UI"/>
            </a:endParaRPr>
          </a:p>
          <a:p>
            <a:pPr marL="27940">
              <a:lnSpc>
                <a:spcPct val="100000"/>
              </a:lnSpc>
              <a:spcBef>
                <a:spcPts val="1645"/>
              </a:spcBef>
            </a:pPr>
            <a:r>
              <a:rPr dirty="0" sz="3300" spc="1725">
                <a:solidFill>
                  <a:srgbClr val="FF8E2B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F8E2B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便于批量操作</a:t>
            </a:r>
            <a:endParaRPr sz="3300">
              <a:latin typeface="宋体"/>
              <a:cs typeface="宋体"/>
            </a:endParaRPr>
          </a:p>
          <a:p>
            <a:pPr marL="27940" marR="5080">
              <a:lnSpc>
                <a:spcPct val="149900"/>
              </a:lnSpc>
            </a:pPr>
            <a:r>
              <a:rPr dirty="0" sz="3300" spc="1725">
                <a:solidFill>
                  <a:srgbClr val="FF8E2B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F8E2B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专人维护、减少多团队间的重复开发工作 </a:t>
            </a:r>
            <a:r>
              <a:rPr dirty="0" sz="3300" spc="1725">
                <a:solidFill>
                  <a:srgbClr val="FF8E2B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F8E2B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可交流、可学习、可对比分析</a:t>
            </a:r>
            <a:endParaRPr sz="3300">
              <a:latin typeface="宋体"/>
              <a:cs typeface="宋体"/>
            </a:endParaRPr>
          </a:p>
          <a:p>
            <a:pPr marL="27940">
              <a:lnSpc>
                <a:spcPct val="100000"/>
              </a:lnSpc>
              <a:spcBef>
                <a:spcPts val="1975"/>
              </a:spcBef>
            </a:pPr>
            <a:r>
              <a:rPr dirty="0" sz="3300" spc="1725">
                <a:solidFill>
                  <a:srgbClr val="FF8E2B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F8E2B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可迁移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5067" y="3979249"/>
            <a:ext cx="32385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695">
                <a:solidFill>
                  <a:srgbClr val="FFFFFF"/>
                </a:solidFill>
                <a:latin typeface="宋体"/>
                <a:cs typeface="宋体"/>
              </a:rPr>
              <a:t>B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91960" y="8126043"/>
            <a:ext cx="8973185" cy="28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325" b="1">
                <a:solidFill>
                  <a:srgbClr val="6C6969"/>
                </a:solidFill>
                <a:latin typeface="Microsoft JhengHei UI"/>
                <a:cs typeface="Microsoft JhengHei UI"/>
              </a:rPr>
              <a:t>可统计、可拓展</a:t>
            </a:r>
            <a:endParaRPr sz="4000">
              <a:latin typeface="Microsoft JhengHei UI"/>
              <a:cs typeface="Microsoft JhengHei UI"/>
            </a:endParaRPr>
          </a:p>
          <a:p>
            <a:pPr marL="27940" marR="5080">
              <a:lnSpc>
                <a:spcPct val="149900"/>
              </a:lnSpc>
              <a:spcBef>
                <a:spcPts val="135"/>
              </a:spcBef>
            </a:pPr>
            <a:r>
              <a:rPr dirty="0" sz="3300" spc="1725">
                <a:solidFill>
                  <a:srgbClr val="FF704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F704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如：用例数统计，某服务下有多少条用例等 </a:t>
            </a:r>
            <a:r>
              <a:rPr dirty="0" sz="3300" spc="1725">
                <a:solidFill>
                  <a:srgbClr val="FF704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F704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可开发用例维护工具</a:t>
            </a:r>
            <a:endParaRPr sz="3300">
              <a:latin typeface="宋体"/>
              <a:cs typeface="宋体"/>
            </a:endParaRPr>
          </a:p>
          <a:p>
            <a:pPr marL="27940">
              <a:lnSpc>
                <a:spcPct val="100000"/>
              </a:lnSpc>
              <a:spcBef>
                <a:spcPts val="1975"/>
              </a:spcBef>
            </a:pPr>
            <a:r>
              <a:rPr dirty="0" sz="3300" spc="1725">
                <a:solidFill>
                  <a:srgbClr val="FF704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F704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可开发批量生成工具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05904" y="8180116"/>
            <a:ext cx="34226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840">
                <a:solidFill>
                  <a:srgbClr val="FFFFFF"/>
                </a:solidFill>
                <a:latin typeface="宋体"/>
                <a:cs typeface="宋体"/>
              </a:rPr>
              <a:t>C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90921" y="2613833"/>
            <a:ext cx="2203450" cy="450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1725">
                <a:solidFill>
                  <a:srgbClr val="FCBB0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便于维护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803" y="4483603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8"/>
                </a:lnTo>
                <a:lnTo>
                  <a:pt x="1361789" y="101510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3" y="583193"/>
                </a:lnTo>
                <a:lnTo>
                  <a:pt x="479304" y="695329"/>
                </a:lnTo>
                <a:lnTo>
                  <a:pt x="384175" y="815201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2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1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6"/>
                </a:lnTo>
                <a:lnTo>
                  <a:pt x="384175" y="3167090"/>
                </a:lnTo>
                <a:lnTo>
                  <a:pt x="479304" y="3286962"/>
                </a:lnTo>
                <a:lnTo>
                  <a:pt x="583193" y="3399098"/>
                </a:lnTo>
                <a:lnTo>
                  <a:pt x="695329" y="3502987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1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6" y="3683971"/>
                </a:lnTo>
                <a:lnTo>
                  <a:pt x="3167090" y="3598115"/>
                </a:lnTo>
                <a:lnTo>
                  <a:pt x="3286962" y="3502987"/>
                </a:lnTo>
                <a:lnTo>
                  <a:pt x="3399098" y="3399098"/>
                </a:lnTo>
                <a:lnTo>
                  <a:pt x="3502987" y="3286962"/>
                </a:lnTo>
                <a:lnTo>
                  <a:pt x="3598115" y="3167090"/>
                </a:lnTo>
                <a:lnTo>
                  <a:pt x="3683972" y="3039996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1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2"/>
                </a:lnTo>
                <a:lnTo>
                  <a:pt x="3760043" y="1076099"/>
                </a:lnTo>
                <a:lnTo>
                  <a:pt x="3683972" y="942295"/>
                </a:lnTo>
                <a:lnTo>
                  <a:pt x="3598115" y="815201"/>
                </a:lnTo>
                <a:lnTo>
                  <a:pt x="3502987" y="695329"/>
                </a:lnTo>
                <a:lnTo>
                  <a:pt x="3399098" y="583193"/>
                </a:lnTo>
                <a:lnTo>
                  <a:pt x="3286962" y="479304"/>
                </a:lnTo>
                <a:lnTo>
                  <a:pt x="3167090" y="384175"/>
                </a:lnTo>
                <a:lnTo>
                  <a:pt x="3039996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10"/>
                </a:lnTo>
                <a:lnTo>
                  <a:pt x="2469641" y="57868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10754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通用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1739" y="4479861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7"/>
                </a:lnTo>
                <a:lnTo>
                  <a:pt x="1361789" y="101509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2" y="583192"/>
                </a:lnTo>
                <a:lnTo>
                  <a:pt x="479304" y="695329"/>
                </a:lnTo>
                <a:lnTo>
                  <a:pt x="384175" y="815200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1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0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5"/>
                </a:lnTo>
                <a:lnTo>
                  <a:pt x="384175" y="3167090"/>
                </a:lnTo>
                <a:lnTo>
                  <a:pt x="479304" y="3286961"/>
                </a:lnTo>
                <a:lnTo>
                  <a:pt x="583192" y="3399097"/>
                </a:lnTo>
                <a:lnTo>
                  <a:pt x="695329" y="3502986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0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5" y="3683971"/>
                </a:lnTo>
                <a:lnTo>
                  <a:pt x="3167090" y="3598115"/>
                </a:lnTo>
                <a:lnTo>
                  <a:pt x="3286961" y="3502986"/>
                </a:lnTo>
                <a:lnTo>
                  <a:pt x="3399097" y="3399097"/>
                </a:lnTo>
                <a:lnTo>
                  <a:pt x="3502986" y="3286961"/>
                </a:lnTo>
                <a:lnTo>
                  <a:pt x="3598115" y="3167090"/>
                </a:lnTo>
                <a:lnTo>
                  <a:pt x="3683971" y="3039995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0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1"/>
                </a:lnTo>
                <a:lnTo>
                  <a:pt x="3760043" y="1076099"/>
                </a:lnTo>
                <a:lnTo>
                  <a:pt x="3683971" y="942295"/>
                </a:lnTo>
                <a:lnTo>
                  <a:pt x="3598115" y="815200"/>
                </a:lnTo>
                <a:lnTo>
                  <a:pt x="3502986" y="695329"/>
                </a:lnTo>
                <a:lnTo>
                  <a:pt x="3399097" y="583192"/>
                </a:lnTo>
                <a:lnTo>
                  <a:pt x="3286961" y="479304"/>
                </a:lnTo>
                <a:lnTo>
                  <a:pt x="3167090" y="384175"/>
                </a:lnTo>
                <a:lnTo>
                  <a:pt x="3039995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09"/>
                </a:lnTo>
                <a:lnTo>
                  <a:pt x="2469640" y="57867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729688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校验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72549" y="4466027"/>
            <a:ext cx="3978910" cy="3978910"/>
          </a:xfrm>
          <a:custGeom>
            <a:avLst/>
            <a:gdLst/>
            <a:ahLst/>
            <a:cxnLst/>
            <a:rect l="l" t="t" r="r" b="b"/>
            <a:pathLst>
              <a:path w="3978909" h="3978909">
                <a:moveTo>
                  <a:pt x="1989269" y="0"/>
                </a:moveTo>
                <a:lnTo>
                  <a:pt x="1826117" y="6594"/>
                </a:lnTo>
                <a:lnTo>
                  <a:pt x="1666598" y="26036"/>
                </a:lnTo>
                <a:lnTo>
                  <a:pt x="1511223" y="57813"/>
                </a:lnTo>
                <a:lnTo>
                  <a:pt x="1360504" y="101414"/>
                </a:lnTo>
                <a:lnTo>
                  <a:pt x="1214954" y="156327"/>
                </a:lnTo>
                <a:lnTo>
                  <a:pt x="1075083" y="222039"/>
                </a:lnTo>
                <a:lnTo>
                  <a:pt x="941405" y="298038"/>
                </a:lnTo>
                <a:lnTo>
                  <a:pt x="814430" y="383814"/>
                </a:lnTo>
                <a:lnTo>
                  <a:pt x="694672" y="478853"/>
                </a:lnTo>
                <a:lnTo>
                  <a:pt x="582641" y="582644"/>
                </a:lnTo>
                <a:lnTo>
                  <a:pt x="478851" y="694675"/>
                </a:lnTo>
                <a:lnTo>
                  <a:pt x="383812" y="814434"/>
                </a:lnTo>
                <a:lnTo>
                  <a:pt x="298037" y="941409"/>
                </a:lnTo>
                <a:lnTo>
                  <a:pt x="222037" y="1075087"/>
                </a:lnTo>
                <a:lnTo>
                  <a:pt x="156326" y="1214958"/>
                </a:lnTo>
                <a:lnTo>
                  <a:pt x="101413" y="1360509"/>
                </a:lnTo>
                <a:lnTo>
                  <a:pt x="57813" y="1511228"/>
                </a:lnTo>
                <a:lnTo>
                  <a:pt x="26036" y="1666603"/>
                </a:lnTo>
                <a:lnTo>
                  <a:pt x="6594" y="1826122"/>
                </a:lnTo>
                <a:lnTo>
                  <a:pt x="0" y="1989273"/>
                </a:lnTo>
                <a:lnTo>
                  <a:pt x="6594" y="2152424"/>
                </a:lnTo>
                <a:lnTo>
                  <a:pt x="26036" y="2311943"/>
                </a:lnTo>
                <a:lnTo>
                  <a:pt x="57813" y="2467318"/>
                </a:lnTo>
                <a:lnTo>
                  <a:pt x="101413" y="2618037"/>
                </a:lnTo>
                <a:lnTo>
                  <a:pt x="156326" y="2763588"/>
                </a:lnTo>
                <a:lnTo>
                  <a:pt x="222037" y="2903459"/>
                </a:lnTo>
                <a:lnTo>
                  <a:pt x="298037" y="3037137"/>
                </a:lnTo>
                <a:lnTo>
                  <a:pt x="383812" y="3164112"/>
                </a:lnTo>
                <a:lnTo>
                  <a:pt x="478851" y="3283871"/>
                </a:lnTo>
                <a:lnTo>
                  <a:pt x="582641" y="3395902"/>
                </a:lnTo>
                <a:lnTo>
                  <a:pt x="694672" y="3499693"/>
                </a:lnTo>
                <a:lnTo>
                  <a:pt x="814430" y="3594732"/>
                </a:lnTo>
                <a:lnTo>
                  <a:pt x="941405" y="3680507"/>
                </a:lnTo>
                <a:lnTo>
                  <a:pt x="1075083" y="3756507"/>
                </a:lnTo>
                <a:lnTo>
                  <a:pt x="1214954" y="3822219"/>
                </a:lnTo>
                <a:lnTo>
                  <a:pt x="1360504" y="3877132"/>
                </a:lnTo>
                <a:lnTo>
                  <a:pt x="1511223" y="3920733"/>
                </a:lnTo>
                <a:lnTo>
                  <a:pt x="1666598" y="3952510"/>
                </a:lnTo>
                <a:lnTo>
                  <a:pt x="1826117" y="3971952"/>
                </a:lnTo>
                <a:lnTo>
                  <a:pt x="1989269" y="3978546"/>
                </a:lnTo>
                <a:lnTo>
                  <a:pt x="2152420" y="3971952"/>
                </a:lnTo>
                <a:lnTo>
                  <a:pt x="2311940" y="3952510"/>
                </a:lnTo>
                <a:lnTo>
                  <a:pt x="2467315" y="3920733"/>
                </a:lnTo>
                <a:lnTo>
                  <a:pt x="2618033" y="3877132"/>
                </a:lnTo>
                <a:lnTo>
                  <a:pt x="2763584" y="3822219"/>
                </a:lnTo>
                <a:lnTo>
                  <a:pt x="2903454" y="3756507"/>
                </a:lnTo>
                <a:lnTo>
                  <a:pt x="3037133" y="3680507"/>
                </a:lnTo>
                <a:lnTo>
                  <a:pt x="3164107" y="3594732"/>
                </a:lnTo>
                <a:lnTo>
                  <a:pt x="3283866" y="3499693"/>
                </a:lnTo>
                <a:lnTo>
                  <a:pt x="3395896" y="3395902"/>
                </a:lnTo>
                <a:lnTo>
                  <a:pt x="3499687" y="3283871"/>
                </a:lnTo>
                <a:lnTo>
                  <a:pt x="3594726" y="3164112"/>
                </a:lnTo>
                <a:lnTo>
                  <a:pt x="3680501" y="3037137"/>
                </a:lnTo>
                <a:lnTo>
                  <a:pt x="3756500" y="2903459"/>
                </a:lnTo>
                <a:lnTo>
                  <a:pt x="3822212" y="2763588"/>
                </a:lnTo>
                <a:lnTo>
                  <a:pt x="3877124" y="2618037"/>
                </a:lnTo>
                <a:lnTo>
                  <a:pt x="3920725" y="2467318"/>
                </a:lnTo>
                <a:lnTo>
                  <a:pt x="3952502" y="2311943"/>
                </a:lnTo>
                <a:lnTo>
                  <a:pt x="3971944" y="2152424"/>
                </a:lnTo>
                <a:lnTo>
                  <a:pt x="3978538" y="1989273"/>
                </a:lnTo>
                <a:lnTo>
                  <a:pt x="3971944" y="1826122"/>
                </a:lnTo>
                <a:lnTo>
                  <a:pt x="3952502" y="1666603"/>
                </a:lnTo>
                <a:lnTo>
                  <a:pt x="3920725" y="1511228"/>
                </a:lnTo>
                <a:lnTo>
                  <a:pt x="3877124" y="1360509"/>
                </a:lnTo>
                <a:lnTo>
                  <a:pt x="3822212" y="1214958"/>
                </a:lnTo>
                <a:lnTo>
                  <a:pt x="3756500" y="1075087"/>
                </a:lnTo>
                <a:lnTo>
                  <a:pt x="3680501" y="941409"/>
                </a:lnTo>
                <a:lnTo>
                  <a:pt x="3594726" y="814434"/>
                </a:lnTo>
                <a:lnTo>
                  <a:pt x="3499687" y="694675"/>
                </a:lnTo>
                <a:lnTo>
                  <a:pt x="3395896" y="582644"/>
                </a:lnTo>
                <a:lnTo>
                  <a:pt x="3283866" y="478853"/>
                </a:lnTo>
                <a:lnTo>
                  <a:pt x="3164107" y="383814"/>
                </a:lnTo>
                <a:lnTo>
                  <a:pt x="3037133" y="298038"/>
                </a:lnTo>
                <a:lnTo>
                  <a:pt x="2903454" y="222039"/>
                </a:lnTo>
                <a:lnTo>
                  <a:pt x="2763584" y="156327"/>
                </a:lnTo>
                <a:lnTo>
                  <a:pt x="2618033" y="101414"/>
                </a:lnTo>
                <a:lnTo>
                  <a:pt x="2467315" y="57813"/>
                </a:lnTo>
                <a:lnTo>
                  <a:pt x="2311940" y="26036"/>
                </a:lnTo>
                <a:lnTo>
                  <a:pt x="2152420" y="6594"/>
                </a:lnTo>
                <a:lnTo>
                  <a:pt x="1989269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548623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健壮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90215" y="4469998"/>
            <a:ext cx="3981450" cy="3981450"/>
          </a:xfrm>
          <a:custGeom>
            <a:avLst/>
            <a:gdLst/>
            <a:ahLst/>
            <a:cxnLst/>
            <a:rect l="l" t="t" r="r" b="b"/>
            <a:pathLst>
              <a:path w="3981450" h="3981450">
                <a:moveTo>
                  <a:pt x="1990546" y="0"/>
                </a:moveTo>
                <a:lnTo>
                  <a:pt x="1827290" y="6598"/>
                </a:lnTo>
                <a:lnTo>
                  <a:pt x="1667669" y="26052"/>
                </a:lnTo>
                <a:lnTo>
                  <a:pt x="1512195" y="57850"/>
                </a:lnTo>
                <a:lnTo>
                  <a:pt x="1361379" y="101479"/>
                </a:lnTo>
                <a:lnTo>
                  <a:pt x="1215736" y="156426"/>
                </a:lnTo>
                <a:lnTo>
                  <a:pt x="1075775" y="222180"/>
                </a:lnTo>
                <a:lnTo>
                  <a:pt x="942011" y="298228"/>
                </a:lnTo>
                <a:lnTo>
                  <a:pt x="814955" y="384058"/>
                </a:lnTo>
                <a:lnTo>
                  <a:pt x="695120" y="479158"/>
                </a:lnTo>
                <a:lnTo>
                  <a:pt x="583017" y="583015"/>
                </a:lnTo>
                <a:lnTo>
                  <a:pt x="479160" y="695117"/>
                </a:lnTo>
                <a:lnTo>
                  <a:pt x="384060" y="814952"/>
                </a:lnTo>
                <a:lnTo>
                  <a:pt x="298229" y="942007"/>
                </a:lnTo>
                <a:lnTo>
                  <a:pt x="222181" y="1075771"/>
                </a:lnTo>
                <a:lnTo>
                  <a:pt x="156427" y="1215731"/>
                </a:lnTo>
                <a:lnTo>
                  <a:pt x="101479" y="1361374"/>
                </a:lnTo>
                <a:lnTo>
                  <a:pt x="57850" y="1512189"/>
                </a:lnTo>
                <a:lnTo>
                  <a:pt x="26052" y="1667662"/>
                </a:lnTo>
                <a:lnTo>
                  <a:pt x="6598" y="1827283"/>
                </a:lnTo>
                <a:lnTo>
                  <a:pt x="0" y="1990538"/>
                </a:lnTo>
                <a:lnTo>
                  <a:pt x="6598" y="2153793"/>
                </a:lnTo>
                <a:lnTo>
                  <a:pt x="26052" y="2313414"/>
                </a:lnTo>
                <a:lnTo>
                  <a:pt x="57850" y="2468888"/>
                </a:lnTo>
                <a:lnTo>
                  <a:pt x="101479" y="2619702"/>
                </a:lnTo>
                <a:lnTo>
                  <a:pt x="156427" y="2765346"/>
                </a:lnTo>
                <a:lnTo>
                  <a:pt x="222181" y="2905305"/>
                </a:lnTo>
                <a:lnTo>
                  <a:pt x="298229" y="3039069"/>
                </a:lnTo>
                <a:lnTo>
                  <a:pt x="384060" y="3166125"/>
                </a:lnTo>
                <a:lnTo>
                  <a:pt x="479160" y="3285960"/>
                </a:lnTo>
                <a:lnTo>
                  <a:pt x="583017" y="3398062"/>
                </a:lnTo>
                <a:lnTo>
                  <a:pt x="695120" y="3501919"/>
                </a:lnTo>
                <a:lnTo>
                  <a:pt x="814955" y="3597019"/>
                </a:lnTo>
                <a:lnTo>
                  <a:pt x="942011" y="3682849"/>
                </a:lnTo>
                <a:lnTo>
                  <a:pt x="1075775" y="3758897"/>
                </a:lnTo>
                <a:lnTo>
                  <a:pt x="1215736" y="3824651"/>
                </a:lnTo>
                <a:lnTo>
                  <a:pt x="1361379" y="3879598"/>
                </a:lnTo>
                <a:lnTo>
                  <a:pt x="1512195" y="3923227"/>
                </a:lnTo>
                <a:lnTo>
                  <a:pt x="1667669" y="3955024"/>
                </a:lnTo>
                <a:lnTo>
                  <a:pt x="1827290" y="3974479"/>
                </a:lnTo>
                <a:lnTo>
                  <a:pt x="1990546" y="3981077"/>
                </a:lnTo>
                <a:lnTo>
                  <a:pt x="2153801" y="3974479"/>
                </a:lnTo>
                <a:lnTo>
                  <a:pt x="2313420" y="3955024"/>
                </a:lnTo>
                <a:lnTo>
                  <a:pt x="2468894" y="3923227"/>
                </a:lnTo>
                <a:lnTo>
                  <a:pt x="2619708" y="3879598"/>
                </a:lnTo>
                <a:lnTo>
                  <a:pt x="2765351" y="3824651"/>
                </a:lnTo>
                <a:lnTo>
                  <a:pt x="2905310" y="3758897"/>
                </a:lnTo>
                <a:lnTo>
                  <a:pt x="3039074" y="3682849"/>
                </a:lnTo>
                <a:lnTo>
                  <a:pt x="3166129" y="3597019"/>
                </a:lnTo>
                <a:lnTo>
                  <a:pt x="3285964" y="3501919"/>
                </a:lnTo>
                <a:lnTo>
                  <a:pt x="3398066" y="3398062"/>
                </a:lnTo>
                <a:lnTo>
                  <a:pt x="3501923" y="3285960"/>
                </a:lnTo>
                <a:lnTo>
                  <a:pt x="3597023" y="3166125"/>
                </a:lnTo>
                <a:lnTo>
                  <a:pt x="3682853" y="3039069"/>
                </a:lnTo>
                <a:lnTo>
                  <a:pt x="3758902" y="2905305"/>
                </a:lnTo>
                <a:lnTo>
                  <a:pt x="3824656" y="2765346"/>
                </a:lnTo>
                <a:lnTo>
                  <a:pt x="3879603" y="2619702"/>
                </a:lnTo>
                <a:lnTo>
                  <a:pt x="3923232" y="2468888"/>
                </a:lnTo>
                <a:lnTo>
                  <a:pt x="3955030" y="2313414"/>
                </a:lnTo>
                <a:lnTo>
                  <a:pt x="3974484" y="2153793"/>
                </a:lnTo>
                <a:lnTo>
                  <a:pt x="3981082" y="1990538"/>
                </a:lnTo>
                <a:lnTo>
                  <a:pt x="3974484" y="1827283"/>
                </a:lnTo>
                <a:lnTo>
                  <a:pt x="3955030" y="1667662"/>
                </a:lnTo>
                <a:lnTo>
                  <a:pt x="3923232" y="1512189"/>
                </a:lnTo>
                <a:lnTo>
                  <a:pt x="3879603" y="1361374"/>
                </a:lnTo>
                <a:lnTo>
                  <a:pt x="3824656" y="1215731"/>
                </a:lnTo>
                <a:lnTo>
                  <a:pt x="3758902" y="1075771"/>
                </a:lnTo>
                <a:lnTo>
                  <a:pt x="3682853" y="942007"/>
                </a:lnTo>
                <a:lnTo>
                  <a:pt x="3597023" y="814952"/>
                </a:lnTo>
                <a:lnTo>
                  <a:pt x="3501923" y="695117"/>
                </a:lnTo>
                <a:lnTo>
                  <a:pt x="3398066" y="583015"/>
                </a:lnTo>
                <a:lnTo>
                  <a:pt x="3285964" y="479158"/>
                </a:lnTo>
                <a:lnTo>
                  <a:pt x="3166129" y="384058"/>
                </a:lnTo>
                <a:lnTo>
                  <a:pt x="3039074" y="298228"/>
                </a:lnTo>
                <a:lnTo>
                  <a:pt x="2905310" y="222180"/>
                </a:lnTo>
                <a:lnTo>
                  <a:pt x="2765351" y="156426"/>
                </a:lnTo>
                <a:lnTo>
                  <a:pt x="2619708" y="101479"/>
                </a:lnTo>
                <a:lnTo>
                  <a:pt x="2468894" y="57850"/>
                </a:lnTo>
                <a:lnTo>
                  <a:pt x="2313420" y="26052"/>
                </a:lnTo>
                <a:lnTo>
                  <a:pt x="2153801" y="6598"/>
                </a:lnTo>
                <a:lnTo>
                  <a:pt x="1990546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367565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易用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用例设计的思</a:t>
            </a:r>
            <a:r>
              <a:rPr dirty="0" spc="114"/>
              <a:t>考</a:t>
            </a:r>
            <a:r>
              <a:rPr dirty="0" spc="-635"/>
              <a:t> </a:t>
            </a:r>
          </a:p>
        </p:txBody>
      </p:sp>
      <p:sp>
        <p:nvSpPr>
          <p:cNvPr id="12" name="object 12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00512" y="1996812"/>
            <a:ext cx="2287270" cy="759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859"/>
              </a:lnSpc>
              <a:tabLst>
                <a:tab pos="1520190" algn="l"/>
              </a:tabLst>
            </a:pPr>
            <a:r>
              <a:rPr dirty="0" sz="5750" spc="185" b="1">
                <a:solidFill>
                  <a:srgbClr val="7F7F7F"/>
                </a:solidFill>
                <a:latin typeface="Microsoft JhengHei UI"/>
                <a:cs typeface="Microsoft JhengHei UI"/>
              </a:rPr>
              <a:t>目</a:t>
            </a:r>
            <a:r>
              <a:rPr dirty="0" sz="5750" spc="185" b="1">
                <a:solidFill>
                  <a:srgbClr val="7F7F7F"/>
                </a:solidFill>
                <a:latin typeface="Microsoft JhengHei UI"/>
                <a:cs typeface="Microsoft JhengHei UI"/>
              </a:rPr>
              <a:t>	</a:t>
            </a:r>
            <a:r>
              <a:rPr dirty="0" sz="5750" spc="185" b="1">
                <a:solidFill>
                  <a:srgbClr val="7F7F7F"/>
                </a:solidFill>
                <a:latin typeface="Microsoft JhengHei UI"/>
                <a:cs typeface="Microsoft JhengHei UI"/>
              </a:rPr>
              <a:t>录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47866" y="3020042"/>
            <a:ext cx="1568450" cy="7512050"/>
          </a:xfrm>
          <a:custGeom>
            <a:avLst/>
            <a:gdLst/>
            <a:ahLst/>
            <a:cxnLst/>
            <a:rect l="l" t="t" r="r" b="b"/>
            <a:pathLst>
              <a:path w="1568450" h="7512050">
                <a:moveTo>
                  <a:pt x="12617" y="0"/>
                </a:moveTo>
                <a:lnTo>
                  <a:pt x="308203" y="320487"/>
                </a:lnTo>
                <a:lnTo>
                  <a:pt x="572675" y="658374"/>
                </a:lnTo>
                <a:lnTo>
                  <a:pt x="806033" y="1011726"/>
                </a:lnTo>
                <a:lnTo>
                  <a:pt x="1008276" y="1378610"/>
                </a:lnTo>
                <a:lnTo>
                  <a:pt x="1179406" y="1757094"/>
                </a:lnTo>
                <a:lnTo>
                  <a:pt x="1319420" y="2145244"/>
                </a:lnTo>
                <a:lnTo>
                  <a:pt x="1428321" y="2541126"/>
                </a:lnTo>
                <a:lnTo>
                  <a:pt x="1506106" y="2942808"/>
                </a:lnTo>
                <a:lnTo>
                  <a:pt x="1552778" y="3348357"/>
                </a:lnTo>
                <a:lnTo>
                  <a:pt x="1568335" y="3755838"/>
                </a:lnTo>
                <a:lnTo>
                  <a:pt x="1552778" y="4163320"/>
                </a:lnTo>
                <a:lnTo>
                  <a:pt x="1506106" y="4568868"/>
                </a:lnTo>
                <a:lnTo>
                  <a:pt x="1428321" y="4970551"/>
                </a:lnTo>
                <a:lnTo>
                  <a:pt x="1319420" y="5366433"/>
                </a:lnTo>
                <a:lnTo>
                  <a:pt x="1179406" y="5754583"/>
                </a:lnTo>
                <a:lnTo>
                  <a:pt x="1008276" y="6133066"/>
                </a:lnTo>
                <a:lnTo>
                  <a:pt x="806033" y="6499951"/>
                </a:lnTo>
                <a:lnTo>
                  <a:pt x="572675" y="6853303"/>
                </a:lnTo>
                <a:lnTo>
                  <a:pt x="308203" y="7191189"/>
                </a:lnTo>
                <a:lnTo>
                  <a:pt x="12617" y="7511677"/>
                </a:lnTo>
                <a:lnTo>
                  <a:pt x="0" y="7499055"/>
                </a:lnTo>
                <a:lnTo>
                  <a:pt x="294593" y="7179644"/>
                </a:lnTo>
                <a:lnTo>
                  <a:pt x="558177" y="6842893"/>
                </a:lnTo>
                <a:lnTo>
                  <a:pt x="790751" y="6490728"/>
                </a:lnTo>
                <a:lnTo>
                  <a:pt x="992315" y="6125076"/>
                </a:lnTo>
                <a:lnTo>
                  <a:pt x="1162869" y="5747864"/>
                </a:lnTo>
                <a:lnTo>
                  <a:pt x="1302414" y="5361018"/>
                </a:lnTo>
                <a:lnTo>
                  <a:pt x="1410948" y="4966466"/>
                </a:lnTo>
                <a:lnTo>
                  <a:pt x="1488473" y="4566133"/>
                </a:lnTo>
                <a:lnTo>
                  <a:pt x="1534987" y="4161947"/>
                </a:lnTo>
                <a:lnTo>
                  <a:pt x="1550492" y="3755834"/>
                </a:lnTo>
                <a:lnTo>
                  <a:pt x="1534987" y="3349721"/>
                </a:lnTo>
                <a:lnTo>
                  <a:pt x="1488473" y="2945535"/>
                </a:lnTo>
                <a:lnTo>
                  <a:pt x="1410948" y="2545203"/>
                </a:lnTo>
                <a:lnTo>
                  <a:pt x="1302414" y="2150650"/>
                </a:lnTo>
                <a:lnTo>
                  <a:pt x="1162869" y="1763805"/>
                </a:lnTo>
                <a:lnTo>
                  <a:pt x="992315" y="1386592"/>
                </a:lnTo>
                <a:lnTo>
                  <a:pt x="790751" y="1020941"/>
                </a:lnTo>
                <a:lnTo>
                  <a:pt x="558177" y="668776"/>
                </a:lnTo>
                <a:lnTo>
                  <a:pt x="294593" y="332024"/>
                </a:lnTo>
                <a:lnTo>
                  <a:pt x="0" y="12613"/>
                </a:lnTo>
                <a:lnTo>
                  <a:pt x="12617" y="0"/>
                </a:lnTo>
                <a:close/>
              </a:path>
            </a:pathLst>
          </a:custGeom>
          <a:ln w="20941">
            <a:solidFill>
              <a:srgbClr val="16E7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20482" y="3434308"/>
            <a:ext cx="7420609" cy="1215390"/>
          </a:xfrm>
          <a:custGeom>
            <a:avLst/>
            <a:gdLst/>
            <a:ahLst/>
            <a:cxnLst/>
            <a:rect l="l" t="t" r="r" b="b"/>
            <a:pathLst>
              <a:path w="7420609" h="1215389">
                <a:moveTo>
                  <a:pt x="6812822" y="0"/>
                </a:moveTo>
                <a:lnTo>
                  <a:pt x="0" y="0"/>
                </a:lnTo>
                <a:lnTo>
                  <a:pt x="0" y="1214947"/>
                </a:lnTo>
                <a:lnTo>
                  <a:pt x="6812822" y="1214947"/>
                </a:lnTo>
                <a:lnTo>
                  <a:pt x="7420291" y="607477"/>
                </a:lnTo>
                <a:lnTo>
                  <a:pt x="6812822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20482" y="3434308"/>
            <a:ext cx="7420609" cy="1215390"/>
          </a:xfrm>
          <a:custGeom>
            <a:avLst/>
            <a:gdLst/>
            <a:ahLst/>
            <a:cxnLst/>
            <a:rect l="l" t="t" r="r" b="b"/>
            <a:pathLst>
              <a:path w="7420609" h="1215389">
                <a:moveTo>
                  <a:pt x="0" y="0"/>
                </a:moveTo>
                <a:lnTo>
                  <a:pt x="6812828" y="0"/>
                </a:lnTo>
                <a:lnTo>
                  <a:pt x="7420295" y="607477"/>
                </a:lnTo>
                <a:lnTo>
                  <a:pt x="6812828" y="1214947"/>
                </a:lnTo>
                <a:lnTo>
                  <a:pt x="0" y="121494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49930" y="3282427"/>
            <a:ext cx="1518920" cy="1518920"/>
          </a:xfrm>
          <a:custGeom>
            <a:avLst/>
            <a:gdLst/>
            <a:ahLst/>
            <a:cxnLst/>
            <a:rect l="l" t="t" r="r" b="b"/>
            <a:pathLst>
              <a:path w="1518920" h="1518920">
                <a:moveTo>
                  <a:pt x="759342" y="0"/>
                </a:moveTo>
                <a:lnTo>
                  <a:pt x="697064" y="2517"/>
                </a:lnTo>
                <a:lnTo>
                  <a:pt x="636172" y="9938"/>
                </a:lnTo>
                <a:lnTo>
                  <a:pt x="576863" y="22068"/>
                </a:lnTo>
                <a:lnTo>
                  <a:pt x="519331" y="38711"/>
                </a:lnTo>
                <a:lnTo>
                  <a:pt x="463771" y="59672"/>
                </a:lnTo>
                <a:lnTo>
                  <a:pt x="410380" y="84756"/>
                </a:lnTo>
                <a:lnTo>
                  <a:pt x="359353" y="113766"/>
                </a:lnTo>
                <a:lnTo>
                  <a:pt x="310884" y="146508"/>
                </a:lnTo>
                <a:lnTo>
                  <a:pt x="265170" y="182787"/>
                </a:lnTo>
                <a:lnTo>
                  <a:pt x="222406" y="222406"/>
                </a:lnTo>
                <a:lnTo>
                  <a:pt x="182787" y="265170"/>
                </a:lnTo>
                <a:lnTo>
                  <a:pt x="146508" y="310884"/>
                </a:lnTo>
                <a:lnTo>
                  <a:pt x="113766" y="359353"/>
                </a:lnTo>
                <a:lnTo>
                  <a:pt x="84756" y="410380"/>
                </a:lnTo>
                <a:lnTo>
                  <a:pt x="59672" y="463771"/>
                </a:lnTo>
                <a:lnTo>
                  <a:pt x="38711" y="519331"/>
                </a:lnTo>
                <a:lnTo>
                  <a:pt x="22068" y="576863"/>
                </a:lnTo>
                <a:lnTo>
                  <a:pt x="9938" y="636172"/>
                </a:lnTo>
                <a:lnTo>
                  <a:pt x="2517" y="697064"/>
                </a:lnTo>
                <a:lnTo>
                  <a:pt x="0" y="759342"/>
                </a:lnTo>
                <a:lnTo>
                  <a:pt x="2517" y="821620"/>
                </a:lnTo>
                <a:lnTo>
                  <a:pt x="9938" y="882511"/>
                </a:lnTo>
                <a:lnTo>
                  <a:pt x="22068" y="941820"/>
                </a:lnTo>
                <a:lnTo>
                  <a:pt x="38711" y="999352"/>
                </a:lnTo>
                <a:lnTo>
                  <a:pt x="59672" y="1054912"/>
                </a:lnTo>
                <a:lnTo>
                  <a:pt x="84756" y="1108303"/>
                </a:lnTo>
                <a:lnTo>
                  <a:pt x="113766" y="1159331"/>
                </a:lnTo>
                <a:lnTo>
                  <a:pt x="146508" y="1207799"/>
                </a:lnTo>
                <a:lnTo>
                  <a:pt x="182787" y="1253513"/>
                </a:lnTo>
                <a:lnTo>
                  <a:pt x="222406" y="1296278"/>
                </a:lnTo>
                <a:lnTo>
                  <a:pt x="265170" y="1335897"/>
                </a:lnTo>
                <a:lnTo>
                  <a:pt x="310884" y="1372175"/>
                </a:lnTo>
                <a:lnTo>
                  <a:pt x="359353" y="1404917"/>
                </a:lnTo>
                <a:lnTo>
                  <a:pt x="410380" y="1433928"/>
                </a:lnTo>
                <a:lnTo>
                  <a:pt x="463771" y="1459011"/>
                </a:lnTo>
                <a:lnTo>
                  <a:pt x="519331" y="1479972"/>
                </a:lnTo>
                <a:lnTo>
                  <a:pt x="576863" y="1496616"/>
                </a:lnTo>
                <a:lnTo>
                  <a:pt x="636172" y="1508746"/>
                </a:lnTo>
                <a:lnTo>
                  <a:pt x="697064" y="1516167"/>
                </a:lnTo>
                <a:lnTo>
                  <a:pt x="759342" y="1518684"/>
                </a:lnTo>
                <a:lnTo>
                  <a:pt x="821620" y="1516167"/>
                </a:lnTo>
                <a:lnTo>
                  <a:pt x="882511" y="1508746"/>
                </a:lnTo>
                <a:lnTo>
                  <a:pt x="941820" y="1496616"/>
                </a:lnTo>
                <a:lnTo>
                  <a:pt x="999352" y="1479972"/>
                </a:lnTo>
                <a:lnTo>
                  <a:pt x="1054912" y="1459011"/>
                </a:lnTo>
                <a:lnTo>
                  <a:pt x="1108303" y="1433928"/>
                </a:lnTo>
                <a:lnTo>
                  <a:pt x="1159331" y="1404917"/>
                </a:lnTo>
                <a:lnTo>
                  <a:pt x="1207799" y="1372175"/>
                </a:lnTo>
                <a:lnTo>
                  <a:pt x="1253513" y="1335897"/>
                </a:lnTo>
                <a:lnTo>
                  <a:pt x="1296278" y="1296278"/>
                </a:lnTo>
                <a:lnTo>
                  <a:pt x="1335897" y="1253513"/>
                </a:lnTo>
                <a:lnTo>
                  <a:pt x="1372175" y="1207799"/>
                </a:lnTo>
                <a:lnTo>
                  <a:pt x="1404917" y="1159331"/>
                </a:lnTo>
                <a:lnTo>
                  <a:pt x="1433928" y="1108303"/>
                </a:lnTo>
                <a:lnTo>
                  <a:pt x="1459011" y="1054912"/>
                </a:lnTo>
                <a:lnTo>
                  <a:pt x="1479972" y="999352"/>
                </a:lnTo>
                <a:lnTo>
                  <a:pt x="1496616" y="941820"/>
                </a:lnTo>
                <a:lnTo>
                  <a:pt x="1508746" y="882511"/>
                </a:lnTo>
                <a:lnTo>
                  <a:pt x="1516167" y="821620"/>
                </a:lnTo>
                <a:lnTo>
                  <a:pt x="1518684" y="759342"/>
                </a:lnTo>
                <a:lnTo>
                  <a:pt x="1516167" y="697064"/>
                </a:lnTo>
                <a:lnTo>
                  <a:pt x="1508746" y="636172"/>
                </a:lnTo>
                <a:lnTo>
                  <a:pt x="1496616" y="576863"/>
                </a:lnTo>
                <a:lnTo>
                  <a:pt x="1479972" y="519331"/>
                </a:lnTo>
                <a:lnTo>
                  <a:pt x="1459011" y="463771"/>
                </a:lnTo>
                <a:lnTo>
                  <a:pt x="1433928" y="410380"/>
                </a:lnTo>
                <a:lnTo>
                  <a:pt x="1404917" y="359353"/>
                </a:lnTo>
                <a:lnTo>
                  <a:pt x="1372175" y="310884"/>
                </a:lnTo>
                <a:lnTo>
                  <a:pt x="1335897" y="265170"/>
                </a:lnTo>
                <a:lnTo>
                  <a:pt x="1296278" y="222406"/>
                </a:lnTo>
                <a:lnTo>
                  <a:pt x="1253513" y="182787"/>
                </a:lnTo>
                <a:lnTo>
                  <a:pt x="1207799" y="146508"/>
                </a:lnTo>
                <a:lnTo>
                  <a:pt x="1159331" y="113766"/>
                </a:lnTo>
                <a:lnTo>
                  <a:pt x="1108303" y="84756"/>
                </a:lnTo>
                <a:lnTo>
                  <a:pt x="1054912" y="59672"/>
                </a:lnTo>
                <a:lnTo>
                  <a:pt x="999352" y="38711"/>
                </a:lnTo>
                <a:lnTo>
                  <a:pt x="941820" y="22068"/>
                </a:lnTo>
                <a:lnTo>
                  <a:pt x="882511" y="9938"/>
                </a:lnTo>
                <a:lnTo>
                  <a:pt x="821620" y="2517"/>
                </a:lnTo>
                <a:lnTo>
                  <a:pt x="7593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49930" y="3282427"/>
            <a:ext cx="1518920" cy="1518920"/>
          </a:xfrm>
          <a:custGeom>
            <a:avLst/>
            <a:gdLst/>
            <a:ahLst/>
            <a:cxnLst/>
            <a:rect l="l" t="t" r="r" b="b"/>
            <a:pathLst>
              <a:path w="1518920" h="1518920">
                <a:moveTo>
                  <a:pt x="0" y="759342"/>
                </a:moveTo>
                <a:lnTo>
                  <a:pt x="2517" y="697064"/>
                </a:lnTo>
                <a:lnTo>
                  <a:pt x="9938" y="636173"/>
                </a:lnTo>
                <a:lnTo>
                  <a:pt x="22068" y="576863"/>
                </a:lnTo>
                <a:lnTo>
                  <a:pt x="38711" y="519331"/>
                </a:lnTo>
                <a:lnTo>
                  <a:pt x="59672" y="463772"/>
                </a:lnTo>
                <a:lnTo>
                  <a:pt x="84756" y="410380"/>
                </a:lnTo>
                <a:lnTo>
                  <a:pt x="113766" y="359353"/>
                </a:lnTo>
                <a:lnTo>
                  <a:pt x="146509" y="310884"/>
                </a:lnTo>
                <a:lnTo>
                  <a:pt x="182787" y="265170"/>
                </a:lnTo>
                <a:lnTo>
                  <a:pt x="222406" y="222406"/>
                </a:lnTo>
                <a:lnTo>
                  <a:pt x="265170" y="182787"/>
                </a:lnTo>
                <a:lnTo>
                  <a:pt x="310884" y="146509"/>
                </a:lnTo>
                <a:lnTo>
                  <a:pt x="359353" y="113766"/>
                </a:lnTo>
                <a:lnTo>
                  <a:pt x="410380" y="84756"/>
                </a:lnTo>
                <a:lnTo>
                  <a:pt x="463772" y="59672"/>
                </a:lnTo>
                <a:lnTo>
                  <a:pt x="519331" y="38711"/>
                </a:lnTo>
                <a:lnTo>
                  <a:pt x="576863" y="22068"/>
                </a:lnTo>
                <a:lnTo>
                  <a:pt x="636173" y="9938"/>
                </a:lnTo>
                <a:lnTo>
                  <a:pt x="697064" y="2517"/>
                </a:lnTo>
                <a:lnTo>
                  <a:pt x="759342" y="0"/>
                </a:lnTo>
                <a:lnTo>
                  <a:pt x="821620" y="2517"/>
                </a:lnTo>
                <a:lnTo>
                  <a:pt x="882511" y="9938"/>
                </a:lnTo>
                <a:lnTo>
                  <a:pt x="941821" y="22068"/>
                </a:lnTo>
                <a:lnTo>
                  <a:pt x="999353" y="38711"/>
                </a:lnTo>
                <a:lnTo>
                  <a:pt x="1054912" y="59672"/>
                </a:lnTo>
                <a:lnTo>
                  <a:pt x="1108304" y="84756"/>
                </a:lnTo>
                <a:lnTo>
                  <a:pt x="1159331" y="113766"/>
                </a:lnTo>
                <a:lnTo>
                  <a:pt x="1207800" y="146509"/>
                </a:lnTo>
                <a:lnTo>
                  <a:pt x="1253514" y="182787"/>
                </a:lnTo>
                <a:lnTo>
                  <a:pt x="1296278" y="222406"/>
                </a:lnTo>
                <a:lnTo>
                  <a:pt x="1335897" y="265170"/>
                </a:lnTo>
                <a:lnTo>
                  <a:pt x="1372175" y="310884"/>
                </a:lnTo>
                <a:lnTo>
                  <a:pt x="1404918" y="359353"/>
                </a:lnTo>
                <a:lnTo>
                  <a:pt x="1433928" y="410380"/>
                </a:lnTo>
                <a:lnTo>
                  <a:pt x="1459012" y="463772"/>
                </a:lnTo>
                <a:lnTo>
                  <a:pt x="1479973" y="519331"/>
                </a:lnTo>
                <a:lnTo>
                  <a:pt x="1496616" y="576863"/>
                </a:lnTo>
                <a:lnTo>
                  <a:pt x="1508746" y="636173"/>
                </a:lnTo>
                <a:lnTo>
                  <a:pt x="1516167" y="697064"/>
                </a:lnTo>
                <a:lnTo>
                  <a:pt x="1518684" y="759342"/>
                </a:lnTo>
                <a:lnTo>
                  <a:pt x="1516167" y="821620"/>
                </a:lnTo>
                <a:lnTo>
                  <a:pt x="1508746" y="882511"/>
                </a:lnTo>
                <a:lnTo>
                  <a:pt x="1496616" y="941821"/>
                </a:lnTo>
                <a:lnTo>
                  <a:pt x="1479973" y="999353"/>
                </a:lnTo>
                <a:lnTo>
                  <a:pt x="1459012" y="1054912"/>
                </a:lnTo>
                <a:lnTo>
                  <a:pt x="1433928" y="1108304"/>
                </a:lnTo>
                <a:lnTo>
                  <a:pt x="1404918" y="1159331"/>
                </a:lnTo>
                <a:lnTo>
                  <a:pt x="1372175" y="1207800"/>
                </a:lnTo>
                <a:lnTo>
                  <a:pt x="1335897" y="1253514"/>
                </a:lnTo>
                <a:lnTo>
                  <a:pt x="1296278" y="1296278"/>
                </a:lnTo>
                <a:lnTo>
                  <a:pt x="1253514" y="1335897"/>
                </a:lnTo>
                <a:lnTo>
                  <a:pt x="1207800" y="1372175"/>
                </a:lnTo>
                <a:lnTo>
                  <a:pt x="1159331" y="1404918"/>
                </a:lnTo>
                <a:lnTo>
                  <a:pt x="1108304" y="1433928"/>
                </a:lnTo>
                <a:lnTo>
                  <a:pt x="1054912" y="1459012"/>
                </a:lnTo>
                <a:lnTo>
                  <a:pt x="999353" y="1479973"/>
                </a:lnTo>
                <a:lnTo>
                  <a:pt x="941821" y="1496616"/>
                </a:lnTo>
                <a:lnTo>
                  <a:pt x="882511" y="1508746"/>
                </a:lnTo>
                <a:lnTo>
                  <a:pt x="821620" y="1516167"/>
                </a:lnTo>
                <a:lnTo>
                  <a:pt x="759342" y="1518684"/>
                </a:lnTo>
                <a:lnTo>
                  <a:pt x="697064" y="1516167"/>
                </a:lnTo>
                <a:lnTo>
                  <a:pt x="636173" y="1508746"/>
                </a:lnTo>
                <a:lnTo>
                  <a:pt x="576863" y="1496616"/>
                </a:lnTo>
                <a:lnTo>
                  <a:pt x="519331" y="1479973"/>
                </a:lnTo>
                <a:lnTo>
                  <a:pt x="463772" y="1459012"/>
                </a:lnTo>
                <a:lnTo>
                  <a:pt x="410380" y="1433928"/>
                </a:lnTo>
                <a:lnTo>
                  <a:pt x="359353" y="1404918"/>
                </a:lnTo>
                <a:lnTo>
                  <a:pt x="310884" y="1372175"/>
                </a:lnTo>
                <a:lnTo>
                  <a:pt x="265170" y="1335897"/>
                </a:lnTo>
                <a:lnTo>
                  <a:pt x="222406" y="1296278"/>
                </a:lnTo>
                <a:lnTo>
                  <a:pt x="182787" y="1253514"/>
                </a:lnTo>
                <a:lnTo>
                  <a:pt x="146509" y="1207800"/>
                </a:lnTo>
                <a:lnTo>
                  <a:pt x="113766" y="1159331"/>
                </a:lnTo>
                <a:lnTo>
                  <a:pt x="84756" y="1108304"/>
                </a:lnTo>
                <a:lnTo>
                  <a:pt x="59672" y="1054912"/>
                </a:lnTo>
                <a:lnTo>
                  <a:pt x="38711" y="999353"/>
                </a:lnTo>
                <a:lnTo>
                  <a:pt x="22068" y="941821"/>
                </a:lnTo>
                <a:lnTo>
                  <a:pt x="9938" y="882511"/>
                </a:lnTo>
                <a:lnTo>
                  <a:pt x="2517" y="821620"/>
                </a:lnTo>
                <a:lnTo>
                  <a:pt x="0" y="759342"/>
                </a:lnTo>
                <a:close/>
              </a:path>
            </a:pathLst>
          </a:custGeom>
          <a:ln w="62825">
            <a:solidFill>
              <a:srgbClr val="17A0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681641" y="5257033"/>
            <a:ext cx="8904605" cy="1215390"/>
          </a:xfrm>
          <a:custGeom>
            <a:avLst/>
            <a:gdLst/>
            <a:ahLst/>
            <a:cxnLst/>
            <a:rect l="l" t="t" r="r" b="b"/>
            <a:pathLst>
              <a:path w="8904605" h="1215389">
                <a:moveTo>
                  <a:pt x="8296900" y="0"/>
                </a:moveTo>
                <a:lnTo>
                  <a:pt x="0" y="0"/>
                </a:lnTo>
                <a:lnTo>
                  <a:pt x="0" y="1214948"/>
                </a:lnTo>
                <a:lnTo>
                  <a:pt x="8296900" y="1214948"/>
                </a:lnTo>
                <a:lnTo>
                  <a:pt x="8904368" y="607474"/>
                </a:lnTo>
                <a:lnTo>
                  <a:pt x="8296900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46488" y="5105165"/>
            <a:ext cx="1518920" cy="1518920"/>
          </a:xfrm>
          <a:custGeom>
            <a:avLst/>
            <a:gdLst/>
            <a:ahLst/>
            <a:cxnLst/>
            <a:rect l="l" t="t" r="r" b="b"/>
            <a:pathLst>
              <a:path w="1518920" h="1518920">
                <a:moveTo>
                  <a:pt x="759342" y="0"/>
                </a:moveTo>
                <a:lnTo>
                  <a:pt x="697064" y="2517"/>
                </a:lnTo>
                <a:lnTo>
                  <a:pt x="636172" y="9938"/>
                </a:lnTo>
                <a:lnTo>
                  <a:pt x="576863" y="22068"/>
                </a:lnTo>
                <a:lnTo>
                  <a:pt x="519331" y="38711"/>
                </a:lnTo>
                <a:lnTo>
                  <a:pt x="463771" y="59672"/>
                </a:lnTo>
                <a:lnTo>
                  <a:pt x="410380" y="84756"/>
                </a:lnTo>
                <a:lnTo>
                  <a:pt x="359353" y="113766"/>
                </a:lnTo>
                <a:lnTo>
                  <a:pt x="310884" y="146508"/>
                </a:lnTo>
                <a:lnTo>
                  <a:pt x="265170" y="182787"/>
                </a:lnTo>
                <a:lnTo>
                  <a:pt x="222406" y="222406"/>
                </a:lnTo>
                <a:lnTo>
                  <a:pt x="182787" y="265170"/>
                </a:lnTo>
                <a:lnTo>
                  <a:pt x="146508" y="310884"/>
                </a:lnTo>
                <a:lnTo>
                  <a:pt x="113766" y="359353"/>
                </a:lnTo>
                <a:lnTo>
                  <a:pt x="84756" y="410380"/>
                </a:lnTo>
                <a:lnTo>
                  <a:pt x="59672" y="463771"/>
                </a:lnTo>
                <a:lnTo>
                  <a:pt x="38711" y="519331"/>
                </a:lnTo>
                <a:lnTo>
                  <a:pt x="22068" y="576863"/>
                </a:lnTo>
                <a:lnTo>
                  <a:pt x="9938" y="636172"/>
                </a:lnTo>
                <a:lnTo>
                  <a:pt x="2517" y="697064"/>
                </a:lnTo>
                <a:lnTo>
                  <a:pt x="0" y="759342"/>
                </a:lnTo>
                <a:lnTo>
                  <a:pt x="2517" y="821620"/>
                </a:lnTo>
                <a:lnTo>
                  <a:pt x="9938" y="882511"/>
                </a:lnTo>
                <a:lnTo>
                  <a:pt x="22068" y="941821"/>
                </a:lnTo>
                <a:lnTo>
                  <a:pt x="38711" y="999353"/>
                </a:lnTo>
                <a:lnTo>
                  <a:pt x="59672" y="1054912"/>
                </a:lnTo>
                <a:lnTo>
                  <a:pt x="84756" y="1108304"/>
                </a:lnTo>
                <a:lnTo>
                  <a:pt x="113766" y="1159331"/>
                </a:lnTo>
                <a:lnTo>
                  <a:pt x="146508" y="1207800"/>
                </a:lnTo>
                <a:lnTo>
                  <a:pt x="182787" y="1253514"/>
                </a:lnTo>
                <a:lnTo>
                  <a:pt x="222406" y="1296278"/>
                </a:lnTo>
                <a:lnTo>
                  <a:pt x="265170" y="1335897"/>
                </a:lnTo>
                <a:lnTo>
                  <a:pt x="310884" y="1372175"/>
                </a:lnTo>
                <a:lnTo>
                  <a:pt x="359353" y="1404917"/>
                </a:lnTo>
                <a:lnTo>
                  <a:pt x="410380" y="1433928"/>
                </a:lnTo>
                <a:lnTo>
                  <a:pt x="463771" y="1459011"/>
                </a:lnTo>
                <a:lnTo>
                  <a:pt x="519331" y="1479972"/>
                </a:lnTo>
                <a:lnTo>
                  <a:pt x="576863" y="1496616"/>
                </a:lnTo>
                <a:lnTo>
                  <a:pt x="636172" y="1508746"/>
                </a:lnTo>
                <a:lnTo>
                  <a:pt x="697064" y="1516167"/>
                </a:lnTo>
                <a:lnTo>
                  <a:pt x="759342" y="1518684"/>
                </a:lnTo>
                <a:lnTo>
                  <a:pt x="821620" y="1516167"/>
                </a:lnTo>
                <a:lnTo>
                  <a:pt x="882511" y="1508746"/>
                </a:lnTo>
                <a:lnTo>
                  <a:pt x="941821" y="1496616"/>
                </a:lnTo>
                <a:lnTo>
                  <a:pt x="999353" y="1479972"/>
                </a:lnTo>
                <a:lnTo>
                  <a:pt x="1054912" y="1459011"/>
                </a:lnTo>
                <a:lnTo>
                  <a:pt x="1108304" y="1433928"/>
                </a:lnTo>
                <a:lnTo>
                  <a:pt x="1159331" y="1404917"/>
                </a:lnTo>
                <a:lnTo>
                  <a:pt x="1207800" y="1372175"/>
                </a:lnTo>
                <a:lnTo>
                  <a:pt x="1253514" y="1335897"/>
                </a:lnTo>
                <a:lnTo>
                  <a:pt x="1296278" y="1296278"/>
                </a:lnTo>
                <a:lnTo>
                  <a:pt x="1335897" y="1253514"/>
                </a:lnTo>
                <a:lnTo>
                  <a:pt x="1372175" y="1207800"/>
                </a:lnTo>
                <a:lnTo>
                  <a:pt x="1404917" y="1159331"/>
                </a:lnTo>
                <a:lnTo>
                  <a:pt x="1433928" y="1108304"/>
                </a:lnTo>
                <a:lnTo>
                  <a:pt x="1459011" y="1054912"/>
                </a:lnTo>
                <a:lnTo>
                  <a:pt x="1479972" y="999353"/>
                </a:lnTo>
                <a:lnTo>
                  <a:pt x="1496616" y="941821"/>
                </a:lnTo>
                <a:lnTo>
                  <a:pt x="1508746" y="882511"/>
                </a:lnTo>
                <a:lnTo>
                  <a:pt x="1516167" y="821620"/>
                </a:lnTo>
                <a:lnTo>
                  <a:pt x="1518684" y="759342"/>
                </a:lnTo>
                <a:lnTo>
                  <a:pt x="1516167" y="697064"/>
                </a:lnTo>
                <a:lnTo>
                  <a:pt x="1508746" y="636172"/>
                </a:lnTo>
                <a:lnTo>
                  <a:pt x="1496616" y="576863"/>
                </a:lnTo>
                <a:lnTo>
                  <a:pt x="1479972" y="519331"/>
                </a:lnTo>
                <a:lnTo>
                  <a:pt x="1459011" y="463771"/>
                </a:lnTo>
                <a:lnTo>
                  <a:pt x="1433928" y="410380"/>
                </a:lnTo>
                <a:lnTo>
                  <a:pt x="1404917" y="359353"/>
                </a:lnTo>
                <a:lnTo>
                  <a:pt x="1372175" y="310884"/>
                </a:lnTo>
                <a:lnTo>
                  <a:pt x="1335897" y="265170"/>
                </a:lnTo>
                <a:lnTo>
                  <a:pt x="1296278" y="222406"/>
                </a:lnTo>
                <a:lnTo>
                  <a:pt x="1253514" y="182787"/>
                </a:lnTo>
                <a:lnTo>
                  <a:pt x="1207800" y="146508"/>
                </a:lnTo>
                <a:lnTo>
                  <a:pt x="1159331" y="113766"/>
                </a:lnTo>
                <a:lnTo>
                  <a:pt x="1108304" y="84756"/>
                </a:lnTo>
                <a:lnTo>
                  <a:pt x="1054912" y="59672"/>
                </a:lnTo>
                <a:lnTo>
                  <a:pt x="999353" y="38711"/>
                </a:lnTo>
                <a:lnTo>
                  <a:pt x="941821" y="22068"/>
                </a:lnTo>
                <a:lnTo>
                  <a:pt x="882511" y="9938"/>
                </a:lnTo>
                <a:lnTo>
                  <a:pt x="821620" y="2517"/>
                </a:lnTo>
                <a:lnTo>
                  <a:pt x="7593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46488" y="5105165"/>
            <a:ext cx="1518920" cy="1518920"/>
          </a:xfrm>
          <a:custGeom>
            <a:avLst/>
            <a:gdLst/>
            <a:ahLst/>
            <a:cxnLst/>
            <a:rect l="l" t="t" r="r" b="b"/>
            <a:pathLst>
              <a:path w="1518920" h="1518920">
                <a:moveTo>
                  <a:pt x="0" y="759342"/>
                </a:moveTo>
                <a:lnTo>
                  <a:pt x="2517" y="697064"/>
                </a:lnTo>
                <a:lnTo>
                  <a:pt x="9938" y="636173"/>
                </a:lnTo>
                <a:lnTo>
                  <a:pt x="22068" y="576863"/>
                </a:lnTo>
                <a:lnTo>
                  <a:pt x="38711" y="519331"/>
                </a:lnTo>
                <a:lnTo>
                  <a:pt x="59672" y="463772"/>
                </a:lnTo>
                <a:lnTo>
                  <a:pt x="84756" y="410380"/>
                </a:lnTo>
                <a:lnTo>
                  <a:pt x="113766" y="359353"/>
                </a:lnTo>
                <a:lnTo>
                  <a:pt x="146509" y="310884"/>
                </a:lnTo>
                <a:lnTo>
                  <a:pt x="182787" y="265170"/>
                </a:lnTo>
                <a:lnTo>
                  <a:pt x="222406" y="222406"/>
                </a:lnTo>
                <a:lnTo>
                  <a:pt x="265170" y="182787"/>
                </a:lnTo>
                <a:lnTo>
                  <a:pt x="310884" y="146509"/>
                </a:lnTo>
                <a:lnTo>
                  <a:pt x="359353" y="113766"/>
                </a:lnTo>
                <a:lnTo>
                  <a:pt x="410380" y="84756"/>
                </a:lnTo>
                <a:lnTo>
                  <a:pt x="463772" y="59672"/>
                </a:lnTo>
                <a:lnTo>
                  <a:pt x="519331" y="38711"/>
                </a:lnTo>
                <a:lnTo>
                  <a:pt x="576863" y="22068"/>
                </a:lnTo>
                <a:lnTo>
                  <a:pt x="636173" y="9938"/>
                </a:lnTo>
                <a:lnTo>
                  <a:pt x="697064" y="2517"/>
                </a:lnTo>
                <a:lnTo>
                  <a:pt x="759342" y="0"/>
                </a:lnTo>
                <a:lnTo>
                  <a:pt x="821620" y="2517"/>
                </a:lnTo>
                <a:lnTo>
                  <a:pt x="882511" y="9938"/>
                </a:lnTo>
                <a:lnTo>
                  <a:pt x="941821" y="22068"/>
                </a:lnTo>
                <a:lnTo>
                  <a:pt x="999353" y="38711"/>
                </a:lnTo>
                <a:lnTo>
                  <a:pt x="1054912" y="59672"/>
                </a:lnTo>
                <a:lnTo>
                  <a:pt x="1108304" y="84756"/>
                </a:lnTo>
                <a:lnTo>
                  <a:pt x="1159331" y="113766"/>
                </a:lnTo>
                <a:lnTo>
                  <a:pt x="1207800" y="146509"/>
                </a:lnTo>
                <a:lnTo>
                  <a:pt x="1253514" y="182787"/>
                </a:lnTo>
                <a:lnTo>
                  <a:pt x="1296278" y="222406"/>
                </a:lnTo>
                <a:lnTo>
                  <a:pt x="1335897" y="265170"/>
                </a:lnTo>
                <a:lnTo>
                  <a:pt x="1372175" y="310884"/>
                </a:lnTo>
                <a:lnTo>
                  <a:pt x="1404918" y="359353"/>
                </a:lnTo>
                <a:lnTo>
                  <a:pt x="1433928" y="410380"/>
                </a:lnTo>
                <a:lnTo>
                  <a:pt x="1459012" y="463772"/>
                </a:lnTo>
                <a:lnTo>
                  <a:pt x="1479973" y="519331"/>
                </a:lnTo>
                <a:lnTo>
                  <a:pt x="1496616" y="576863"/>
                </a:lnTo>
                <a:lnTo>
                  <a:pt x="1508746" y="636173"/>
                </a:lnTo>
                <a:lnTo>
                  <a:pt x="1516167" y="697064"/>
                </a:lnTo>
                <a:lnTo>
                  <a:pt x="1518684" y="759342"/>
                </a:lnTo>
                <a:lnTo>
                  <a:pt x="1516167" y="821620"/>
                </a:lnTo>
                <a:lnTo>
                  <a:pt x="1508746" y="882511"/>
                </a:lnTo>
                <a:lnTo>
                  <a:pt x="1496616" y="941821"/>
                </a:lnTo>
                <a:lnTo>
                  <a:pt x="1479973" y="999353"/>
                </a:lnTo>
                <a:lnTo>
                  <a:pt x="1459012" y="1054912"/>
                </a:lnTo>
                <a:lnTo>
                  <a:pt x="1433928" y="1108304"/>
                </a:lnTo>
                <a:lnTo>
                  <a:pt x="1404918" y="1159331"/>
                </a:lnTo>
                <a:lnTo>
                  <a:pt x="1372175" y="1207800"/>
                </a:lnTo>
                <a:lnTo>
                  <a:pt x="1335897" y="1253514"/>
                </a:lnTo>
                <a:lnTo>
                  <a:pt x="1296278" y="1296278"/>
                </a:lnTo>
                <a:lnTo>
                  <a:pt x="1253514" y="1335897"/>
                </a:lnTo>
                <a:lnTo>
                  <a:pt x="1207800" y="1372175"/>
                </a:lnTo>
                <a:lnTo>
                  <a:pt x="1159331" y="1404918"/>
                </a:lnTo>
                <a:lnTo>
                  <a:pt x="1108304" y="1433928"/>
                </a:lnTo>
                <a:lnTo>
                  <a:pt x="1054912" y="1459012"/>
                </a:lnTo>
                <a:lnTo>
                  <a:pt x="999353" y="1479973"/>
                </a:lnTo>
                <a:lnTo>
                  <a:pt x="941821" y="1496616"/>
                </a:lnTo>
                <a:lnTo>
                  <a:pt x="882511" y="1508746"/>
                </a:lnTo>
                <a:lnTo>
                  <a:pt x="821620" y="1516167"/>
                </a:lnTo>
                <a:lnTo>
                  <a:pt x="759342" y="1518684"/>
                </a:lnTo>
                <a:lnTo>
                  <a:pt x="697064" y="1516167"/>
                </a:lnTo>
                <a:lnTo>
                  <a:pt x="636173" y="1508746"/>
                </a:lnTo>
                <a:lnTo>
                  <a:pt x="576863" y="1496616"/>
                </a:lnTo>
                <a:lnTo>
                  <a:pt x="519331" y="1479973"/>
                </a:lnTo>
                <a:lnTo>
                  <a:pt x="463772" y="1459012"/>
                </a:lnTo>
                <a:lnTo>
                  <a:pt x="410380" y="1433928"/>
                </a:lnTo>
                <a:lnTo>
                  <a:pt x="359353" y="1404918"/>
                </a:lnTo>
                <a:lnTo>
                  <a:pt x="310884" y="1372175"/>
                </a:lnTo>
                <a:lnTo>
                  <a:pt x="265170" y="1335897"/>
                </a:lnTo>
                <a:lnTo>
                  <a:pt x="222406" y="1296278"/>
                </a:lnTo>
                <a:lnTo>
                  <a:pt x="182787" y="1253514"/>
                </a:lnTo>
                <a:lnTo>
                  <a:pt x="146509" y="1207800"/>
                </a:lnTo>
                <a:lnTo>
                  <a:pt x="113766" y="1159331"/>
                </a:lnTo>
                <a:lnTo>
                  <a:pt x="84756" y="1108304"/>
                </a:lnTo>
                <a:lnTo>
                  <a:pt x="59672" y="1054912"/>
                </a:lnTo>
                <a:lnTo>
                  <a:pt x="38711" y="999353"/>
                </a:lnTo>
                <a:lnTo>
                  <a:pt x="22068" y="941821"/>
                </a:lnTo>
                <a:lnTo>
                  <a:pt x="9938" y="882511"/>
                </a:lnTo>
                <a:lnTo>
                  <a:pt x="2517" y="821620"/>
                </a:lnTo>
                <a:lnTo>
                  <a:pt x="0" y="759342"/>
                </a:lnTo>
                <a:close/>
              </a:path>
            </a:pathLst>
          </a:custGeom>
          <a:ln w="62825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681641" y="7079771"/>
            <a:ext cx="8904605" cy="1215390"/>
          </a:xfrm>
          <a:custGeom>
            <a:avLst/>
            <a:gdLst/>
            <a:ahLst/>
            <a:cxnLst/>
            <a:rect l="l" t="t" r="r" b="b"/>
            <a:pathLst>
              <a:path w="8904605" h="1215390">
                <a:moveTo>
                  <a:pt x="8296900" y="0"/>
                </a:moveTo>
                <a:lnTo>
                  <a:pt x="0" y="0"/>
                </a:lnTo>
                <a:lnTo>
                  <a:pt x="0" y="1214947"/>
                </a:lnTo>
                <a:lnTo>
                  <a:pt x="8296900" y="1214947"/>
                </a:lnTo>
                <a:lnTo>
                  <a:pt x="8904368" y="607473"/>
                </a:lnTo>
                <a:lnTo>
                  <a:pt x="8296900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09270" y="6910438"/>
            <a:ext cx="1518920" cy="1518920"/>
          </a:xfrm>
          <a:custGeom>
            <a:avLst/>
            <a:gdLst/>
            <a:ahLst/>
            <a:cxnLst/>
            <a:rect l="l" t="t" r="r" b="b"/>
            <a:pathLst>
              <a:path w="1518920" h="1518920">
                <a:moveTo>
                  <a:pt x="759342" y="0"/>
                </a:moveTo>
                <a:lnTo>
                  <a:pt x="697064" y="2517"/>
                </a:lnTo>
                <a:lnTo>
                  <a:pt x="636172" y="9938"/>
                </a:lnTo>
                <a:lnTo>
                  <a:pt x="576863" y="22068"/>
                </a:lnTo>
                <a:lnTo>
                  <a:pt x="519331" y="38711"/>
                </a:lnTo>
                <a:lnTo>
                  <a:pt x="463771" y="59672"/>
                </a:lnTo>
                <a:lnTo>
                  <a:pt x="410380" y="84756"/>
                </a:lnTo>
                <a:lnTo>
                  <a:pt x="359353" y="113766"/>
                </a:lnTo>
                <a:lnTo>
                  <a:pt x="310884" y="146508"/>
                </a:lnTo>
                <a:lnTo>
                  <a:pt x="265170" y="182787"/>
                </a:lnTo>
                <a:lnTo>
                  <a:pt x="222406" y="222406"/>
                </a:lnTo>
                <a:lnTo>
                  <a:pt x="182787" y="265170"/>
                </a:lnTo>
                <a:lnTo>
                  <a:pt x="146508" y="310884"/>
                </a:lnTo>
                <a:lnTo>
                  <a:pt x="113766" y="359353"/>
                </a:lnTo>
                <a:lnTo>
                  <a:pt x="84756" y="410380"/>
                </a:lnTo>
                <a:lnTo>
                  <a:pt x="59672" y="463771"/>
                </a:lnTo>
                <a:lnTo>
                  <a:pt x="38711" y="519331"/>
                </a:lnTo>
                <a:lnTo>
                  <a:pt x="22068" y="576863"/>
                </a:lnTo>
                <a:lnTo>
                  <a:pt x="9938" y="636172"/>
                </a:lnTo>
                <a:lnTo>
                  <a:pt x="2517" y="697064"/>
                </a:lnTo>
                <a:lnTo>
                  <a:pt x="0" y="759342"/>
                </a:lnTo>
                <a:lnTo>
                  <a:pt x="2517" y="821620"/>
                </a:lnTo>
                <a:lnTo>
                  <a:pt x="9938" y="882511"/>
                </a:lnTo>
                <a:lnTo>
                  <a:pt x="22068" y="941821"/>
                </a:lnTo>
                <a:lnTo>
                  <a:pt x="38711" y="999353"/>
                </a:lnTo>
                <a:lnTo>
                  <a:pt x="59672" y="1054912"/>
                </a:lnTo>
                <a:lnTo>
                  <a:pt x="84756" y="1108304"/>
                </a:lnTo>
                <a:lnTo>
                  <a:pt x="113766" y="1159331"/>
                </a:lnTo>
                <a:lnTo>
                  <a:pt x="146508" y="1207800"/>
                </a:lnTo>
                <a:lnTo>
                  <a:pt x="182787" y="1253514"/>
                </a:lnTo>
                <a:lnTo>
                  <a:pt x="222406" y="1296278"/>
                </a:lnTo>
                <a:lnTo>
                  <a:pt x="265170" y="1335897"/>
                </a:lnTo>
                <a:lnTo>
                  <a:pt x="310884" y="1372175"/>
                </a:lnTo>
                <a:lnTo>
                  <a:pt x="359353" y="1404917"/>
                </a:lnTo>
                <a:lnTo>
                  <a:pt x="410380" y="1433928"/>
                </a:lnTo>
                <a:lnTo>
                  <a:pt x="463771" y="1459011"/>
                </a:lnTo>
                <a:lnTo>
                  <a:pt x="519331" y="1479972"/>
                </a:lnTo>
                <a:lnTo>
                  <a:pt x="576863" y="1496616"/>
                </a:lnTo>
                <a:lnTo>
                  <a:pt x="636172" y="1508746"/>
                </a:lnTo>
                <a:lnTo>
                  <a:pt x="697064" y="1516167"/>
                </a:lnTo>
                <a:lnTo>
                  <a:pt x="759342" y="1518684"/>
                </a:lnTo>
                <a:lnTo>
                  <a:pt x="821620" y="1516167"/>
                </a:lnTo>
                <a:lnTo>
                  <a:pt x="882511" y="1508746"/>
                </a:lnTo>
                <a:lnTo>
                  <a:pt x="941821" y="1496616"/>
                </a:lnTo>
                <a:lnTo>
                  <a:pt x="999353" y="1479972"/>
                </a:lnTo>
                <a:lnTo>
                  <a:pt x="1054912" y="1459011"/>
                </a:lnTo>
                <a:lnTo>
                  <a:pt x="1108304" y="1433928"/>
                </a:lnTo>
                <a:lnTo>
                  <a:pt x="1159331" y="1404917"/>
                </a:lnTo>
                <a:lnTo>
                  <a:pt x="1207800" y="1372175"/>
                </a:lnTo>
                <a:lnTo>
                  <a:pt x="1253514" y="1335897"/>
                </a:lnTo>
                <a:lnTo>
                  <a:pt x="1296278" y="1296278"/>
                </a:lnTo>
                <a:lnTo>
                  <a:pt x="1335897" y="1253514"/>
                </a:lnTo>
                <a:lnTo>
                  <a:pt x="1372175" y="1207800"/>
                </a:lnTo>
                <a:lnTo>
                  <a:pt x="1404917" y="1159331"/>
                </a:lnTo>
                <a:lnTo>
                  <a:pt x="1433928" y="1108304"/>
                </a:lnTo>
                <a:lnTo>
                  <a:pt x="1459011" y="1054912"/>
                </a:lnTo>
                <a:lnTo>
                  <a:pt x="1479972" y="999353"/>
                </a:lnTo>
                <a:lnTo>
                  <a:pt x="1496616" y="941821"/>
                </a:lnTo>
                <a:lnTo>
                  <a:pt x="1508746" y="882511"/>
                </a:lnTo>
                <a:lnTo>
                  <a:pt x="1516167" y="821620"/>
                </a:lnTo>
                <a:lnTo>
                  <a:pt x="1518684" y="759342"/>
                </a:lnTo>
                <a:lnTo>
                  <a:pt x="1516167" y="697064"/>
                </a:lnTo>
                <a:lnTo>
                  <a:pt x="1508746" y="636172"/>
                </a:lnTo>
                <a:lnTo>
                  <a:pt x="1496616" y="576863"/>
                </a:lnTo>
                <a:lnTo>
                  <a:pt x="1479972" y="519331"/>
                </a:lnTo>
                <a:lnTo>
                  <a:pt x="1459011" y="463771"/>
                </a:lnTo>
                <a:lnTo>
                  <a:pt x="1433928" y="410380"/>
                </a:lnTo>
                <a:lnTo>
                  <a:pt x="1404917" y="359353"/>
                </a:lnTo>
                <a:lnTo>
                  <a:pt x="1372175" y="310884"/>
                </a:lnTo>
                <a:lnTo>
                  <a:pt x="1335897" y="265170"/>
                </a:lnTo>
                <a:lnTo>
                  <a:pt x="1296278" y="222406"/>
                </a:lnTo>
                <a:lnTo>
                  <a:pt x="1253514" y="182787"/>
                </a:lnTo>
                <a:lnTo>
                  <a:pt x="1207800" y="146508"/>
                </a:lnTo>
                <a:lnTo>
                  <a:pt x="1159331" y="113766"/>
                </a:lnTo>
                <a:lnTo>
                  <a:pt x="1108304" y="84756"/>
                </a:lnTo>
                <a:lnTo>
                  <a:pt x="1054912" y="59672"/>
                </a:lnTo>
                <a:lnTo>
                  <a:pt x="999353" y="38711"/>
                </a:lnTo>
                <a:lnTo>
                  <a:pt x="941821" y="22068"/>
                </a:lnTo>
                <a:lnTo>
                  <a:pt x="882511" y="9938"/>
                </a:lnTo>
                <a:lnTo>
                  <a:pt x="821620" y="2517"/>
                </a:lnTo>
                <a:lnTo>
                  <a:pt x="7593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09270" y="6910438"/>
            <a:ext cx="1518920" cy="1518920"/>
          </a:xfrm>
          <a:custGeom>
            <a:avLst/>
            <a:gdLst/>
            <a:ahLst/>
            <a:cxnLst/>
            <a:rect l="l" t="t" r="r" b="b"/>
            <a:pathLst>
              <a:path w="1518920" h="1518920">
                <a:moveTo>
                  <a:pt x="0" y="759342"/>
                </a:moveTo>
                <a:lnTo>
                  <a:pt x="2517" y="697064"/>
                </a:lnTo>
                <a:lnTo>
                  <a:pt x="9938" y="636173"/>
                </a:lnTo>
                <a:lnTo>
                  <a:pt x="22068" y="576863"/>
                </a:lnTo>
                <a:lnTo>
                  <a:pt x="38711" y="519331"/>
                </a:lnTo>
                <a:lnTo>
                  <a:pt x="59672" y="463772"/>
                </a:lnTo>
                <a:lnTo>
                  <a:pt x="84756" y="410380"/>
                </a:lnTo>
                <a:lnTo>
                  <a:pt x="113766" y="359353"/>
                </a:lnTo>
                <a:lnTo>
                  <a:pt x="146509" y="310884"/>
                </a:lnTo>
                <a:lnTo>
                  <a:pt x="182787" y="265170"/>
                </a:lnTo>
                <a:lnTo>
                  <a:pt x="222406" y="222406"/>
                </a:lnTo>
                <a:lnTo>
                  <a:pt x="265170" y="182787"/>
                </a:lnTo>
                <a:lnTo>
                  <a:pt x="310884" y="146509"/>
                </a:lnTo>
                <a:lnTo>
                  <a:pt x="359353" y="113766"/>
                </a:lnTo>
                <a:lnTo>
                  <a:pt x="410380" y="84756"/>
                </a:lnTo>
                <a:lnTo>
                  <a:pt x="463772" y="59672"/>
                </a:lnTo>
                <a:lnTo>
                  <a:pt x="519331" y="38711"/>
                </a:lnTo>
                <a:lnTo>
                  <a:pt x="576863" y="22068"/>
                </a:lnTo>
                <a:lnTo>
                  <a:pt x="636173" y="9938"/>
                </a:lnTo>
                <a:lnTo>
                  <a:pt x="697064" y="2517"/>
                </a:lnTo>
                <a:lnTo>
                  <a:pt x="759342" y="0"/>
                </a:lnTo>
                <a:lnTo>
                  <a:pt x="821620" y="2517"/>
                </a:lnTo>
                <a:lnTo>
                  <a:pt x="882511" y="9938"/>
                </a:lnTo>
                <a:lnTo>
                  <a:pt x="941821" y="22068"/>
                </a:lnTo>
                <a:lnTo>
                  <a:pt x="999353" y="38711"/>
                </a:lnTo>
                <a:lnTo>
                  <a:pt x="1054912" y="59672"/>
                </a:lnTo>
                <a:lnTo>
                  <a:pt x="1108304" y="84756"/>
                </a:lnTo>
                <a:lnTo>
                  <a:pt x="1159331" y="113766"/>
                </a:lnTo>
                <a:lnTo>
                  <a:pt x="1207800" y="146509"/>
                </a:lnTo>
                <a:lnTo>
                  <a:pt x="1253514" y="182787"/>
                </a:lnTo>
                <a:lnTo>
                  <a:pt x="1296278" y="222406"/>
                </a:lnTo>
                <a:lnTo>
                  <a:pt x="1335897" y="265170"/>
                </a:lnTo>
                <a:lnTo>
                  <a:pt x="1372175" y="310884"/>
                </a:lnTo>
                <a:lnTo>
                  <a:pt x="1404918" y="359353"/>
                </a:lnTo>
                <a:lnTo>
                  <a:pt x="1433928" y="410380"/>
                </a:lnTo>
                <a:lnTo>
                  <a:pt x="1459012" y="463772"/>
                </a:lnTo>
                <a:lnTo>
                  <a:pt x="1479973" y="519331"/>
                </a:lnTo>
                <a:lnTo>
                  <a:pt x="1496616" y="576863"/>
                </a:lnTo>
                <a:lnTo>
                  <a:pt x="1508746" y="636173"/>
                </a:lnTo>
                <a:lnTo>
                  <a:pt x="1516167" y="697064"/>
                </a:lnTo>
                <a:lnTo>
                  <a:pt x="1518684" y="759342"/>
                </a:lnTo>
                <a:lnTo>
                  <a:pt x="1516167" y="821620"/>
                </a:lnTo>
                <a:lnTo>
                  <a:pt x="1508746" y="882511"/>
                </a:lnTo>
                <a:lnTo>
                  <a:pt x="1496616" y="941821"/>
                </a:lnTo>
                <a:lnTo>
                  <a:pt x="1479973" y="999353"/>
                </a:lnTo>
                <a:lnTo>
                  <a:pt x="1459012" y="1054912"/>
                </a:lnTo>
                <a:lnTo>
                  <a:pt x="1433928" y="1108304"/>
                </a:lnTo>
                <a:lnTo>
                  <a:pt x="1404918" y="1159331"/>
                </a:lnTo>
                <a:lnTo>
                  <a:pt x="1372175" y="1207800"/>
                </a:lnTo>
                <a:lnTo>
                  <a:pt x="1335897" y="1253514"/>
                </a:lnTo>
                <a:lnTo>
                  <a:pt x="1296278" y="1296278"/>
                </a:lnTo>
                <a:lnTo>
                  <a:pt x="1253514" y="1335897"/>
                </a:lnTo>
                <a:lnTo>
                  <a:pt x="1207800" y="1372175"/>
                </a:lnTo>
                <a:lnTo>
                  <a:pt x="1159331" y="1404918"/>
                </a:lnTo>
                <a:lnTo>
                  <a:pt x="1108304" y="1433928"/>
                </a:lnTo>
                <a:lnTo>
                  <a:pt x="1054912" y="1459012"/>
                </a:lnTo>
                <a:lnTo>
                  <a:pt x="999353" y="1479973"/>
                </a:lnTo>
                <a:lnTo>
                  <a:pt x="941821" y="1496616"/>
                </a:lnTo>
                <a:lnTo>
                  <a:pt x="882511" y="1508746"/>
                </a:lnTo>
                <a:lnTo>
                  <a:pt x="821620" y="1516167"/>
                </a:lnTo>
                <a:lnTo>
                  <a:pt x="759342" y="1518684"/>
                </a:lnTo>
                <a:lnTo>
                  <a:pt x="697064" y="1516167"/>
                </a:lnTo>
                <a:lnTo>
                  <a:pt x="636173" y="1508746"/>
                </a:lnTo>
                <a:lnTo>
                  <a:pt x="576863" y="1496616"/>
                </a:lnTo>
                <a:lnTo>
                  <a:pt x="519331" y="1479973"/>
                </a:lnTo>
                <a:lnTo>
                  <a:pt x="463772" y="1459012"/>
                </a:lnTo>
                <a:lnTo>
                  <a:pt x="410380" y="1433928"/>
                </a:lnTo>
                <a:lnTo>
                  <a:pt x="359353" y="1404918"/>
                </a:lnTo>
                <a:lnTo>
                  <a:pt x="310884" y="1372175"/>
                </a:lnTo>
                <a:lnTo>
                  <a:pt x="265170" y="1335897"/>
                </a:lnTo>
                <a:lnTo>
                  <a:pt x="222406" y="1296278"/>
                </a:lnTo>
                <a:lnTo>
                  <a:pt x="182787" y="1253514"/>
                </a:lnTo>
                <a:lnTo>
                  <a:pt x="146509" y="1207800"/>
                </a:lnTo>
                <a:lnTo>
                  <a:pt x="113766" y="1159331"/>
                </a:lnTo>
                <a:lnTo>
                  <a:pt x="84756" y="1108304"/>
                </a:lnTo>
                <a:lnTo>
                  <a:pt x="59672" y="1054912"/>
                </a:lnTo>
                <a:lnTo>
                  <a:pt x="38711" y="999353"/>
                </a:lnTo>
                <a:lnTo>
                  <a:pt x="22068" y="941821"/>
                </a:lnTo>
                <a:lnTo>
                  <a:pt x="9938" y="882511"/>
                </a:lnTo>
                <a:lnTo>
                  <a:pt x="2517" y="821620"/>
                </a:lnTo>
                <a:lnTo>
                  <a:pt x="0" y="759342"/>
                </a:lnTo>
                <a:close/>
              </a:path>
            </a:pathLst>
          </a:custGeom>
          <a:ln w="62825">
            <a:solidFill>
              <a:srgbClr val="FCB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120482" y="8902522"/>
            <a:ext cx="7420609" cy="1215390"/>
          </a:xfrm>
          <a:custGeom>
            <a:avLst/>
            <a:gdLst/>
            <a:ahLst/>
            <a:cxnLst/>
            <a:rect l="l" t="t" r="r" b="b"/>
            <a:pathLst>
              <a:path w="7420609" h="1215390">
                <a:moveTo>
                  <a:pt x="6812822" y="0"/>
                </a:moveTo>
                <a:lnTo>
                  <a:pt x="0" y="0"/>
                </a:lnTo>
                <a:lnTo>
                  <a:pt x="0" y="1214947"/>
                </a:lnTo>
                <a:lnTo>
                  <a:pt x="6812822" y="1214947"/>
                </a:lnTo>
                <a:lnTo>
                  <a:pt x="7420291" y="607477"/>
                </a:lnTo>
                <a:lnTo>
                  <a:pt x="6812822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072147" y="3774912"/>
            <a:ext cx="2848610" cy="5982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38225" algn="l"/>
              </a:tabLst>
            </a:pPr>
            <a:r>
              <a:rPr dirty="0" sz="3850" spc="105" b="1">
                <a:solidFill>
                  <a:srgbClr val="FFFFFF"/>
                </a:solidFill>
                <a:latin typeface="Microsoft JhengHei UI"/>
                <a:cs typeface="Microsoft JhengHei UI"/>
              </a:rPr>
              <a:t>概</a:t>
            </a:r>
            <a:r>
              <a:rPr dirty="0" sz="3850" spc="105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3850" spc="105" b="1">
                <a:solidFill>
                  <a:srgbClr val="FFFFFF"/>
                </a:solidFill>
                <a:latin typeface="Microsoft JhengHei UI"/>
                <a:cs typeface="Microsoft JhengHei UI"/>
              </a:rPr>
              <a:t>述</a:t>
            </a:r>
            <a:endParaRPr sz="3850">
              <a:latin typeface="Microsoft JhengHei UI"/>
              <a:cs typeface="Microsoft JhengHei UI"/>
            </a:endParaRPr>
          </a:p>
          <a:p>
            <a:pPr marL="573405" marR="5080">
              <a:lnSpc>
                <a:spcPct val="310700"/>
              </a:lnSpc>
            </a:pPr>
            <a:r>
              <a:rPr dirty="0" sz="3850" spc="595" b="1">
                <a:solidFill>
                  <a:srgbClr val="FFFFFF"/>
                </a:solidFill>
                <a:latin typeface="Microsoft JhengHei UI"/>
                <a:cs typeface="Microsoft JhengHei UI"/>
              </a:rPr>
              <a:t>脚本设</a:t>
            </a:r>
            <a:r>
              <a:rPr dirty="0" sz="3850" spc="105" b="1">
                <a:solidFill>
                  <a:srgbClr val="FFFFFF"/>
                </a:solidFill>
                <a:latin typeface="Microsoft JhengHei UI"/>
                <a:cs typeface="Microsoft JhengHei UI"/>
              </a:rPr>
              <a:t>计</a:t>
            </a:r>
            <a:r>
              <a:rPr dirty="0" sz="3850" spc="-470" b="1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dirty="0" sz="3850" spc="595" b="1">
                <a:solidFill>
                  <a:srgbClr val="FFFFFF"/>
                </a:solidFill>
                <a:latin typeface="Microsoft JhengHei UI"/>
                <a:cs typeface="Microsoft JhengHei UI"/>
              </a:rPr>
              <a:t>用例设</a:t>
            </a:r>
            <a:r>
              <a:rPr dirty="0" sz="3850" spc="105" b="1">
                <a:solidFill>
                  <a:srgbClr val="FFFFFF"/>
                </a:solidFill>
                <a:latin typeface="Microsoft JhengHei UI"/>
                <a:cs typeface="Microsoft JhengHei UI"/>
              </a:rPr>
              <a:t>计</a:t>
            </a:r>
            <a:r>
              <a:rPr dirty="0" sz="3850" spc="-470" b="1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endParaRPr sz="38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850" spc="595" b="1">
                <a:solidFill>
                  <a:srgbClr val="FFFFFF"/>
                </a:solidFill>
                <a:latin typeface="Microsoft JhengHei UI"/>
                <a:cs typeface="Microsoft JhengHei UI"/>
              </a:rPr>
              <a:t>网站功</a:t>
            </a:r>
            <a:r>
              <a:rPr dirty="0" sz="3850" spc="105" b="1">
                <a:solidFill>
                  <a:srgbClr val="FFFFFF"/>
                </a:solidFill>
                <a:latin typeface="Microsoft JhengHei UI"/>
                <a:cs typeface="Microsoft JhengHei UI"/>
              </a:rPr>
              <a:t>能</a:t>
            </a:r>
            <a:r>
              <a:rPr dirty="0" sz="3850" spc="-470" b="1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endParaRPr sz="38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49930" y="8750641"/>
            <a:ext cx="1518920" cy="1518920"/>
          </a:xfrm>
          <a:custGeom>
            <a:avLst/>
            <a:gdLst/>
            <a:ahLst/>
            <a:cxnLst/>
            <a:rect l="l" t="t" r="r" b="b"/>
            <a:pathLst>
              <a:path w="1518920" h="1518920">
                <a:moveTo>
                  <a:pt x="759342" y="0"/>
                </a:moveTo>
                <a:lnTo>
                  <a:pt x="697064" y="2517"/>
                </a:lnTo>
                <a:lnTo>
                  <a:pt x="636172" y="9938"/>
                </a:lnTo>
                <a:lnTo>
                  <a:pt x="576863" y="22068"/>
                </a:lnTo>
                <a:lnTo>
                  <a:pt x="519331" y="38711"/>
                </a:lnTo>
                <a:lnTo>
                  <a:pt x="463771" y="59672"/>
                </a:lnTo>
                <a:lnTo>
                  <a:pt x="410380" y="84756"/>
                </a:lnTo>
                <a:lnTo>
                  <a:pt x="359353" y="113767"/>
                </a:lnTo>
                <a:lnTo>
                  <a:pt x="310884" y="146509"/>
                </a:lnTo>
                <a:lnTo>
                  <a:pt x="265170" y="182787"/>
                </a:lnTo>
                <a:lnTo>
                  <a:pt x="222406" y="222406"/>
                </a:lnTo>
                <a:lnTo>
                  <a:pt x="182787" y="265170"/>
                </a:lnTo>
                <a:lnTo>
                  <a:pt x="146508" y="310884"/>
                </a:lnTo>
                <a:lnTo>
                  <a:pt x="113766" y="359353"/>
                </a:lnTo>
                <a:lnTo>
                  <a:pt x="84756" y="410381"/>
                </a:lnTo>
                <a:lnTo>
                  <a:pt x="59672" y="463772"/>
                </a:lnTo>
                <a:lnTo>
                  <a:pt x="38711" y="519331"/>
                </a:lnTo>
                <a:lnTo>
                  <a:pt x="22068" y="576863"/>
                </a:lnTo>
                <a:lnTo>
                  <a:pt x="9938" y="636173"/>
                </a:lnTo>
                <a:lnTo>
                  <a:pt x="2517" y="697064"/>
                </a:lnTo>
                <a:lnTo>
                  <a:pt x="0" y="759342"/>
                </a:lnTo>
                <a:lnTo>
                  <a:pt x="2517" y="821620"/>
                </a:lnTo>
                <a:lnTo>
                  <a:pt x="9938" y="882511"/>
                </a:lnTo>
                <a:lnTo>
                  <a:pt x="22068" y="941821"/>
                </a:lnTo>
                <a:lnTo>
                  <a:pt x="38711" y="999353"/>
                </a:lnTo>
                <a:lnTo>
                  <a:pt x="59672" y="1054912"/>
                </a:lnTo>
                <a:lnTo>
                  <a:pt x="84756" y="1108304"/>
                </a:lnTo>
                <a:lnTo>
                  <a:pt x="113766" y="1159331"/>
                </a:lnTo>
                <a:lnTo>
                  <a:pt x="146508" y="1207800"/>
                </a:lnTo>
                <a:lnTo>
                  <a:pt x="182787" y="1253514"/>
                </a:lnTo>
                <a:lnTo>
                  <a:pt x="222406" y="1296278"/>
                </a:lnTo>
                <a:lnTo>
                  <a:pt x="265170" y="1335897"/>
                </a:lnTo>
                <a:lnTo>
                  <a:pt x="310884" y="1372176"/>
                </a:lnTo>
                <a:lnTo>
                  <a:pt x="359353" y="1404918"/>
                </a:lnTo>
                <a:lnTo>
                  <a:pt x="410380" y="1433928"/>
                </a:lnTo>
                <a:lnTo>
                  <a:pt x="463771" y="1459012"/>
                </a:lnTo>
                <a:lnTo>
                  <a:pt x="519331" y="1479973"/>
                </a:lnTo>
                <a:lnTo>
                  <a:pt x="576863" y="1496616"/>
                </a:lnTo>
                <a:lnTo>
                  <a:pt x="636172" y="1508746"/>
                </a:lnTo>
                <a:lnTo>
                  <a:pt x="697064" y="1516168"/>
                </a:lnTo>
                <a:lnTo>
                  <a:pt x="759342" y="1518685"/>
                </a:lnTo>
                <a:lnTo>
                  <a:pt x="821620" y="1516168"/>
                </a:lnTo>
                <a:lnTo>
                  <a:pt x="882511" y="1508746"/>
                </a:lnTo>
                <a:lnTo>
                  <a:pt x="941820" y="1496616"/>
                </a:lnTo>
                <a:lnTo>
                  <a:pt x="999352" y="1479973"/>
                </a:lnTo>
                <a:lnTo>
                  <a:pt x="1054912" y="1459012"/>
                </a:lnTo>
                <a:lnTo>
                  <a:pt x="1108303" y="1433928"/>
                </a:lnTo>
                <a:lnTo>
                  <a:pt x="1159331" y="1404918"/>
                </a:lnTo>
                <a:lnTo>
                  <a:pt x="1207799" y="1372176"/>
                </a:lnTo>
                <a:lnTo>
                  <a:pt x="1253513" y="1335897"/>
                </a:lnTo>
                <a:lnTo>
                  <a:pt x="1296278" y="1296278"/>
                </a:lnTo>
                <a:lnTo>
                  <a:pt x="1335897" y="1253514"/>
                </a:lnTo>
                <a:lnTo>
                  <a:pt x="1372175" y="1207800"/>
                </a:lnTo>
                <a:lnTo>
                  <a:pt x="1404917" y="1159331"/>
                </a:lnTo>
                <a:lnTo>
                  <a:pt x="1433928" y="1108304"/>
                </a:lnTo>
                <a:lnTo>
                  <a:pt x="1459011" y="1054912"/>
                </a:lnTo>
                <a:lnTo>
                  <a:pt x="1479972" y="999353"/>
                </a:lnTo>
                <a:lnTo>
                  <a:pt x="1496616" y="941821"/>
                </a:lnTo>
                <a:lnTo>
                  <a:pt x="1508746" y="882511"/>
                </a:lnTo>
                <a:lnTo>
                  <a:pt x="1516167" y="821620"/>
                </a:lnTo>
                <a:lnTo>
                  <a:pt x="1518684" y="759342"/>
                </a:lnTo>
                <a:lnTo>
                  <a:pt x="1516167" y="697064"/>
                </a:lnTo>
                <a:lnTo>
                  <a:pt x="1508746" y="636173"/>
                </a:lnTo>
                <a:lnTo>
                  <a:pt x="1496616" y="576863"/>
                </a:lnTo>
                <a:lnTo>
                  <a:pt x="1479972" y="519331"/>
                </a:lnTo>
                <a:lnTo>
                  <a:pt x="1459011" y="463772"/>
                </a:lnTo>
                <a:lnTo>
                  <a:pt x="1433928" y="410381"/>
                </a:lnTo>
                <a:lnTo>
                  <a:pt x="1404917" y="359353"/>
                </a:lnTo>
                <a:lnTo>
                  <a:pt x="1372175" y="310884"/>
                </a:lnTo>
                <a:lnTo>
                  <a:pt x="1335897" y="265170"/>
                </a:lnTo>
                <a:lnTo>
                  <a:pt x="1296278" y="222406"/>
                </a:lnTo>
                <a:lnTo>
                  <a:pt x="1253513" y="182787"/>
                </a:lnTo>
                <a:lnTo>
                  <a:pt x="1207799" y="146509"/>
                </a:lnTo>
                <a:lnTo>
                  <a:pt x="1159331" y="113767"/>
                </a:lnTo>
                <a:lnTo>
                  <a:pt x="1108303" y="84756"/>
                </a:lnTo>
                <a:lnTo>
                  <a:pt x="1054912" y="59672"/>
                </a:lnTo>
                <a:lnTo>
                  <a:pt x="999352" y="38711"/>
                </a:lnTo>
                <a:lnTo>
                  <a:pt x="941820" y="22068"/>
                </a:lnTo>
                <a:lnTo>
                  <a:pt x="882511" y="9938"/>
                </a:lnTo>
                <a:lnTo>
                  <a:pt x="821620" y="2517"/>
                </a:lnTo>
                <a:lnTo>
                  <a:pt x="7593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49930" y="8750641"/>
            <a:ext cx="1518920" cy="1518920"/>
          </a:xfrm>
          <a:custGeom>
            <a:avLst/>
            <a:gdLst/>
            <a:ahLst/>
            <a:cxnLst/>
            <a:rect l="l" t="t" r="r" b="b"/>
            <a:pathLst>
              <a:path w="1518920" h="1518920">
                <a:moveTo>
                  <a:pt x="0" y="759342"/>
                </a:moveTo>
                <a:lnTo>
                  <a:pt x="2517" y="697064"/>
                </a:lnTo>
                <a:lnTo>
                  <a:pt x="9938" y="636173"/>
                </a:lnTo>
                <a:lnTo>
                  <a:pt x="22068" y="576863"/>
                </a:lnTo>
                <a:lnTo>
                  <a:pt x="38711" y="519331"/>
                </a:lnTo>
                <a:lnTo>
                  <a:pt x="59672" y="463772"/>
                </a:lnTo>
                <a:lnTo>
                  <a:pt x="84756" y="410380"/>
                </a:lnTo>
                <a:lnTo>
                  <a:pt x="113766" y="359353"/>
                </a:lnTo>
                <a:lnTo>
                  <a:pt x="146509" y="310884"/>
                </a:lnTo>
                <a:lnTo>
                  <a:pt x="182787" y="265170"/>
                </a:lnTo>
                <a:lnTo>
                  <a:pt x="222406" y="222406"/>
                </a:lnTo>
                <a:lnTo>
                  <a:pt x="265170" y="182787"/>
                </a:lnTo>
                <a:lnTo>
                  <a:pt x="310884" y="146509"/>
                </a:lnTo>
                <a:lnTo>
                  <a:pt x="359353" y="113766"/>
                </a:lnTo>
                <a:lnTo>
                  <a:pt x="410380" y="84756"/>
                </a:lnTo>
                <a:lnTo>
                  <a:pt x="463772" y="59672"/>
                </a:lnTo>
                <a:lnTo>
                  <a:pt x="519331" y="38711"/>
                </a:lnTo>
                <a:lnTo>
                  <a:pt x="576863" y="22068"/>
                </a:lnTo>
                <a:lnTo>
                  <a:pt x="636173" y="9938"/>
                </a:lnTo>
                <a:lnTo>
                  <a:pt x="697064" y="2517"/>
                </a:lnTo>
                <a:lnTo>
                  <a:pt x="759342" y="0"/>
                </a:lnTo>
                <a:lnTo>
                  <a:pt x="821620" y="2517"/>
                </a:lnTo>
                <a:lnTo>
                  <a:pt x="882511" y="9938"/>
                </a:lnTo>
                <a:lnTo>
                  <a:pt x="941821" y="22068"/>
                </a:lnTo>
                <a:lnTo>
                  <a:pt x="999353" y="38711"/>
                </a:lnTo>
                <a:lnTo>
                  <a:pt x="1054912" y="59672"/>
                </a:lnTo>
                <a:lnTo>
                  <a:pt x="1108304" y="84756"/>
                </a:lnTo>
                <a:lnTo>
                  <a:pt x="1159331" y="113766"/>
                </a:lnTo>
                <a:lnTo>
                  <a:pt x="1207800" y="146509"/>
                </a:lnTo>
                <a:lnTo>
                  <a:pt x="1253514" y="182787"/>
                </a:lnTo>
                <a:lnTo>
                  <a:pt x="1296278" y="222406"/>
                </a:lnTo>
                <a:lnTo>
                  <a:pt x="1335897" y="265170"/>
                </a:lnTo>
                <a:lnTo>
                  <a:pt x="1372175" y="310884"/>
                </a:lnTo>
                <a:lnTo>
                  <a:pt x="1404918" y="359353"/>
                </a:lnTo>
                <a:lnTo>
                  <a:pt x="1433928" y="410380"/>
                </a:lnTo>
                <a:lnTo>
                  <a:pt x="1459012" y="463772"/>
                </a:lnTo>
                <a:lnTo>
                  <a:pt x="1479973" y="519331"/>
                </a:lnTo>
                <a:lnTo>
                  <a:pt x="1496616" y="576863"/>
                </a:lnTo>
                <a:lnTo>
                  <a:pt x="1508746" y="636173"/>
                </a:lnTo>
                <a:lnTo>
                  <a:pt x="1516167" y="697064"/>
                </a:lnTo>
                <a:lnTo>
                  <a:pt x="1518684" y="759342"/>
                </a:lnTo>
                <a:lnTo>
                  <a:pt x="1516167" y="821620"/>
                </a:lnTo>
                <a:lnTo>
                  <a:pt x="1508746" y="882511"/>
                </a:lnTo>
                <a:lnTo>
                  <a:pt x="1496616" y="941821"/>
                </a:lnTo>
                <a:lnTo>
                  <a:pt x="1479973" y="999353"/>
                </a:lnTo>
                <a:lnTo>
                  <a:pt x="1459012" y="1054912"/>
                </a:lnTo>
                <a:lnTo>
                  <a:pt x="1433928" y="1108304"/>
                </a:lnTo>
                <a:lnTo>
                  <a:pt x="1404918" y="1159331"/>
                </a:lnTo>
                <a:lnTo>
                  <a:pt x="1372175" y="1207800"/>
                </a:lnTo>
                <a:lnTo>
                  <a:pt x="1335897" y="1253514"/>
                </a:lnTo>
                <a:lnTo>
                  <a:pt x="1296278" y="1296278"/>
                </a:lnTo>
                <a:lnTo>
                  <a:pt x="1253514" y="1335897"/>
                </a:lnTo>
                <a:lnTo>
                  <a:pt x="1207800" y="1372175"/>
                </a:lnTo>
                <a:lnTo>
                  <a:pt x="1159331" y="1404918"/>
                </a:lnTo>
                <a:lnTo>
                  <a:pt x="1108304" y="1433928"/>
                </a:lnTo>
                <a:lnTo>
                  <a:pt x="1054912" y="1459012"/>
                </a:lnTo>
                <a:lnTo>
                  <a:pt x="999353" y="1479973"/>
                </a:lnTo>
                <a:lnTo>
                  <a:pt x="941821" y="1496616"/>
                </a:lnTo>
                <a:lnTo>
                  <a:pt x="882511" y="1508746"/>
                </a:lnTo>
                <a:lnTo>
                  <a:pt x="821620" y="1516167"/>
                </a:lnTo>
                <a:lnTo>
                  <a:pt x="759342" y="1518684"/>
                </a:lnTo>
                <a:lnTo>
                  <a:pt x="697064" y="1516167"/>
                </a:lnTo>
                <a:lnTo>
                  <a:pt x="636173" y="1508746"/>
                </a:lnTo>
                <a:lnTo>
                  <a:pt x="576863" y="1496616"/>
                </a:lnTo>
                <a:lnTo>
                  <a:pt x="519331" y="1479973"/>
                </a:lnTo>
                <a:lnTo>
                  <a:pt x="463772" y="1459012"/>
                </a:lnTo>
                <a:lnTo>
                  <a:pt x="410380" y="1433928"/>
                </a:lnTo>
                <a:lnTo>
                  <a:pt x="359353" y="1404918"/>
                </a:lnTo>
                <a:lnTo>
                  <a:pt x="310884" y="1372175"/>
                </a:lnTo>
                <a:lnTo>
                  <a:pt x="265170" y="1335897"/>
                </a:lnTo>
                <a:lnTo>
                  <a:pt x="222406" y="1296278"/>
                </a:lnTo>
                <a:lnTo>
                  <a:pt x="182787" y="1253514"/>
                </a:lnTo>
                <a:lnTo>
                  <a:pt x="146509" y="1207800"/>
                </a:lnTo>
                <a:lnTo>
                  <a:pt x="113766" y="1159331"/>
                </a:lnTo>
                <a:lnTo>
                  <a:pt x="84756" y="1108304"/>
                </a:lnTo>
                <a:lnTo>
                  <a:pt x="59672" y="1054912"/>
                </a:lnTo>
                <a:lnTo>
                  <a:pt x="38711" y="999353"/>
                </a:lnTo>
                <a:lnTo>
                  <a:pt x="22068" y="941821"/>
                </a:lnTo>
                <a:lnTo>
                  <a:pt x="9938" y="882511"/>
                </a:lnTo>
                <a:lnTo>
                  <a:pt x="2517" y="821620"/>
                </a:lnTo>
                <a:lnTo>
                  <a:pt x="0" y="759342"/>
                </a:lnTo>
                <a:close/>
              </a:path>
            </a:pathLst>
          </a:custGeom>
          <a:ln w="62825">
            <a:solidFill>
              <a:srgbClr val="FF7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4956" y="7559979"/>
            <a:ext cx="6963138" cy="2387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93410" y="8231848"/>
            <a:ext cx="4882515" cy="1040130"/>
          </a:xfrm>
          <a:custGeom>
            <a:avLst/>
            <a:gdLst/>
            <a:ahLst/>
            <a:cxnLst/>
            <a:rect l="l" t="t" r="r" b="b"/>
            <a:pathLst>
              <a:path w="4882515" h="1040129">
                <a:moveTo>
                  <a:pt x="2440958" y="0"/>
                </a:moveTo>
                <a:lnTo>
                  <a:pt x="2240761" y="1723"/>
                </a:lnTo>
                <a:lnTo>
                  <a:pt x="2045021" y="6806"/>
                </a:lnTo>
                <a:lnTo>
                  <a:pt x="1854367" y="15113"/>
                </a:lnTo>
                <a:lnTo>
                  <a:pt x="1669426" y="26511"/>
                </a:lnTo>
                <a:lnTo>
                  <a:pt x="1490826" y="40866"/>
                </a:lnTo>
                <a:lnTo>
                  <a:pt x="1319197" y="58045"/>
                </a:lnTo>
                <a:lnTo>
                  <a:pt x="1155165" y="77912"/>
                </a:lnTo>
                <a:lnTo>
                  <a:pt x="999359" y="100336"/>
                </a:lnTo>
                <a:lnTo>
                  <a:pt x="852408" y="125180"/>
                </a:lnTo>
                <a:lnTo>
                  <a:pt x="714939" y="152313"/>
                </a:lnTo>
                <a:lnTo>
                  <a:pt x="587582" y="181600"/>
                </a:lnTo>
                <a:lnTo>
                  <a:pt x="470963" y="212907"/>
                </a:lnTo>
                <a:lnTo>
                  <a:pt x="365711" y="246101"/>
                </a:lnTo>
                <a:lnTo>
                  <a:pt x="272455" y="281047"/>
                </a:lnTo>
                <a:lnTo>
                  <a:pt x="191822" y="317611"/>
                </a:lnTo>
                <a:lnTo>
                  <a:pt x="124441" y="355661"/>
                </a:lnTo>
                <a:lnTo>
                  <a:pt x="70940" y="395061"/>
                </a:lnTo>
                <a:lnTo>
                  <a:pt x="31948" y="435679"/>
                </a:lnTo>
                <a:lnTo>
                  <a:pt x="8091" y="477380"/>
                </a:lnTo>
                <a:lnTo>
                  <a:pt x="0" y="520031"/>
                </a:lnTo>
                <a:lnTo>
                  <a:pt x="8091" y="562682"/>
                </a:lnTo>
                <a:lnTo>
                  <a:pt x="31948" y="604383"/>
                </a:lnTo>
                <a:lnTo>
                  <a:pt x="70940" y="645001"/>
                </a:lnTo>
                <a:lnTo>
                  <a:pt x="124441" y="684401"/>
                </a:lnTo>
                <a:lnTo>
                  <a:pt x="191822" y="722451"/>
                </a:lnTo>
                <a:lnTo>
                  <a:pt x="272455" y="759015"/>
                </a:lnTo>
                <a:lnTo>
                  <a:pt x="365711" y="793961"/>
                </a:lnTo>
                <a:lnTo>
                  <a:pt x="470963" y="827155"/>
                </a:lnTo>
                <a:lnTo>
                  <a:pt x="587582" y="858462"/>
                </a:lnTo>
                <a:lnTo>
                  <a:pt x="714939" y="887749"/>
                </a:lnTo>
                <a:lnTo>
                  <a:pt x="852408" y="914881"/>
                </a:lnTo>
                <a:lnTo>
                  <a:pt x="999359" y="939726"/>
                </a:lnTo>
                <a:lnTo>
                  <a:pt x="1155165" y="962150"/>
                </a:lnTo>
                <a:lnTo>
                  <a:pt x="1319197" y="982017"/>
                </a:lnTo>
                <a:lnTo>
                  <a:pt x="1490826" y="999196"/>
                </a:lnTo>
                <a:lnTo>
                  <a:pt x="1669426" y="1013551"/>
                </a:lnTo>
                <a:lnTo>
                  <a:pt x="1854367" y="1024949"/>
                </a:lnTo>
                <a:lnTo>
                  <a:pt x="2045021" y="1033256"/>
                </a:lnTo>
                <a:lnTo>
                  <a:pt x="2240761" y="1038338"/>
                </a:lnTo>
                <a:lnTo>
                  <a:pt x="2440958" y="1040062"/>
                </a:lnTo>
                <a:lnTo>
                  <a:pt x="2641154" y="1038338"/>
                </a:lnTo>
                <a:lnTo>
                  <a:pt x="2836894" y="1033256"/>
                </a:lnTo>
                <a:lnTo>
                  <a:pt x="3027548" y="1024949"/>
                </a:lnTo>
                <a:lnTo>
                  <a:pt x="3212489" y="1013551"/>
                </a:lnTo>
                <a:lnTo>
                  <a:pt x="3391089" y="999196"/>
                </a:lnTo>
                <a:lnTo>
                  <a:pt x="3562719" y="982017"/>
                </a:lnTo>
                <a:lnTo>
                  <a:pt x="3726750" y="962150"/>
                </a:lnTo>
                <a:lnTo>
                  <a:pt x="3882556" y="939726"/>
                </a:lnTo>
                <a:lnTo>
                  <a:pt x="4029507" y="914881"/>
                </a:lnTo>
                <a:lnTo>
                  <a:pt x="4166976" y="887749"/>
                </a:lnTo>
                <a:lnTo>
                  <a:pt x="4294334" y="858462"/>
                </a:lnTo>
                <a:lnTo>
                  <a:pt x="4410953" y="827155"/>
                </a:lnTo>
                <a:lnTo>
                  <a:pt x="4516204" y="793961"/>
                </a:lnTo>
                <a:lnTo>
                  <a:pt x="4609461" y="759015"/>
                </a:lnTo>
                <a:lnTo>
                  <a:pt x="4690093" y="722451"/>
                </a:lnTo>
                <a:lnTo>
                  <a:pt x="4757474" y="684401"/>
                </a:lnTo>
                <a:lnTo>
                  <a:pt x="4810975" y="645001"/>
                </a:lnTo>
                <a:lnTo>
                  <a:pt x="4849968" y="604383"/>
                </a:lnTo>
                <a:lnTo>
                  <a:pt x="4873824" y="562682"/>
                </a:lnTo>
                <a:lnTo>
                  <a:pt x="4881916" y="520031"/>
                </a:lnTo>
                <a:lnTo>
                  <a:pt x="4873824" y="477380"/>
                </a:lnTo>
                <a:lnTo>
                  <a:pt x="4849968" y="435679"/>
                </a:lnTo>
                <a:lnTo>
                  <a:pt x="4810975" y="395061"/>
                </a:lnTo>
                <a:lnTo>
                  <a:pt x="4757474" y="355661"/>
                </a:lnTo>
                <a:lnTo>
                  <a:pt x="4690093" y="317611"/>
                </a:lnTo>
                <a:lnTo>
                  <a:pt x="4609461" y="281047"/>
                </a:lnTo>
                <a:lnTo>
                  <a:pt x="4516204" y="246101"/>
                </a:lnTo>
                <a:lnTo>
                  <a:pt x="4410953" y="212907"/>
                </a:lnTo>
                <a:lnTo>
                  <a:pt x="4294334" y="181600"/>
                </a:lnTo>
                <a:lnTo>
                  <a:pt x="4166976" y="152313"/>
                </a:lnTo>
                <a:lnTo>
                  <a:pt x="4029507" y="125180"/>
                </a:lnTo>
                <a:lnTo>
                  <a:pt x="3882556" y="100336"/>
                </a:lnTo>
                <a:lnTo>
                  <a:pt x="3726750" y="77912"/>
                </a:lnTo>
                <a:lnTo>
                  <a:pt x="3562719" y="58045"/>
                </a:lnTo>
                <a:lnTo>
                  <a:pt x="3391089" y="40866"/>
                </a:lnTo>
                <a:lnTo>
                  <a:pt x="3212489" y="26511"/>
                </a:lnTo>
                <a:lnTo>
                  <a:pt x="3027548" y="15113"/>
                </a:lnTo>
                <a:lnTo>
                  <a:pt x="2836894" y="6806"/>
                </a:lnTo>
                <a:lnTo>
                  <a:pt x="2641154" y="1723"/>
                </a:lnTo>
                <a:lnTo>
                  <a:pt x="2440958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86153" y="7569687"/>
            <a:ext cx="5862955" cy="1791970"/>
          </a:xfrm>
          <a:custGeom>
            <a:avLst/>
            <a:gdLst/>
            <a:ahLst/>
            <a:cxnLst/>
            <a:rect l="l" t="t" r="r" b="b"/>
            <a:pathLst>
              <a:path w="5862955" h="1791970">
                <a:moveTo>
                  <a:pt x="0" y="0"/>
                </a:moveTo>
                <a:lnTo>
                  <a:pt x="0" y="1029775"/>
                </a:lnTo>
                <a:lnTo>
                  <a:pt x="9726" y="1091981"/>
                </a:lnTo>
                <a:lnTo>
                  <a:pt x="38401" y="1152854"/>
                </a:lnTo>
                <a:lnTo>
                  <a:pt x="85266" y="1212194"/>
                </a:lnTo>
                <a:lnTo>
                  <a:pt x="149565" y="1269800"/>
                </a:lnTo>
                <a:lnTo>
                  <a:pt x="230541" y="1325470"/>
                </a:lnTo>
                <a:lnTo>
                  <a:pt x="327436" y="1379005"/>
                </a:lnTo>
                <a:lnTo>
                  <a:pt x="439493" y="1430203"/>
                </a:lnTo>
                <a:lnTo>
                  <a:pt x="565955" y="1478863"/>
                </a:lnTo>
                <a:lnTo>
                  <a:pt x="706065" y="1524784"/>
                </a:lnTo>
                <a:lnTo>
                  <a:pt x="859065" y="1567767"/>
                </a:lnTo>
                <a:lnTo>
                  <a:pt x="1024199" y="1607609"/>
                </a:lnTo>
                <a:lnTo>
                  <a:pt x="1200709" y="1644110"/>
                </a:lnTo>
                <a:lnTo>
                  <a:pt x="1387838" y="1677069"/>
                </a:lnTo>
                <a:lnTo>
                  <a:pt x="1584828" y="1706285"/>
                </a:lnTo>
                <a:lnTo>
                  <a:pt x="1790924" y="1731557"/>
                </a:lnTo>
                <a:lnTo>
                  <a:pt x="2005366" y="1752685"/>
                </a:lnTo>
                <a:lnTo>
                  <a:pt x="2227399" y="1769467"/>
                </a:lnTo>
                <a:lnTo>
                  <a:pt x="2456265" y="1781703"/>
                </a:lnTo>
                <a:lnTo>
                  <a:pt x="2691206" y="1789192"/>
                </a:lnTo>
                <a:lnTo>
                  <a:pt x="2931466" y="1791733"/>
                </a:lnTo>
                <a:lnTo>
                  <a:pt x="3171726" y="1789192"/>
                </a:lnTo>
                <a:lnTo>
                  <a:pt x="3406668" y="1781703"/>
                </a:lnTo>
                <a:lnTo>
                  <a:pt x="3635534" y="1769467"/>
                </a:lnTo>
                <a:lnTo>
                  <a:pt x="3857566" y="1752685"/>
                </a:lnTo>
                <a:lnTo>
                  <a:pt x="4072009" y="1731557"/>
                </a:lnTo>
                <a:lnTo>
                  <a:pt x="4278104" y="1706285"/>
                </a:lnTo>
                <a:lnTo>
                  <a:pt x="4475095" y="1677069"/>
                </a:lnTo>
                <a:lnTo>
                  <a:pt x="4662224" y="1644110"/>
                </a:lnTo>
                <a:lnTo>
                  <a:pt x="4838733" y="1607609"/>
                </a:lnTo>
                <a:lnTo>
                  <a:pt x="5003867" y="1567767"/>
                </a:lnTo>
                <a:lnTo>
                  <a:pt x="5156868" y="1524784"/>
                </a:lnTo>
                <a:lnTo>
                  <a:pt x="5296977" y="1478863"/>
                </a:lnTo>
                <a:lnTo>
                  <a:pt x="5423439" y="1430203"/>
                </a:lnTo>
                <a:lnTo>
                  <a:pt x="5535497" y="1379005"/>
                </a:lnTo>
                <a:lnTo>
                  <a:pt x="5632392" y="1325470"/>
                </a:lnTo>
                <a:lnTo>
                  <a:pt x="5713367" y="1269800"/>
                </a:lnTo>
                <a:lnTo>
                  <a:pt x="5777667" y="1212194"/>
                </a:lnTo>
                <a:lnTo>
                  <a:pt x="5824532" y="1152854"/>
                </a:lnTo>
                <a:lnTo>
                  <a:pt x="5853207" y="1091981"/>
                </a:lnTo>
                <a:lnTo>
                  <a:pt x="5862933" y="1029775"/>
                </a:lnTo>
                <a:lnTo>
                  <a:pt x="5862933" y="316854"/>
                </a:lnTo>
                <a:lnTo>
                  <a:pt x="2931466" y="316854"/>
                </a:lnTo>
                <a:lnTo>
                  <a:pt x="2754877" y="314557"/>
                </a:lnTo>
                <a:lnTo>
                  <a:pt x="2570555" y="307982"/>
                </a:lnTo>
                <a:lnTo>
                  <a:pt x="2380316" y="297605"/>
                </a:lnTo>
                <a:lnTo>
                  <a:pt x="2185974" y="283901"/>
                </a:lnTo>
                <a:lnTo>
                  <a:pt x="1989345" y="267345"/>
                </a:lnTo>
                <a:lnTo>
                  <a:pt x="1792245" y="248413"/>
                </a:lnTo>
                <a:lnTo>
                  <a:pt x="1596489" y="227580"/>
                </a:lnTo>
                <a:lnTo>
                  <a:pt x="1216271" y="182111"/>
                </a:lnTo>
                <a:lnTo>
                  <a:pt x="701411" y="111532"/>
                </a:lnTo>
                <a:lnTo>
                  <a:pt x="194717" y="32952"/>
                </a:lnTo>
                <a:lnTo>
                  <a:pt x="0" y="0"/>
                </a:lnTo>
                <a:close/>
              </a:path>
              <a:path w="5862955" h="1791970">
                <a:moveTo>
                  <a:pt x="5862933" y="0"/>
                </a:moveTo>
                <a:lnTo>
                  <a:pt x="5273316" y="89273"/>
                </a:lnTo>
                <a:lnTo>
                  <a:pt x="4582086" y="182111"/>
                </a:lnTo>
                <a:lnTo>
                  <a:pt x="4196294" y="227580"/>
                </a:lnTo>
                <a:lnTo>
                  <a:pt x="3806877" y="267345"/>
                </a:lnTo>
                <a:lnTo>
                  <a:pt x="3616238" y="283901"/>
                </a:lnTo>
                <a:lnTo>
                  <a:pt x="3431205" y="297605"/>
                </a:lnTo>
                <a:lnTo>
                  <a:pt x="3253952" y="307982"/>
                </a:lnTo>
                <a:lnTo>
                  <a:pt x="3086649" y="314557"/>
                </a:lnTo>
                <a:lnTo>
                  <a:pt x="2931466" y="316854"/>
                </a:lnTo>
                <a:lnTo>
                  <a:pt x="5862933" y="316854"/>
                </a:lnTo>
                <a:lnTo>
                  <a:pt x="5862933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86153" y="6806334"/>
            <a:ext cx="5862955" cy="1527175"/>
          </a:xfrm>
          <a:custGeom>
            <a:avLst/>
            <a:gdLst/>
            <a:ahLst/>
            <a:cxnLst/>
            <a:rect l="l" t="t" r="r" b="b"/>
            <a:pathLst>
              <a:path w="5862955" h="1527175">
                <a:moveTo>
                  <a:pt x="2931466" y="0"/>
                </a:moveTo>
                <a:lnTo>
                  <a:pt x="2691040" y="2530"/>
                </a:lnTo>
                <a:lnTo>
                  <a:pt x="2455967" y="9990"/>
                </a:lnTo>
                <a:lnTo>
                  <a:pt x="2227001" y="22185"/>
                </a:lnTo>
                <a:lnTo>
                  <a:pt x="2004896" y="38916"/>
                </a:lnTo>
                <a:lnTo>
                  <a:pt x="1790407" y="59987"/>
                </a:lnTo>
                <a:lnTo>
                  <a:pt x="1584289" y="85203"/>
                </a:lnTo>
                <a:lnTo>
                  <a:pt x="1387295" y="114367"/>
                </a:lnTo>
                <a:lnTo>
                  <a:pt x="1200180" y="147282"/>
                </a:lnTo>
                <a:lnTo>
                  <a:pt x="1023699" y="183752"/>
                </a:lnTo>
                <a:lnTo>
                  <a:pt x="858606" y="223580"/>
                </a:lnTo>
                <a:lnTo>
                  <a:pt x="705656" y="266570"/>
                </a:lnTo>
                <a:lnTo>
                  <a:pt x="565603" y="312526"/>
                </a:lnTo>
                <a:lnTo>
                  <a:pt x="439201" y="361250"/>
                </a:lnTo>
                <a:lnTo>
                  <a:pt x="327205" y="412547"/>
                </a:lnTo>
                <a:lnTo>
                  <a:pt x="230369" y="466220"/>
                </a:lnTo>
                <a:lnTo>
                  <a:pt x="149448" y="522073"/>
                </a:lnTo>
                <a:lnTo>
                  <a:pt x="85196" y="579909"/>
                </a:lnTo>
                <a:lnTo>
                  <a:pt x="38367" y="639532"/>
                </a:lnTo>
                <a:lnTo>
                  <a:pt x="9717" y="700744"/>
                </a:lnTo>
                <a:lnTo>
                  <a:pt x="0" y="763351"/>
                </a:lnTo>
                <a:lnTo>
                  <a:pt x="9717" y="825958"/>
                </a:lnTo>
                <a:lnTo>
                  <a:pt x="38367" y="887171"/>
                </a:lnTo>
                <a:lnTo>
                  <a:pt x="85196" y="946793"/>
                </a:lnTo>
                <a:lnTo>
                  <a:pt x="149448" y="1004629"/>
                </a:lnTo>
                <a:lnTo>
                  <a:pt x="230369" y="1060482"/>
                </a:lnTo>
                <a:lnTo>
                  <a:pt x="327205" y="1114155"/>
                </a:lnTo>
                <a:lnTo>
                  <a:pt x="439201" y="1165452"/>
                </a:lnTo>
                <a:lnTo>
                  <a:pt x="565603" y="1214177"/>
                </a:lnTo>
                <a:lnTo>
                  <a:pt x="705656" y="1260132"/>
                </a:lnTo>
                <a:lnTo>
                  <a:pt x="858606" y="1303122"/>
                </a:lnTo>
                <a:lnTo>
                  <a:pt x="1023699" y="1342950"/>
                </a:lnTo>
                <a:lnTo>
                  <a:pt x="1200180" y="1379420"/>
                </a:lnTo>
                <a:lnTo>
                  <a:pt x="1387295" y="1412335"/>
                </a:lnTo>
                <a:lnTo>
                  <a:pt x="1584289" y="1441499"/>
                </a:lnTo>
                <a:lnTo>
                  <a:pt x="1790407" y="1466715"/>
                </a:lnTo>
                <a:lnTo>
                  <a:pt x="2004896" y="1487787"/>
                </a:lnTo>
                <a:lnTo>
                  <a:pt x="2227001" y="1504518"/>
                </a:lnTo>
                <a:lnTo>
                  <a:pt x="2455967" y="1516712"/>
                </a:lnTo>
                <a:lnTo>
                  <a:pt x="2691040" y="1524172"/>
                </a:lnTo>
                <a:lnTo>
                  <a:pt x="2931466" y="1526703"/>
                </a:lnTo>
                <a:lnTo>
                  <a:pt x="3171892" y="1524172"/>
                </a:lnTo>
                <a:lnTo>
                  <a:pt x="3406965" y="1516712"/>
                </a:lnTo>
                <a:lnTo>
                  <a:pt x="3635932" y="1504518"/>
                </a:lnTo>
                <a:lnTo>
                  <a:pt x="3858036" y="1487787"/>
                </a:lnTo>
                <a:lnTo>
                  <a:pt x="4072525" y="1466715"/>
                </a:lnTo>
                <a:lnTo>
                  <a:pt x="4278644" y="1441499"/>
                </a:lnTo>
                <a:lnTo>
                  <a:pt x="4475638" y="1412335"/>
                </a:lnTo>
                <a:lnTo>
                  <a:pt x="4662752" y="1379420"/>
                </a:lnTo>
                <a:lnTo>
                  <a:pt x="4839233" y="1342950"/>
                </a:lnTo>
                <a:lnTo>
                  <a:pt x="5004326" y="1303122"/>
                </a:lnTo>
                <a:lnTo>
                  <a:pt x="5157277" y="1260132"/>
                </a:lnTo>
                <a:lnTo>
                  <a:pt x="5297330" y="1214177"/>
                </a:lnTo>
                <a:lnTo>
                  <a:pt x="5423732" y="1165452"/>
                </a:lnTo>
                <a:lnTo>
                  <a:pt x="5535728" y="1114155"/>
                </a:lnTo>
                <a:lnTo>
                  <a:pt x="5632564" y="1060482"/>
                </a:lnTo>
                <a:lnTo>
                  <a:pt x="5713485" y="1004629"/>
                </a:lnTo>
                <a:lnTo>
                  <a:pt x="5777737" y="946793"/>
                </a:lnTo>
                <a:lnTo>
                  <a:pt x="5824565" y="887171"/>
                </a:lnTo>
                <a:lnTo>
                  <a:pt x="5853215" y="825958"/>
                </a:lnTo>
                <a:lnTo>
                  <a:pt x="5862933" y="763351"/>
                </a:lnTo>
                <a:lnTo>
                  <a:pt x="5853215" y="700744"/>
                </a:lnTo>
                <a:lnTo>
                  <a:pt x="5824565" y="639532"/>
                </a:lnTo>
                <a:lnTo>
                  <a:pt x="5777737" y="579909"/>
                </a:lnTo>
                <a:lnTo>
                  <a:pt x="5713485" y="522073"/>
                </a:lnTo>
                <a:lnTo>
                  <a:pt x="5632564" y="466220"/>
                </a:lnTo>
                <a:lnTo>
                  <a:pt x="5535728" y="412547"/>
                </a:lnTo>
                <a:lnTo>
                  <a:pt x="5423732" y="361250"/>
                </a:lnTo>
                <a:lnTo>
                  <a:pt x="5297330" y="312526"/>
                </a:lnTo>
                <a:lnTo>
                  <a:pt x="5157277" y="266570"/>
                </a:lnTo>
                <a:lnTo>
                  <a:pt x="5004326" y="223580"/>
                </a:lnTo>
                <a:lnTo>
                  <a:pt x="4839233" y="183752"/>
                </a:lnTo>
                <a:lnTo>
                  <a:pt x="4662752" y="147282"/>
                </a:lnTo>
                <a:lnTo>
                  <a:pt x="4475638" y="114367"/>
                </a:lnTo>
                <a:lnTo>
                  <a:pt x="4278644" y="85203"/>
                </a:lnTo>
                <a:lnTo>
                  <a:pt x="4072525" y="59987"/>
                </a:lnTo>
                <a:lnTo>
                  <a:pt x="3858036" y="38916"/>
                </a:lnTo>
                <a:lnTo>
                  <a:pt x="3635932" y="22185"/>
                </a:lnTo>
                <a:lnTo>
                  <a:pt x="3406965" y="9990"/>
                </a:lnTo>
                <a:lnTo>
                  <a:pt x="3171892" y="2530"/>
                </a:lnTo>
                <a:lnTo>
                  <a:pt x="2931466" y="0"/>
                </a:lnTo>
                <a:close/>
              </a:path>
            </a:pathLst>
          </a:custGeom>
          <a:solidFill>
            <a:srgbClr val="EC9A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60681" y="7454224"/>
            <a:ext cx="3114040" cy="581025"/>
          </a:xfrm>
          <a:custGeom>
            <a:avLst/>
            <a:gdLst/>
            <a:ahLst/>
            <a:cxnLst/>
            <a:rect l="l" t="t" r="r" b="b"/>
            <a:pathLst>
              <a:path w="3114040" h="581025">
                <a:moveTo>
                  <a:pt x="1556938" y="0"/>
                </a:moveTo>
                <a:lnTo>
                  <a:pt x="1429245" y="962"/>
                </a:lnTo>
                <a:lnTo>
                  <a:pt x="1304395" y="3801"/>
                </a:lnTo>
                <a:lnTo>
                  <a:pt x="1182788" y="8440"/>
                </a:lnTo>
                <a:lnTo>
                  <a:pt x="1064825" y="14806"/>
                </a:lnTo>
                <a:lnTo>
                  <a:pt x="950908" y="22822"/>
                </a:lnTo>
                <a:lnTo>
                  <a:pt x="841436" y="32416"/>
                </a:lnTo>
                <a:lnTo>
                  <a:pt x="736810" y="43512"/>
                </a:lnTo>
                <a:lnTo>
                  <a:pt x="637431" y="56035"/>
                </a:lnTo>
                <a:lnTo>
                  <a:pt x="543699" y="69910"/>
                </a:lnTo>
                <a:lnTo>
                  <a:pt x="456017" y="85063"/>
                </a:lnTo>
                <a:lnTo>
                  <a:pt x="374783" y="101419"/>
                </a:lnTo>
                <a:lnTo>
                  <a:pt x="300399" y="118903"/>
                </a:lnTo>
                <a:lnTo>
                  <a:pt x="233265" y="137441"/>
                </a:lnTo>
                <a:lnTo>
                  <a:pt x="173782" y="156957"/>
                </a:lnTo>
                <a:lnTo>
                  <a:pt x="122352" y="177377"/>
                </a:lnTo>
                <a:lnTo>
                  <a:pt x="79373" y="198627"/>
                </a:lnTo>
                <a:lnTo>
                  <a:pt x="45248" y="220631"/>
                </a:lnTo>
                <a:lnTo>
                  <a:pt x="5161" y="266604"/>
                </a:lnTo>
                <a:lnTo>
                  <a:pt x="0" y="290423"/>
                </a:lnTo>
                <a:lnTo>
                  <a:pt x="5161" y="314242"/>
                </a:lnTo>
                <a:lnTo>
                  <a:pt x="45248" y="360215"/>
                </a:lnTo>
                <a:lnTo>
                  <a:pt x="79373" y="382219"/>
                </a:lnTo>
                <a:lnTo>
                  <a:pt x="122352" y="403469"/>
                </a:lnTo>
                <a:lnTo>
                  <a:pt x="173782" y="423889"/>
                </a:lnTo>
                <a:lnTo>
                  <a:pt x="233265" y="443405"/>
                </a:lnTo>
                <a:lnTo>
                  <a:pt x="300399" y="461943"/>
                </a:lnTo>
                <a:lnTo>
                  <a:pt x="374783" y="479427"/>
                </a:lnTo>
                <a:lnTo>
                  <a:pt x="456017" y="495783"/>
                </a:lnTo>
                <a:lnTo>
                  <a:pt x="543699" y="510936"/>
                </a:lnTo>
                <a:lnTo>
                  <a:pt x="637431" y="524811"/>
                </a:lnTo>
                <a:lnTo>
                  <a:pt x="736810" y="537334"/>
                </a:lnTo>
                <a:lnTo>
                  <a:pt x="841436" y="548429"/>
                </a:lnTo>
                <a:lnTo>
                  <a:pt x="950908" y="558023"/>
                </a:lnTo>
                <a:lnTo>
                  <a:pt x="1064825" y="566040"/>
                </a:lnTo>
                <a:lnTo>
                  <a:pt x="1182788" y="572405"/>
                </a:lnTo>
                <a:lnTo>
                  <a:pt x="1304395" y="577045"/>
                </a:lnTo>
                <a:lnTo>
                  <a:pt x="1429245" y="579883"/>
                </a:lnTo>
                <a:lnTo>
                  <a:pt x="1556938" y="580846"/>
                </a:lnTo>
                <a:lnTo>
                  <a:pt x="1684632" y="579883"/>
                </a:lnTo>
                <a:lnTo>
                  <a:pt x="1809482" y="577045"/>
                </a:lnTo>
                <a:lnTo>
                  <a:pt x="1931089" y="572405"/>
                </a:lnTo>
                <a:lnTo>
                  <a:pt x="2049052" y="566040"/>
                </a:lnTo>
                <a:lnTo>
                  <a:pt x="2162970" y="558023"/>
                </a:lnTo>
                <a:lnTo>
                  <a:pt x="2272442" y="548429"/>
                </a:lnTo>
                <a:lnTo>
                  <a:pt x="2377068" y="537334"/>
                </a:lnTo>
                <a:lnTo>
                  <a:pt x="2476447" y="524811"/>
                </a:lnTo>
                <a:lnTo>
                  <a:pt x="2570178" y="510936"/>
                </a:lnTo>
                <a:lnTo>
                  <a:pt x="2657861" y="495783"/>
                </a:lnTo>
                <a:lnTo>
                  <a:pt x="2739095" y="479427"/>
                </a:lnTo>
                <a:lnTo>
                  <a:pt x="2813479" y="461943"/>
                </a:lnTo>
                <a:lnTo>
                  <a:pt x="2880613" y="443405"/>
                </a:lnTo>
                <a:lnTo>
                  <a:pt x="2940096" y="423889"/>
                </a:lnTo>
                <a:lnTo>
                  <a:pt x="2991526" y="403469"/>
                </a:lnTo>
                <a:lnTo>
                  <a:pt x="3034505" y="382219"/>
                </a:lnTo>
                <a:lnTo>
                  <a:pt x="3068630" y="360215"/>
                </a:lnTo>
                <a:lnTo>
                  <a:pt x="3108717" y="314242"/>
                </a:lnTo>
                <a:lnTo>
                  <a:pt x="3113879" y="290423"/>
                </a:lnTo>
                <a:lnTo>
                  <a:pt x="3108717" y="266604"/>
                </a:lnTo>
                <a:lnTo>
                  <a:pt x="3068630" y="220631"/>
                </a:lnTo>
                <a:lnTo>
                  <a:pt x="3034505" y="198627"/>
                </a:lnTo>
                <a:lnTo>
                  <a:pt x="2991526" y="177377"/>
                </a:lnTo>
                <a:lnTo>
                  <a:pt x="2940096" y="156957"/>
                </a:lnTo>
                <a:lnTo>
                  <a:pt x="2880613" y="137441"/>
                </a:lnTo>
                <a:lnTo>
                  <a:pt x="2813479" y="118903"/>
                </a:lnTo>
                <a:lnTo>
                  <a:pt x="2739095" y="101419"/>
                </a:lnTo>
                <a:lnTo>
                  <a:pt x="2657861" y="85063"/>
                </a:lnTo>
                <a:lnTo>
                  <a:pt x="2570178" y="69910"/>
                </a:lnTo>
                <a:lnTo>
                  <a:pt x="2476447" y="56035"/>
                </a:lnTo>
                <a:lnTo>
                  <a:pt x="2377068" y="43512"/>
                </a:lnTo>
                <a:lnTo>
                  <a:pt x="2272442" y="32416"/>
                </a:lnTo>
                <a:lnTo>
                  <a:pt x="2162970" y="22822"/>
                </a:lnTo>
                <a:lnTo>
                  <a:pt x="2049052" y="14806"/>
                </a:lnTo>
                <a:lnTo>
                  <a:pt x="1931089" y="8440"/>
                </a:lnTo>
                <a:lnTo>
                  <a:pt x="1809482" y="3801"/>
                </a:lnTo>
                <a:lnTo>
                  <a:pt x="1684632" y="962"/>
                </a:lnTo>
                <a:lnTo>
                  <a:pt x="1556938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09113" y="6467942"/>
            <a:ext cx="5199380" cy="1589405"/>
          </a:xfrm>
          <a:custGeom>
            <a:avLst/>
            <a:gdLst/>
            <a:ahLst/>
            <a:cxnLst/>
            <a:rect l="l" t="t" r="r" b="b"/>
            <a:pathLst>
              <a:path w="5199380" h="1589404">
                <a:moveTo>
                  <a:pt x="0" y="0"/>
                </a:moveTo>
                <a:lnTo>
                  <a:pt x="0" y="913197"/>
                </a:lnTo>
                <a:lnTo>
                  <a:pt x="8625" y="968360"/>
                </a:lnTo>
                <a:lnTo>
                  <a:pt x="34053" y="1022343"/>
                </a:lnTo>
                <a:lnTo>
                  <a:pt x="75613" y="1074965"/>
                </a:lnTo>
                <a:lnTo>
                  <a:pt x="132633" y="1126049"/>
                </a:lnTo>
                <a:lnTo>
                  <a:pt x="204442" y="1175417"/>
                </a:lnTo>
                <a:lnTo>
                  <a:pt x="290368" y="1222892"/>
                </a:lnTo>
                <a:lnTo>
                  <a:pt x="389739" y="1268294"/>
                </a:lnTo>
                <a:lnTo>
                  <a:pt x="501885" y="1311445"/>
                </a:lnTo>
                <a:lnTo>
                  <a:pt x="626133" y="1352168"/>
                </a:lnTo>
                <a:lnTo>
                  <a:pt x="761813" y="1390285"/>
                </a:lnTo>
                <a:lnTo>
                  <a:pt x="908252" y="1425616"/>
                </a:lnTo>
                <a:lnTo>
                  <a:pt x="1064780" y="1457985"/>
                </a:lnTo>
                <a:lnTo>
                  <a:pt x="1230724" y="1487213"/>
                </a:lnTo>
                <a:lnTo>
                  <a:pt x="1405414" y="1513121"/>
                </a:lnTo>
                <a:lnTo>
                  <a:pt x="1588178" y="1535533"/>
                </a:lnTo>
                <a:lnTo>
                  <a:pt x="1778344" y="1554269"/>
                </a:lnTo>
                <a:lnTo>
                  <a:pt x="1975241" y="1569151"/>
                </a:lnTo>
                <a:lnTo>
                  <a:pt x="2178197" y="1580002"/>
                </a:lnTo>
                <a:lnTo>
                  <a:pt x="2386541" y="1586643"/>
                </a:lnTo>
                <a:lnTo>
                  <a:pt x="2599602" y="1588897"/>
                </a:lnTo>
                <a:lnTo>
                  <a:pt x="2812663" y="1586643"/>
                </a:lnTo>
                <a:lnTo>
                  <a:pt x="3021007" y="1580002"/>
                </a:lnTo>
                <a:lnTo>
                  <a:pt x="3223964" y="1569151"/>
                </a:lnTo>
                <a:lnTo>
                  <a:pt x="3420861" y="1554269"/>
                </a:lnTo>
                <a:lnTo>
                  <a:pt x="3611027" y="1535533"/>
                </a:lnTo>
                <a:lnTo>
                  <a:pt x="3793791" y="1513121"/>
                </a:lnTo>
                <a:lnTo>
                  <a:pt x="3968481" y="1487213"/>
                </a:lnTo>
                <a:lnTo>
                  <a:pt x="4134425" y="1457985"/>
                </a:lnTo>
                <a:lnTo>
                  <a:pt x="4290953" y="1425616"/>
                </a:lnTo>
                <a:lnTo>
                  <a:pt x="4437392" y="1390285"/>
                </a:lnTo>
                <a:lnTo>
                  <a:pt x="4573072" y="1352168"/>
                </a:lnTo>
                <a:lnTo>
                  <a:pt x="4697320" y="1311445"/>
                </a:lnTo>
                <a:lnTo>
                  <a:pt x="4809466" y="1268294"/>
                </a:lnTo>
                <a:lnTo>
                  <a:pt x="4908837" y="1222892"/>
                </a:lnTo>
                <a:lnTo>
                  <a:pt x="4994763" y="1175417"/>
                </a:lnTo>
                <a:lnTo>
                  <a:pt x="5066572" y="1126049"/>
                </a:lnTo>
                <a:lnTo>
                  <a:pt x="5123592" y="1074965"/>
                </a:lnTo>
                <a:lnTo>
                  <a:pt x="5165152" y="1022343"/>
                </a:lnTo>
                <a:lnTo>
                  <a:pt x="5190580" y="968360"/>
                </a:lnTo>
                <a:lnTo>
                  <a:pt x="5199206" y="913197"/>
                </a:lnTo>
                <a:lnTo>
                  <a:pt x="5199206" y="280984"/>
                </a:lnTo>
                <a:lnTo>
                  <a:pt x="2599602" y="280984"/>
                </a:lnTo>
                <a:lnTo>
                  <a:pt x="2443004" y="278946"/>
                </a:lnTo>
                <a:lnTo>
                  <a:pt x="2279549" y="273116"/>
                </a:lnTo>
                <a:lnTo>
                  <a:pt x="2110846" y="263914"/>
                </a:lnTo>
                <a:lnTo>
                  <a:pt x="1938505" y="251761"/>
                </a:lnTo>
                <a:lnTo>
                  <a:pt x="1764136" y="237080"/>
                </a:lnTo>
                <a:lnTo>
                  <a:pt x="1589349" y="220291"/>
                </a:lnTo>
                <a:lnTo>
                  <a:pt x="1415754" y="201816"/>
                </a:lnTo>
                <a:lnTo>
                  <a:pt x="1078580" y="161495"/>
                </a:lnTo>
                <a:lnTo>
                  <a:pt x="622006" y="98906"/>
                </a:lnTo>
                <a:lnTo>
                  <a:pt x="172674" y="29222"/>
                </a:lnTo>
                <a:lnTo>
                  <a:pt x="0" y="0"/>
                </a:lnTo>
                <a:close/>
              </a:path>
              <a:path w="5199380" h="1589404">
                <a:moveTo>
                  <a:pt x="5199206" y="0"/>
                </a:moveTo>
                <a:lnTo>
                  <a:pt x="4676337" y="79167"/>
                </a:lnTo>
                <a:lnTo>
                  <a:pt x="4228399" y="140492"/>
                </a:lnTo>
                <a:lnTo>
                  <a:pt x="3721242" y="201816"/>
                </a:lnTo>
                <a:lnTo>
                  <a:pt x="3375910" y="237080"/>
                </a:lnTo>
                <a:lnTo>
                  <a:pt x="3206852" y="251761"/>
                </a:lnTo>
                <a:lnTo>
                  <a:pt x="3042767" y="263914"/>
                </a:lnTo>
                <a:lnTo>
                  <a:pt x="2885580" y="273116"/>
                </a:lnTo>
                <a:lnTo>
                  <a:pt x="2737216" y="278946"/>
                </a:lnTo>
                <a:lnTo>
                  <a:pt x="2599602" y="280984"/>
                </a:lnTo>
                <a:lnTo>
                  <a:pt x="5199206" y="280984"/>
                </a:lnTo>
                <a:lnTo>
                  <a:pt x="519920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09113" y="5768743"/>
            <a:ext cx="5199380" cy="1354455"/>
          </a:xfrm>
          <a:custGeom>
            <a:avLst/>
            <a:gdLst/>
            <a:ahLst/>
            <a:cxnLst/>
            <a:rect l="l" t="t" r="r" b="b"/>
            <a:pathLst>
              <a:path w="5199380" h="1354454">
                <a:moveTo>
                  <a:pt x="2599602" y="0"/>
                </a:moveTo>
                <a:lnTo>
                  <a:pt x="2386394" y="2244"/>
                </a:lnTo>
                <a:lnTo>
                  <a:pt x="2177933" y="8859"/>
                </a:lnTo>
                <a:lnTo>
                  <a:pt x="1974887" y="19673"/>
                </a:lnTo>
                <a:lnTo>
                  <a:pt x="1777927" y="34510"/>
                </a:lnTo>
                <a:lnTo>
                  <a:pt x="1587719" y="53196"/>
                </a:lnTo>
                <a:lnTo>
                  <a:pt x="1404935" y="75558"/>
                </a:lnTo>
                <a:lnTo>
                  <a:pt x="1230242" y="101420"/>
                </a:lnTo>
                <a:lnTo>
                  <a:pt x="1064311" y="130608"/>
                </a:lnTo>
                <a:lnTo>
                  <a:pt x="907809" y="162950"/>
                </a:lnTo>
                <a:lnTo>
                  <a:pt x="761406" y="198269"/>
                </a:lnTo>
                <a:lnTo>
                  <a:pt x="625770" y="236392"/>
                </a:lnTo>
                <a:lnTo>
                  <a:pt x="501572" y="277145"/>
                </a:lnTo>
                <a:lnTo>
                  <a:pt x="389480" y="320354"/>
                </a:lnTo>
                <a:lnTo>
                  <a:pt x="290162" y="365843"/>
                </a:lnTo>
                <a:lnTo>
                  <a:pt x="204289" y="413440"/>
                </a:lnTo>
                <a:lnTo>
                  <a:pt x="132529" y="462970"/>
                </a:lnTo>
                <a:lnTo>
                  <a:pt x="75551" y="514259"/>
                </a:lnTo>
                <a:lnTo>
                  <a:pt x="34024" y="567132"/>
                </a:lnTo>
                <a:lnTo>
                  <a:pt x="8617" y="621415"/>
                </a:lnTo>
                <a:lnTo>
                  <a:pt x="0" y="676934"/>
                </a:lnTo>
                <a:lnTo>
                  <a:pt x="8617" y="732453"/>
                </a:lnTo>
                <a:lnTo>
                  <a:pt x="34024" y="786736"/>
                </a:lnTo>
                <a:lnTo>
                  <a:pt x="75551" y="839609"/>
                </a:lnTo>
                <a:lnTo>
                  <a:pt x="132529" y="890897"/>
                </a:lnTo>
                <a:lnTo>
                  <a:pt x="204289" y="940427"/>
                </a:lnTo>
                <a:lnTo>
                  <a:pt x="290162" y="988024"/>
                </a:lnTo>
                <a:lnTo>
                  <a:pt x="389480" y="1033514"/>
                </a:lnTo>
                <a:lnTo>
                  <a:pt x="501572" y="1076722"/>
                </a:lnTo>
                <a:lnTo>
                  <a:pt x="625770" y="1117475"/>
                </a:lnTo>
                <a:lnTo>
                  <a:pt x="761406" y="1155598"/>
                </a:lnTo>
                <a:lnTo>
                  <a:pt x="907809" y="1190918"/>
                </a:lnTo>
                <a:lnTo>
                  <a:pt x="1064311" y="1223259"/>
                </a:lnTo>
                <a:lnTo>
                  <a:pt x="1230242" y="1252448"/>
                </a:lnTo>
                <a:lnTo>
                  <a:pt x="1404935" y="1278310"/>
                </a:lnTo>
                <a:lnTo>
                  <a:pt x="1587719" y="1300671"/>
                </a:lnTo>
                <a:lnTo>
                  <a:pt x="1777927" y="1319358"/>
                </a:lnTo>
                <a:lnTo>
                  <a:pt x="1974887" y="1334195"/>
                </a:lnTo>
                <a:lnTo>
                  <a:pt x="2177933" y="1345008"/>
                </a:lnTo>
                <a:lnTo>
                  <a:pt x="2386394" y="1351624"/>
                </a:lnTo>
                <a:lnTo>
                  <a:pt x="2599602" y="1353868"/>
                </a:lnTo>
                <a:lnTo>
                  <a:pt x="2812810" y="1351624"/>
                </a:lnTo>
                <a:lnTo>
                  <a:pt x="3021271" y="1345008"/>
                </a:lnTo>
                <a:lnTo>
                  <a:pt x="3224317" y="1334195"/>
                </a:lnTo>
                <a:lnTo>
                  <a:pt x="3421278" y="1319358"/>
                </a:lnTo>
                <a:lnTo>
                  <a:pt x="3611485" y="1300671"/>
                </a:lnTo>
                <a:lnTo>
                  <a:pt x="3794270" y="1278310"/>
                </a:lnTo>
                <a:lnTo>
                  <a:pt x="3968962" y="1252448"/>
                </a:lnTo>
                <a:lnTo>
                  <a:pt x="4134894" y="1223259"/>
                </a:lnTo>
                <a:lnTo>
                  <a:pt x="4291396" y="1190918"/>
                </a:lnTo>
                <a:lnTo>
                  <a:pt x="4437799" y="1155598"/>
                </a:lnTo>
                <a:lnTo>
                  <a:pt x="4573435" y="1117475"/>
                </a:lnTo>
                <a:lnTo>
                  <a:pt x="4697633" y="1076722"/>
                </a:lnTo>
                <a:lnTo>
                  <a:pt x="4809725" y="1033514"/>
                </a:lnTo>
                <a:lnTo>
                  <a:pt x="4909043" y="988024"/>
                </a:lnTo>
                <a:lnTo>
                  <a:pt x="4994916" y="940427"/>
                </a:lnTo>
                <a:lnTo>
                  <a:pt x="5066676" y="890897"/>
                </a:lnTo>
                <a:lnTo>
                  <a:pt x="5123654" y="839609"/>
                </a:lnTo>
                <a:lnTo>
                  <a:pt x="5165181" y="786736"/>
                </a:lnTo>
                <a:lnTo>
                  <a:pt x="5190588" y="732453"/>
                </a:lnTo>
                <a:lnTo>
                  <a:pt x="5199206" y="676934"/>
                </a:lnTo>
                <a:lnTo>
                  <a:pt x="5190588" y="621415"/>
                </a:lnTo>
                <a:lnTo>
                  <a:pt x="5165181" y="567132"/>
                </a:lnTo>
                <a:lnTo>
                  <a:pt x="5123654" y="514259"/>
                </a:lnTo>
                <a:lnTo>
                  <a:pt x="5066676" y="462970"/>
                </a:lnTo>
                <a:lnTo>
                  <a:pt x="4994916" y="413440"/>
                </a:lnTo>
                <a:lnTo>
                  <a:pt x="4909043" y="365843"/>
                </a:lnTo>
                <a:lnTo>
                  <a:pt x="4809725" y="320354"/>
                </a:lnTo>
                <a:lnTo>
                  <a:pt x="4697633" y="277145"/>
                </a:lnTo>
                <a:lnTo>
                  <a:pt x="4573435" y="236392"/>
                </a:lnTo>
                <a:lnTo>
                  <a:pt x="4437799" y="198269"/>
                </a:lnTo>
                <a:lnTo>
                  <a:pt x="4291396" y="162950"/>
                </a:lnTo>
                <a:lnTo>
                  <a:pt x="4134894" y="130608"/>
                </a:lnTo>
                <a:lnTo>
                  <a:pt x="3968962" y="101420"/>
                </a:lnTo>
                <a:lnTo>
                  <a:pt x="3794270" y="75558"/>
                </a:lnTo>
                <a:lnTo>
                  <a:pt x="3611485" y="53196"/>
                </a:lnTo>
                <a:lnTo>
                  <a:pt x="3421278" y="34510"/>
                </a:lnTo>
                <a:lnTo>
                  <a:pt x="3224317" y="19673"/>
                </a:lnTo>
                <a:lnTo>
                  <a:pt x="3021271" y="8859"/>
                </a:lnTo>
                <a:lnTo>
                  <a:pt x="2812810" y="2244"/>
                </a:lnTo>
                <a:lnTo>
                  <a:pt x="2599602" y="0"/>
                </a:lnTo>
                <a:close/>
              </a:path>
            </a:pathLst>
          </a:custGeom>
          <a:solidFill>
            <a:srgbClr val="FFD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28033" y="6343287"/>
            <a:ext cx="2761615" cy="515620"/>
          </a:xfrm>
          <a:custGeom>
            <a:avLst/>
            <a:gdLst/>
            <a:ahLst/>
            <a:cxnLst/>
            <a:rect l="l" t="t" r="r" b="b"/>
            <a:pathLst>
              <a:path w="2761615" h="515620">
                <a:moveTo>
                  <a:pt x="1380682" y="0"/>
                </a:moveTo>
                <a:lnTo>
                  <a:pt x="1267445" y="853"/>
                </a:lnTo>
                <a:lnTo>
                  <a:pt x="1156728" y="3370"/>
                </a:lnTo>
                <a:lnTo>
                  <a:pt x="1048888" y="7484"/>
                </a:lnTo>
                <a:lnTo>
                  <a:pt x="944280" y="13129"/>
                </a:lnTo>
                <a:lnTo>
                  <a:pt x="843258" y="20239"/>
                </a:lnTo>
                <a:lnTo>
                  <a:pt x="746179" y="28746"/>
                </a:lnTo>
                <a:lnTo>
                  <a:pt x="653398" y="38586"/>
                </a:lnTo>
                <a:lnTo>
                  <a:pt x="565269" y="49691"/>
                </a:lnTo>
                <a:lnTo>
                  <a:pt x="482149" y="61995"/>
                </a:lnTo>
                <a:lnTo>
                  <a:pt x="404392" y="75433"/>
                </a:lnTo>
                <a:lnTo>
                  <a:pt x="332355" y="89937"/>
                </a:lnTo>
                <a:lnTo>
                  <a:pt x="266391" y="105442"/>
                </a:lnTo>
                <a:lnTo>
                  <a:pt x="206858" y="121881"/>
                </a:lnTo>
                <a:lnTo>
                  <a:pt x="154109" y="139188"/>
                </a:lnTo>
                <a:lnTo>
                  <a:pt x="108500" y="157296"/>
                </a:lnTo>
                <a:lnTo>
                  <a:pt x="70388" y="176140"/>
                </a:lnTo>
                <a:lnTo>
                  <a:pt x="18070" y="215769"/>
                </a:lnTo>
                <a:lnTo>
                  <a:pt x="0" y="257545"/>
                </a:lnTo>
                <a:lnTo>
                  <a:pt x="4576" y="278667"/>
                </a:lnTo>
                <a:lnTo>
                  <a:pt x="40126" y="319435"/>
                </a:lnTo>
                <a:lnTo>
                  <a:pt x="108500" y="357792"/>
                </a:lnTo>
                <a:lnTo>
                  <a:pt x="154109" y="375901"/>
                </a:lnTo>
                <a:lnTo>
                  <a:pt x="206858" y="393208"/>
                </a:lnTo>
                <a:lnTo>
                  <a:pt x="266391" y="409647"/>
                </a:lnTo>
                <a:lnTo>
                  <a:pt x="332355" y="425152"/>
                </a:lnTo>
                <a:lnTo>
                  <a:pt x="404392" y="439656"/>
                </a:lnTo>
                <a:lnTo>
                  <a:pt x="482149" y="453094"/>
                </a:lnTo>
                <a:lnTo>
                  <a:pt x="565269" y="465398"/>
                </a:lnTo>
                <a:lnTo>
                  <a:pt x="653398" y="476503"/>
                </a:lnTo>
                <a:lnTo>
                  <a:pt x="746179" y="486343"/>
                </a:lnTo>
                <a:lnTo>
                  <a:pt x="843258" y="494850"/>
                </a:lnTo>
                <a:lnTo>
                  <a:pt x="944280" y="501960"/>
                </a:lnTo>
                <a:lnTo>
                  <a:pt x="1048888" y="507605"/>
                </a:lnTo>
                <a:lnTo>
                  <a:pt x="1156728" y="511719"/>
                </a:lnTo>
                <a:lnTo>
                  <a:pt x="1267445" y="514236"/>
                </a:lnTo>
                <a:lnTo>
                  <a:pt x="1380682" y="515090"/>
                </a:lnTo>
                <a:lnTo>
                  <a:pt x="1493920" y="514236"/>
                </a:lnTo>
                <a:lnTo>
                  <a:pt x="1604636" y="511719"/>
                </a:lnTo>
                <a:lnTo>
                  <a:pt x="1712476" y="507605"/>
                </a:lnTo>
                <a:lnTo>
                  <a:pt x="1817085" y="501960"/>
                </a:lnTo>
                <a:lnTo>
                  <a:pt x="1918107" y="494850"/>
                </a:lnTo>
                <a:lnTo>
                  <a:pt x="2015186" y="486343"/>
                </a:lnTo>
                <a:lnTo>
                  <a:pt x="2107967" y="476503"/>
                </a:lnTo>
                <a:lnTo>
                  <a:pt x="2196096" y="465398"/>
                </a:lnTo>
                <a:lnTo>
                  <a:pt x="2279216" y="453094"/>
                </a:lnTo>
                <a:lnTo>
                  <a:pt x="2356973" y="439656"/>
                </a:lnTo>
                <a:lnTo>
                  <a:pt x="2429011" y="425152"/>
                </a:lnTo>
                <a:lnTo>
                  <a:pt x="2494974" y="409647"/>
                </a:lnTo>
                <a:lnTo>
                  <a:pt x="2554508" y="393208"/>
                </a:lnTo>
                <a:lnTo>
                  <a:pt x="2607256" y="375901"/>
                </a:lnTo>
                <a:lnTo>
                  <a:pt x="2652865" y="357792"/>
                </a:lnTo>
                <a:lnTo>
                  <a:pt x="2690978" y="338948"/>
                </a:lnTo>
                <a:lnTo>
                  <a:pt x="2743295" y="299320"/>
                </a:lnTo>
                <a:lnTo>
                  <a:pt x="2761366" y="257545"/>
                </a:lnTo>
                <a:lnTo>
                  <a:pt x="2756789" y="236422"/>
                </a:lnTo>
                <a:lnTo>
                  <a:pt x="2721239" y="195653"/>
                </a:lnTo>
                <a:lnTo>
                  <a:pt x="2652865" y="157296"/>
                </a:lnTo>
                <a:lnTo>
                  <a:pt x="2607256" y="139188"/>
                </a:lnTo>
                <a:lnTo>
                  <a:pt x="2554508" y="121881"/>
                </a:lnTo>
                <a:lnTo>
                  <a:pt x="2494974" y="105442"/>
                </a:lnTo>
                <a:lnTo>
                  <a:pt x="2429011" y="89937"/>
                </a:lnTo>
                <a:lnTo>
                  <a:pt x="2356973" y="75433"/>
                </a:lnTo>
                <a:lnTo>
                  <a:pt x="2279216" y="61995"/>
                </a:lnTo>
                <a:lnTo>
                  <a:pt x="2196096" y="49691"/>
                </a:lnTo>
                <a:lnTo>
                  <a:pt x="2107967" y="38586"/>
                </a:lnTo>
                <a:lnTo>
                  <a:pt x="2015186" y="28746"/>
                </a:lnTo>
                <a:lnTo>
                  <a:pt x="1918107" y="20239"/>
                </a:lnTo>
                <a:lnTo>
                  <a:pt x="1817085" y="13129"/>
                </a:lnTo>
                <a:lnTo>
                  <a:pt x="1712476" y="7484"/>
                </a:lnTo>
                <a:lnTo>
                  <a:pt x="1604636" y="3370"/>
                </a:lnTo>
                <a:lnTo>
                  <a:pt x="1493920" y="853"/>
                </a:lnTo>
                <a:lnTo>
                  <a:pt x="138068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83555" y="5355642"/>
            <a:ext cx="4646295" cy="1537335"/>
          </a:xfrm>
          <a:custGeom>
            <a:avLst/>
            <a:gdLst/>
            <a:ahLst/>
            <a:cxnLst/>
            <a:rect l="l" t="t" r="r" b="b"/>
            <a:pathLst>
              <a:path w="4646295" h="1537334">
                <a:moveTo>
                  <a:pt x="0" y="0"/>
                </a:moveTo>
                <a:lnTo>
                  <a:pt x="0" y="883568"/>
                </a:lnTo>
                <a:lnTo>
                  <a:pt x="7707" y="936942"/>
                </a:lnTo>
                <a:lnTo>
                  <a:pt x="30430" y="989173"/>
                </a:lnTo>
                <a:lnTo>
                  <a:pt x="67569" y="1040087"/>
                </a:lnTo>
                <a:lnTo>
                  <a:pt x="118523" y="1089514"/>
                </a:lnTo>
                <a:lnTo>
                  <a:pt x="182693" y="1137281"/>
                </a:lnTo>
                <a:lnTo>
                  <a:pt x="259477" y="1183215"/>
                </a:lnTo>
                <a:lnTo>
                  <a:pt x="348277" y="1227143"/>
                </a:lnTo>
                <a:lnTo>
                  <a:pt x="448492" y="1268895"/>
                </a:lnTo>
                <a:lnTo>
                  <a:pt x="559523" y="1308297"/>
                </a:lnTo>
                <a:lnTo>
                  <a:pt x="680768" y="1345176"/>
                </a:lnTo>
                <a:lnTo>
                  <a:pt x="811629" y="1379361"/>
                </a:lnTo>
                <a:lnTo>
                  <a:pt x="951505" y="1410680"/>
                </a:lnTo>
                <a:lnTo>
                  <a:pt x="1099796" y="1438959"/>
                </a:lnTo>
                <a:lnTo>
                  <a:pt x="1255901" y="1464028"/>
                </a:lnTo>
                <a:lnTo>
                  <a:pt x="1419222" y="1485712"/>
                </a:lnTo>
                <a:lnTo>
                  <a:pt x="1589158" y="1503840"/>
                </a:lnTo>
                <a:lnTo>
                  <a:pt x="1765108" y="1518240"/>
                </a:lnTo>
                <a:lnTo>
                  <a:pt x="1946473" y="1528738"/>
                </a:lnTo>
                <a:lnTo>
                  <a:pt x="2132653" y="1535164"/>
                </a:lnTo>
                <a:lnTo>
                  <a:pt x="2323048" y="1537344"/>
                </a:lnTo>
                <a:lnTo>
                  <a:pt x="2513443" y="1535164"/>
                </a:lnTo>
                <a:lnTo>
                  <a:pt x="2699623" y="1528738"/>
                </a:lnTo>
                <a:lnTo>
                  <a:pt x="2880988" y="1518240"/>
                </a:lnTo>
                <a:lnTo>
                  <a:pt x="3056939" y="1503840"/>
                </a:lnTo>
                <a:lnTo>
                  <a:pt x="3226874" y="1485712"/>
                </a:lnTo>
                <a:lnTo>
                  <a:pt x="3390195" y="1464028"/>
                </a:lnTo>
                <a:lnTo>
                  <a:pt x="3546301" y="1438959"/>
                </a:lnTo>
                <a:lnTo>
                  <a:pt x="3694591" y="1410680"/>
                </a:lnTo>
                <a:lnTo>
                  <a:pt x="3834467" y="1379361"/>
                </a:lnTo>
                <a:lnTo>
                  <a:pt x="3965328" y="1345176"/>
                </a:lnTo>
                <a:lnTo>
                  <a:pt x="4086573" y="1308297"/>
                </a:lnTo>
                <a:lnTo>
                  <a:pt x="4197604" y="1268895"/>
                </a:lnTo>
                <a:lnTo>
                  <a:pt x="4297819" y="1227143"/>
                </a:lnTo>
                <a:lnTo>
                  <a:pt x="4386619" y="1183215"/>
                </a:lnTo>
                <a:lnTo>
                  <a:pt x="4463404" y="1137281"/>
                </a:lnTo>
                <a:lnTo>
                  <a:pt x="4527573" y="1089514"/>
                </a:lnTo>
                <a:lnTo>
                  <a:pt x="4578527" y="1040087"/>
                </a:lnTo>
                <a:lnTo>
                  <a:pt x="4615666" y="989173"/>
                </a:lnTo>
                <a:lnTo>
                  <a:pt x="4638389" y="936942"/>
                </a:lnTo>
                <a:lnTo>
                  <a:pt x="4646097" y="883568"/>
                </a:lnTo>
                <a:lnTo>
                  <a:pt x="4646097" y="271867"/>
                </a:lnTo>
                <a:lnTo>
                  <a:pt x="2323048" y="271867"/>
                </a:lnTo>
                <a:lnTo>
                  <a:pt x="2183110" y="269896"/>
                </a:lnTo>
                <a:lnTo>
                  <a:pt x="2037043" y="264254"/>
                </a:lnTo>
                <a:lnTo>
                  <a:pt x="1886287" y="255351"/>
                </a:lnTo>
                <a:lnTo>
                  <a:pt x="1732281" y="243592"/>
                </a:lnTo>
                <a:lnTo>
                  <a:pt x="1576462" y="229387"/>
                </a:lnTo>
                <a:lnTo>
                  <a:pt x="1420269" y="213143"/>
                </a:lnTo>
                <a:lnTo>
                  <a:pt x="1112518" y="176169"/>
                </a:lnTo>
                <a:lnTo>
                  <a:pt x="820537" y="135933"/>
                </a:lnTo>
                <a:lnTo>
                  <a:pt x="437310" y="76598"/>
                </a:lnTo>
                <a:lnTo>
                  <a:pt x="154304" y="28274"/>
                </a:lnTo>
                <a:lnTo>
                  <a:pt x="0" y="0"/>
                </a:lnTo>
                <a:close/>
              </a:path>
              <a:path w="4646295" h="1537334">
                <a:moveTo>
                  <a:pt x="4646097" y="0"/>
                </a:moveTo>
                <a:lnTo>
                  <a:pt x="4549953" y="16515"/>
                </a:lnTo>
                <a:lnTo>
                  <a:pt x="4054172" y="95697"/>
                </a:lnTo>
                <a:lnTo>
                  <a:pt x="3631086" y="156255"/>
                </a:lnTo>
                <a:lnTo>
                  <a:pt x="3325364" y="195268"/>
                </a:lnTo>
                <a:lnTo>
                  <a:pt x="3016770" y="229387"/>
                </a:lnTo>
                <a:lnTo>
                  <a:pt x="2865697" y="243592"/>
                </a:lnTo>
                <a:lnTo>
                  <a:pt x="2719068" y="255351"/>
                </a:lnTo>
                <a:lnTo>
                  <a:pt x="2578603" y="264254"/>
                </a:lnTo>
                <a:lnTo>
                  <a:pt x="2446023" y="269896"/>
                </a:lnTo>
                <a:lnTo>
                  <a:pt x="2323048" y="271867"/>
                </a:lnTo>
                <a:lnTo>
                  <a:pt x="4646097" y="271867"/>
                </a:lnTo>
                <a:lnTo>
                  <a:pt x="4646097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83555" y="4700671"/>
            <a:ext cx="4646295" cy="1310005"/>
          </a:xfrm>
          <a:custGeom>
            <a:avLst/>
            <a:gdLst/>
            <a:ahLst/>
            <a:cxnLst/>
            <a:rect l="l" t="t" r="r" b="b"/>
            <a:pathLst>
              <a:path w="4646295" h="1310004">
                <a:moveTo>
                  <a:pt x="2323048" y="0"/>
                </a:moveTo>
                <a:lnTo>
                  <a:pt x="2132522" y="2171"/>
                </a:lnTo>
                <a:lnTo>
                  <a:pt x="1946238" y="8572"/>
                </a:lnTo>
                <a:lnTo>
                  <a:pt x="1764793" y="19035"/>
                </a:lnTo>
                <a:lnTo>
                  <a:pt x="1588785" y="33390"/>
                </a:lnTo>
                <a:lnTo>
                  <a:pt x="1418813" y="51470"/>
                </a:lnTo>
                <a:lnTo>
                  <a:pt x="1255474" y="73106"/>
                </a:lnTo>
                <a:lnTo>
                  <a:pt x="1099365" y="98129"/>
                </a:lnTo>
                <a:lnTo>
                  <a:pt x="951086" y="126371"/>
                </a:lnTo>
                <a:lnTo>
                  <a:pt x="811233" y="157663"/>
                </a:lnTo>
                <a:lnTo>
                  <a:pt x="680405" y="191836"/>
                </a:lnTo>
                <a:lnTo>
                  <a:pt x="559199" y="228722"/>
                </a:lnTo>
                <a:lnTo>
                  <a:pt x="448213" y="268153"/>
                </a:lnTo>
                <a:lnTo>
                  <a:pt x="348046" y="309960"/>
                </a:lnTo>
                <a:lnTo>
                  <a:pt x="259294" y="353974"/>
                </a:lnTo>
                <a:lnTo>
                  <a:pt x="182556" y="400026"/>
                </a:lnTo>
                <a:lnTo>
                  <a:pt x="118430" y="447949"/>
                </a:lnTo>
                <a:lnTo>
                  <a:pt x="67513" y="497574"/>
                </a:lnTo>
                <a:lnTo>
                  <a:pt x="30404" y="548731"/>
                </a:lnTo>
                <a:lnTo>
                  <a:pt x="7700" y="601253"/>
                </a:lnTo>
                <a:lnTo>
                  <a:pt x="0" y="654971"/>
                </a:lnTo>
                <a:lnTo>
                  <a:pt x="7700" y="708689"/>
                </a:lnTo>
                <a:lnTo>
                  <a:pt x="30404" y="761211"/>
                </a:lnTo>
                <a:lnTo>
                  <a:pt x="67513" y="812368"/>
                </a:lnTo>
                <a:lnTo>
                  <a:pt x="118430" y="861993"/>
                </a:lnTo>
                <a:lnTo>
                  <a:pt x="182556" y="909915"/>
                </a:lnTo>
                <a:lnTo>
                  <a:pt x="259294" y="955968"/>
                </a:lnTo>
                <a:lnTo>
                  <a:pt x="348046" y="999982"/>
                </a:lnTo>
                <a:lnTo>
                  <a:pt x="448213" y="1041788"/>
                </a:lnTo>
                <a:lnTo>
                  <a:pt x="559199" y="1081219"/>
                </a:lnTo>
                <a:lnTo>
                  <a:pt x="680405" y="1118105"/>
                </a:lnTo>
                <a:lnTo>
                  <a:pt x="811233" y="1152279"/>
                </a:lnTo>
                <a:lnTo>
                  <a:pt x="951086" y="1183570"/>
                </a:lnTo>
                <a:lnTo>
                  <a:pt x="1099365" y="1211812"/>
                </a:lnTo>
                <a:lnTo>
                  <a:pt x="1255474" y="1236835"/>
                </a:lnTo>
                <a:lnTo>
                  <a:pt x="1418813" y="1258471"/>
                </a:lnTo>
                <a:lnTo>
                  <a:pt x="1588785" y="1276551"/>
                </a:lnTo>
                <a:lnTo>
                  <a:pt x="1764793" y="1290907"/>
                </a:lnTo>
                <a:lnTo>
                  <a:pt x="1946238" y="1301369"/>
                </a:lnTo>
                <a:lnTo>
                  <a:pt x="2132522" y="1307771"/>
                </a:lnTo>
                <a:lnTo>
                  <a:pt x="2323048" y="1309942"/>
                </a:lnTo>
                <a:lnTo>
                  <a:pt x="2513574" y="1307771"/>
                </a:lnTo>
                <a:lnTo>
                  <a:pt x="2699859" y="1301369"/>
                </a:lnTo>
                <a:lnTo>
                  <a:pt x="2881304" y="1290907"/>
                </a:lnTo>
                <a:lnTo>
                  <a:pt x="3057311" y="1276551"/>
                </a:lnTo>
                <a:lnTo>
                  <a:pt x="3227283" y="1258471"/>
                </a:lnTo>
                <a:lnTo>
                  <a:pt x="3390623" y="1236835"/>
                </a:lnTo>
                <a:lnTo>
                  <a:pt x="3546731" y="1211812"/>
                </a:lnTo>
                <a:lnTo>
                  <a:pt x="3695010" y="1183570"/>
                </a:lnTo>
                <a:lnTo>
                  <a:pt x="3834863" y="1152279"/>
                </a:lnTo>
                <a:lnTo>
                  <a:pt x="3965691" y="1118105"/>
                </a:lnTo>
                <a:lnTo>
                  <a:pt x="4086897" y="1081219"/>
                </a:lnTo>
                <a:lnTo>
                  <a:pt x="4197883" y="1041788"/>
                </a:lnTo>
                <a:lnTo>
                  <a:pt x="4298051" y="999982"/>
                </a:lnTo>
                <a:lnTo>
                  <a:pt x="4386802" y="955968"/>
                </a:lnTo>
                <a:lnTo>
                  <a:pt x="4463540" y="909915"/>
                </a:lnTo>
                <a:lnTo>
                  <a:pt x="4527666" y="861993"/>
                </a:lnTo>
                <a:lnTo>
                  <a:pt x="4578583" y="812368"/>
                </a:lnTo>
                <a:lnTo>
                  <a:pt x="4615692" y="761211"/>
                </a:lnTo>
                <a:lnTo>
                  <a:pt x="4638396" y="708689"/>
                </a:lnTo>
                <a:lnTo>
                  <a:pt x="4646097" y="654971"/>
                </a:lnTo>
                <a:lnTo>
                  <a:pt x="4638396" y="601253"/>
                </a:lnTo>
                <a:lnTo>
                  <a:pt x="4615692" y="548731"/>
                </a:lnTo>
                <a:lnTo>
                  <a:pt x="4578583" y="497574"/>
                </a:lnTo>
                <a:lnTo>
                  <a:pt x="4527666" y="447949"/>
                </a:lnTo>
                <a:lnTo>
                  <a:pt x="4463540" y="400026"/>
                </a:lnTo>
                <a:lnTo>
                  <a:pt x="4386802" y="353974"/>
                </a:lnTo>
                <a:lnTo>
                  <a:pt x="4298051" y="309960"/>
                </a:lnTo>
                <a:lnTo>
                  <a:pt x="4197883" y="268153"/>
                </a:lnTo>
                <a:lnTo>
                  <a:pt x="4086897" y="228722"/>
                </a:lnTo>
                <a:lnTo>
                  <a:pt x="3965691" y="191836"/>
                </a:lnTo>
                <a:lnTo>
                  <a:pt x="3834863" y="157663"/>
                </a:lnTo>
                <a:lnTo>
                  <a:pt x="3695010" y="126371"/>
                </a:lnTo>
                <a:lnTo>
                  <a:pt x="3546731" y="98129"/>
                </a:lnTo>
                <a:lnTo>
                  <a:pt x="3390623" y="73106"/>
                </a:lnTo>
                <a:lnTo>
                  <a:pt x="3227283" y="51470"/>
                </a:lnTo>
                <a:lnTo>
                  <a:pt x="3057311" y="33390"/>
                </a:lnTo>
                <a:lnTo>
                  <a:pt x="2881304" y="19035"/>
                </a:lnTo>
                <a:lnTo>
                  <a:pt x="2699859" y="8572"/>
                </a:lnTo>
                <a:lnTo>
                  <a:pt x="2513574" y="2171"/>
                </a:lnTo>
                <a:lnTo>
                  <a:pt x="2323048" y="0"/>
                </a:lnTo>
                <a:close/>
              </a:path>
            </a:pathLst>
          </a:custGeom>
          <a:solidFill>
            <a:srgbClr val="00D9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72802" y="5256575"/>
            <a:ext cx="2467610" cy="498475"/>
          </a:xfrm>
          <a:custGeom>
            <a:avLst/>
            <a:gdLst/>
            <a:ahLst/>
            <a:cxnLst/>
            <a:rect l="l" t="t" r="r" b="b"/>
            <a:pathLst>
              <a:path w="2467610" h="498475">
                <a:moveTo>
                  <a:pt x="1233801" y="0"/>
                </a:moveTo>
                <a:lnTo>
                  <a:pt x="1132610" y="826"/>
                </a:lnTo>
                <a:lnTo>
                  <a:pt x="1033672" y="3261"/>
                </a:lnTo>
                <a:lnTo>
                  <a:pt x="937304" y="7242"/>
                </a:lnTo>
                <a:lnTo>
                  <a:pt x="843824" y="12703"/>
                </a:lnTo>
                <a:lnTo>
                  <a:pt x="753550" y="19582"/>
                </a:lnTo>
                <a:lnTo>
                  <a:pt x="666798" y="27813"/>
                </a:lnTo>
                <a:lnTo>
                  <a:pt x="583887" y="37334"/>
                </a:lnTo>
                <a:lnTo>
                  <a:pt x="505134" y="48078"/>
                </a:lnTo>
                <a:lnTo>
                  <a:pt x="430856" y="59983"/>
                </a:lnTo>
                <a:lnTo>
                  <a:pt x="361371" y="72985"/>
                </a:lnTo>
                <a:lnTo>
                  <a:pt x="296997" y="87019"/>
                </a:lnTo>
                <a:lnTo>
                  <a:pt x="238052" y="102020"/>
                </a:lnTo>
                <a:lnTo>
                  <a:pt x="184851" y="117926"/>
                </a:lnTo>
                <a:lnTo>
                  <a:pt x="137714" y="134671"/>
                </a:lnTo>
                <a:lnTo>
                  <a:pt x="96958" y="152192"/>
                </a:lnTo>
                <a:lnTo>
                  <a:pt x="62899" y="170425"/>
                </a:lnTo>
                <a:lnTo>
                  <a:pt x="16148" y="208768"/>
                </a:lnTo>
                <a:lnTo>
                  <a:pt x="0" y="249188"/>
                </a:lnTo>
                <a:lnTo>
                  <a:pt x="4090" y="269625"/>
                </a:lnTo>
                <a:lnTo>
                  <a:pt x="35857" y="309071"/>
                </a:lnTo>
                <a:lnTo>
                  <a:pt x="96958" y="346183"/>
                </a:lnTo>
                <a:lnTo>
                  <a:pt x="137714" y="363704"/>
                </a:lnTo>
                <a:lnTo>
                  <a:pt x="184851" y="380450"/>
                </a:lnTo>
                <a:lnTo>
                  <a:pt x="238052" y="396355"/>
                </a:lnTo>
                <a:lnTo>
                  <a:pt x="296997" y="411357"/>
                </a:lnTo>
                <a:lnTo>
                  <a:pt x="361371" y="425390"/>
                </a:lnTo>
                <a:lnTo>
                  <a:pt x="430856" y="438392"/>
                </a:lnTo>
                <a:lnTo>
                  <a:pt x="505134" y="450297"/>
                </a:lnTo>
                <a:lnTo>
                  <a:pt x="583887" y="461042"/>
                </a:lnTo>
                <a:lnTo>
                  <a:pt x="666798" y="470562"/>
                </a:lnTo>
                <a:lnTo>
                  <a:pt x="753550" y="478794"/>
                </a:lnTo>
                <a:lnTo>
                  <a:pt x="843824" y="485672"/>
                </a:lnTo>
                <a:lnTo>
                  <a:pt x="937304" y="491134"/>
                </a:lnTo>
                <a:lnTo>
                  <a:pt x="1033672" y="495114"/>
                </a:lnTo>
                <a:lnTo>
                  <a:pt x="1132610" y="497550"/>
                </a:lnTo>
                <a:lnTo>
                  <a:pt x="1233801" y="498376"/>
                </a:lnTo>
                <a:lnTo>
                  <a:pt x="1334992" y="497550"/>
                </a:lnTo>
                <a:lnTo>
                  <a:pt x="1433930" y="495114"/>
                </a:lnTo>
                <a:lnTo>
                  <a:pt x="1530297" y="491134"/>
                </a:lnTo>
                <a:lnTo>
                  <a:pt x="1623777" y="485672"/>
                </a:lnTo>
                <a:lnTo>
                  <a:pt x="1714052" y="478794"/>
                </a:lnTo>
                <a:lnTo>
                  <a:pt x="1800803" y="470562"/>
                </a:lnTo>
                <a:lnTo>
                  <a:pt x="1883714" y="461042"/>
                </a:lnTo>
                <a:lnTo>
                  <a:pt x="1962468" y="450297"/>
                </a:lnTo>
                <a:lnTo>
                  <a:pt x="2036745" y="438392"/>
                </a:lnTo>
                <a:lnTo>
                  <a:pt x="2106230" y="425390"/>
                </a:lnTo>
                <a:lnTo>
                  <a:pt x="2170604" y="411357"/>
                </a:lnTo>
                <a:lnTo>
                  <a:pt x="2229550" y="396355"/>
                </a:lnTo>
                <a:lnTo>
                  <a:pt x="2282750" y="380450"/>
                </a:lnTo>
                <a:lnTo>
                  <a:pt x="2329887" y="363704"/>
                </a:lnTo>
                <a:lnTo>
                  <a:pt x="2370644" y="346183"/>
                </a:lnTo>
                <a:lnTo>
                  <a:pt x="2404702" y="327951"/>
                </a:lnTo>
                <a:lnTo>
                  <a:pt x="2451453" y="289607"/>
                </a:lnTo>
                <a:lnTo>
                  <a:pt x="2467602" y="249188"/>
                </a:lnTo>
                <a:lnTo>
                  <a:pt x="2463512" y="228750"/>
                </a:lnTo>
                <a:lnTo>
                  <a:pt x="2431744" y="189305"/>
                </a:lnTo>
                <a:lnTo>
                  <a:pt x="2370644" y="152192"/>
                </a:lnTo>
                <a:lnTo>
                  <a:pt x="2329887" y="134671"/>
                </a:lnTo>
                <a:lnTo>
                  <a:pt x="2282750" y="117926"/>
                </a:lnTo>
                <a:lnTo>
                  <a:pt x="2229550" y="102020"/>
                </a:lnTo>
                <a:lnTo>
                  <a:pt x="2170604" y="87019"/>
                </a:lnTo>
                <a:lnTo>
                  <a:pt x="2106230" y="72985"/>
                </a:lnTo>
                <a:lnTo>
                  <a:pt x="2036745" y="59983"/>
                </a:lnTo>
                <a:lnTo>
                  <a:pt x="1962468" y="48078"/>
                </a:lnTo>
                <a:lnTo>
                  <a:pt x="1883714" y="37334"/>
                </a:lnTo>
                <a:lnTo>
                  <a:pt x="1800803" y="27813"/>
                </a:lnTo>
                <a:lnTo>
                  <a:pt x="1714052" y="19582"/>
                </a:lnTo>
                <a:lnTo>
                  <a:pt x="1623777" y="12703"/>
                </a:lnTo>
                <a:lnTo>
                  <a:pt x="1530297" y="7242"/>
                </a:lnTo>
                <a:lnTo>
                  <a:pt x="1433930" y="3261"/>
                </a:lnTo>
                <a:lnTo>
                  <a:pt x="1334992" y="826"/>
                </a:lnTo>
                <a:lnTo>
                  <a:pt x="1233801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86738" y="4365588"/>
            <a:ext cx="3982720" cy="1394460"/>
          </a:xfrm>
          <a:custGeom>
            <a:avLst/>
            <a:gdLst/>
            <a:ahLst/>
            <a:cxnLst/>
            <a:rect l="l" t="t" r="r" b="b"/>
            <a:pathLst>
              <a:path w="3982720" h="1394460">
                <a:moveTo>
                  <a:pt x="0" y="100"/>
                </a:moveTo>
                <a:lnTo>
                  <a:pt x="0" y="801266"/>
                </a:lnTo>
                <a:lnTo>
                  <a:pt x="6606" y="849668"/>
                </a:lnTo>
                <a:lnTo>
                  <a:pt x="26083" y="897034"/>
                </a:lnTo>
                <a:lnTo>
                  <a:pt x="57916" y="943206"/>
                </a:lnTo>
                <a:lnTo>
                  <a:pt x="101591" y="988029"/>
                </a:lnTo>
                <a:lnTo>
                  <a:pt x="156594" y="1031346"/>
                </a:lnTo>
                <a:lnTo>
                  <a:pt x="222409" y="1073001"/>
                </a:lnTo>
                <a:lnTo>
                  <a:pt x="298523" y="1112838"/>
                </a:lnTo>
                <a:lnTo>
                  <a:pt x="384422" y="1150700"/>
                </a:lnTo>
                <a:lnTo>
                  <a:pt x="479591" y="1186432"/>
                </a:lnTo>
                <a:lnTo>
                  <a:pt x="583516" y="1219876"/>
                </a:lnTo>
                <a:lnTo>
                  <a:pt x="695682" y="1250877"/>
                </a:lnTo>
                <a:lnTo>
                  <a:pt x="815576" y="1279279"/>
                </a:lnTo>
                <a:lnTo>
                  <a:pt x="942682" y="1304924"/>
                </a:lnTo>
                <a:lnTo>
                  <a:pt x="1076487" y="1327657"/>
                </a:lnTo>
                <a:lnTo>
                  <a:pt x="1216476" y="1347321"/>
                </a:lnTo>
                <a:lnTo>
                  <a:pt x="1362135" y="1363761"/>
                </a:lnTo>
                <a:lnTo>
                  <a:pt x="1512950" y="1376819"/>
                </a:lnTo>
                <a:lnTo>
                  <a:pt x="1668406" y="1386340"/>
                </a:lnTo>
                <a:lnTo>
                  <a:pt x="1827989" y="1392167"/>
                </a:lnTo>
                <a:lnTo>
                  <a:pt x="1991185" y="1394144"/>
                </a:lnTo>
                <a:lnTo>
                  <a:pt x="2154380" y="1392167"/>
                </a:lnTo>
                <a:lnTo>
                  <a:pt x="2313963" y="1386340"/>
                </a:lnTo>
                <a:lnTo>
                  <a:pt x="2469419" y="1376819"/>
                </a:lnTo>
                <a:lnTo>
                  <a:pt x="2620234" y="1363760"/>
                </a:lnTo>
                <a:lnTo>
                  <a:pt x="2765893" y="1347320"/>
                </a:lnTo>
                <a:lnTo>
                  <a:pt x="2905882" y="1327654"/>
                </a:lnTo>
                <a:lnTo>
                  <a:pt x="3039687" y="1304920"/>
                </a:lnTo>
                <a:lnTo>
                  <a:pt x="3166793" y="1279272"/>
                </a:lnTo>
                <a:lnTo>
                  <a:pt x="3286687" y="1250868"/>
                </a:lnTo>
                <a:lnTo>
                  <a:pt x="3398853" y="1219864"/>
                </a:lnTo>
                <a:lnTo>
                  <a:pt x="3502778" y="1186415"/>
                </a:lnTo>
                <a:lnTo>
                  <a:pt x="3597947" y="1150679"/>
                </a:lnTo>
                <a:lnTo>
                  <a:pt x="3683846" y="1112810"/>
                </a:lnTo>
                <a:lnTo>
                  <a:pt x="3759960" y="1072967"/>
                </a:lnTo>
                <a:lnTo>
                  <a:pt x="3825775" y="1031303"/>
                </a:lnTo>
                <a:lnTo>
                  <a:pt x="3880778" y="987977"/>
                </a:lnTo>
                <a:lnTo>
                  <a:pt x="3924453" y="943144"/>
                </a:lnTo>
                <a:lnTo>
                  <a:pt x="3956286" y="896961"/>
                </a:lnTo>
                <a:lnTo>
                  <a:pt x="3975763" y="849582"/>
                </a:lnTo>
                <a:lnTo>
                  <a:pt x="3982356" y="801266"/>
                </a:lnTo>
                <a:lnTo>
                  <a:pt x="3982369" y="246543"/>
                </a:lnTo>
                <a:lnTo>
                  <a:pt x="1991185" y="246543"/>
                </a:lnTo>
                <a:lnTo>
                  <a:pt x="1871237" y="244755"/>
                </a:lnTo>
                <a:lnTo>
                  <a:pt x="1746036" y="239640"/>
                </a:lnTo>
                <a:lnTo>
                  <a:pt x="1616814" y="231565"/>
                </a:lnTo>
                <a:lnTo>
                  <a:pt x="1484804" y="220902"/>
                </a:lnTo>
                <a:lnTo>
                  <a:pt x="1351239" y="208020"/>
                </a:lnTo>
                <a:lnTo>
                  <a:pt x="1217352" y="193289"/>
                </a:lnTo>
                <a:lnTo>
                  <a:pt x="1084375" y="177079"/>
                </a:lnTo>
                <a:lnTo>
                  <a:pt x="953542" y="159760"/>
                </a:lnTo>
                <a:lnTo>
                  <a:pt x="826085" y="141700"/>
                </a:lnTo>
                <a:lnTo>
                  <a:pt x="703238" y="123271"/>
                </a:lnTo>
                <a:lnTo>
                  <a:pt x="586233" y="104842"/>
                </a:lnTo>
                <a:lnTo>
                  <a:pt x="282789" y="53287"/>
                </a:lnTo>
                <a:lnTo>
                  <a:pt x="34709" y="6976"/>
                </a:lnTo>
                <a:lnTo>
                  <a:pt x="0" y="100"/>
                </a:lnTo>
                <a:close/>
              </a:path>
              <a:path w="3982720" h="1394460">
                <a:moveTo>
                  <a:pt x="3982369" y="0"/>
                </a:moveTo>
                <a:lnTo>
                  <a:pt x="3679280" y="53253"/>
                </a:lnTo>
                <a:lnTo>
                  <a:pt x="3238688" y="123284"/>
                </a:lnTo>
                <a:lnTo>
                  <a:pt x="3112294" y="141709"/>
                </a:lnTo>
                <a:lnTo>
                  <a:pt x="2982333" y="159766"/>
                </a:lnTo>
                <a:lnTo>
                  <a:pt x="2850278" y="177084"/>
                </a:lnTo>
                <a:lnTo>
                  <a:pt x="2717604" y="193292"/>
                </a:lnTo>
                <a:lnTo>
                  <a:pt x="2585788" y="208022"/>
                </a:lnTo>
                <a:lnTo>
                  <a:pt x="2456303" y="220903"/>
                </a:lnTo>
                <a:lnTo>
                  <a:pt x="2330625" y="231566"/>
                </a:lnTo>
                <a:lnTo>
                  <a:pt x="2210229" y="239640"/>
                </a:lnTo>
                <a:lnTo>
                  <a:pt x="2096591" y="244755"/>
                </a:lnTo>
                <a:lnTo>
                  <a:pt x="1991185" y="246543"/>
                </a:lnTo>
                <a:lnTo>
                  <a:pt x="3982369" y="246543"/>
                </a:lnTo>
                <a:lnTo>
                  <a:pt x="3982369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186738" y="3771625"/>
            <a:ext cx="3982720" cy="1188085"/>
          </a:xfrm>
          <a:custGeom>
            <a:avLst/>
            <a:gdLst/>
            <a:ahLst/>
            <a:cxnLst/>
            <a:rect l="l" t="t" r="r" b="b"/>
            <a:pathLst>
              <a:path w="3982720" h="1188085">
                <a:moveTo>
                  <a:pt x="1991185" y="0"/>
                </a:moveTo>
                <a:lnTo>
                  <a:pt x="1827877" y="1968"/>
                </a:lnTo>
                <a:lnTo>
                  <a:pt x="1668204" y="7773"/>
                </a:lnTo>
                <a:lnTo>
                  <a:pt x="1512680" y="17262"/>
                </a:lnTo>
                <a:lnTo>
                  <a:pt x="1361816" y="30280"/>
                </a:lnTo>
                <a:lnTo>
                  <a:pt x="1216126" y="46676"/>
                </a:lnTo>
                <a:lnTo>
                  <a:pt x="1076120" y="66296"/>
                </a:lnTo>
                <a:lnTo>
                  <a:pt x="942313" y="88989"/>
                </a:lnTo>
                <a:lnTo>
                  <a:pt x="815217" y="114600"/>
                </a:lnTo>
                <a:lnTo>
                  <a:pt x="695343" y="142977"/>
                </a:lnTo>
                <a:lnTo>
                  <a:pt x="583204" y="173967"/>
                </a:lnTo>
                <a:lnTo>
                  <a:pt x="479313" y="207417"/>
                </a:lnTo>
                <a:lnTo>
                  <a:pt x="384183" y="243175"/>
                </a:lnTo>
                <a:lnTo>
                  <a:pt x="298325" y="281088"/>
                </a:lnTo>
                <a:lnTo>
                  <a:pt x="222252" y="321002"/>
                </a:lnTo>
                <a:lnTo>
                  <a:pt x="156477" y="362765"/>
                </a:lnTo>
                <a:lnTo>
                  <a:pt x="101511" y="406224"/>
                </a:lnTo>
                <a:lnTo>
                  <a:pt x="57869" y="451226"/>
                </a:lnTo>
                <a:lnTo>
                  <a:pt x="26061" y="497618"/>
                </a:lnTo>
                <a:lnTo>
                  <a:pt x="6600" y="545247"/>
                </a:lnTo>
                <a:lnTo>
                  <a:pt x="0" y="593962"/>
                </a:lnTo>
                <a:lnTo>
                  <a:pt x="6600" y="642676"/>
                </a:lnTo>
                <a:lnTo>
                  <a:pt x="26061" y="690305"/>
                </a:lnTo>
                <a:lnTo>
                  <a:pt x="57869" y="736697"/>
                </a:lnTo>
                <a:lnTo>
                  <a:pt x="101511" y="781699"/>
                </a:lnTo>
                <a:lnTo>
                  <a:pt x="156477" y="825158"/>
                </a:lnTo>
                <a:lnTo>
                  <a:pt x="222252" y="866921"/>
                </a:lnTo>
                <a:lnTo>
                  <a:pt x="298325" y="906835"/>
                </a:lnTo>
                <a:lnTo>
                  <a:pt x="384183" y="944748"/>
                </a:lnTo>
                <a:lnTo>
                  <a:pt x="479313" y="980506"/>
                </a:lnTo>
                <a:lnTo>
                  <a:pt x="583204" y="1013956"/>
                </a:lnTo>
                <a:lnTo>
                  <a:pt x="695343" y="1044946"/>
                </a:lnTo>
                <a:lnTo>
                  <a:pt x="815217" y="1073323"/>
                </a:lnTo>
                <a:lnTo>
                  <a:pt x="942313" y="1098934"/>
                </a:lnTo>
                <a:lnTo>
                  <a:pt x="1076120" y="1121627"/>
                </a:lnTo>
                <a:lnTo>
                  <a:pt x="1216126" y="1141247"/>
                </a:lnTo>
                <a:lnTo>
                  <a:pt x="1361816" y="1157643"/>
                </a:lnTo>
                <a:lnTo>
                  <a:pt x="1512680" y="1170661"/>
                </a:lnTo>
                <a:lnTo>
                  <a:pt x="1668204" y="1180150"/>
                </a:lnTo>
                <a:lnTo>
                  <a:pt x="1827877" y="1185955"/>
                </a:lnTo>
                <a:lnTo>
                  <a:pt x="1991185" y="1187924"/>
                </a:lnTo>
                <a:lnTo>
                  <a:pt x="2154493" y="1185955"/>
                </a:lnTo>
                <a:lnTo>
                  <a:pt x="2314165" y="1180150"/>
                </a:lnTo>
                <a:lnTo>
                  <a:pt x="2469690" y="1170661"/>
                </a:lnTo>
                <a:lnTo>
                  <a:pt x="2620553" y="1157643"/>
                </a:lnTo>
                <a:lnTo>
                  <a:pt x="2766244" y="1141247"/>
                </a:lnTo>
                <a:lnTo>
                  <a:pt x="2906249" y="1121627"/>
                </a:lnTo>
                <a:lnTo>
                  <a:pt x="3040056" y="1098934"/>
                </a:lnTo>
                <a:lnTo>
                  <a:pt x="3167152" y="1073323"/>
                </a:lnTo>
                <a:lnTo>
                  <a:pt x="3287026" y="1044946"/>
                </a:lnTo>
                <a:lnTo>
                  <a:pt x="3399165" y="1013956"/>
                </a:lnTo>
                <a:lnTo>
                  <a:pt x="3503056" y="980506"/>
                </a:lnTo>
                <a:lnTo>
                  <a:pt x="3598186" y="944748"/>
                </a:lnTo>
                <a:lnTo>
                  <a:pt x="3684044" y="906835"/>
                </a:lnTo>
                <a:lnTo>
                  <a:pt x="3760117" y="866921"/>
                </a:lnTo>
                <a:lnTo>
                  <a:pt x="3825892" y="825158"/>
                </a:lnTo>
                <a:lnTo>
                  <a:pt x="3880857" y="781699"/>
                </a:lnTo>
                <a:lnTo>
                  <a:pt x="3924500" y="736697"/>
                </a:lnTo>
                <a:lnTo>
                  <a:pt x="3956308" y="690305"/>
                </a:lnTo>
                <a:lnTo>
                  <a:pt x="3975769" y="642676"/>
                </a:lnTo>
                <a:lnTo>
                  <a:pt x="3982369" y="593962"/>
                </a:lnTo>
                <a:lnTo>
                  <a:pt x="3975769" y="545247"/>
                </a:lnTo>
                <a:lnTo>
                  <a:pt x="3956308" y="497618"/>
                </a:lnTo>
                <a:lnTo>
                  <a:pt x="3924500" y="451226"/>
                </a:lnTo>
                <a:lnTo>
                  <a:pt x="3880857" y="406224"/>
                </a:lnTo>
                <a:lnTo>
                  <a:pt x="3825892" y="362765"/>
                </a:lnTo>
                <a:lnTo>
                  <a:pt x="3760117" y="321002"/>
                </a:lnTo>
                <a:lnTo>
                  <a:pt x="3684044" y="281088"/>
                </a:lnTo>
                <a:lnTo>
                  <a:pt x="3598186" y="243175"/>
                </a:lnTo>
                <a:lnTo>
                  <a:pt x="3503056" y="207417"/>
                </a:lnTo>
                <a:lnTo>
                  <a:pt x="3399165" y="173967"/>
                </a:lnTo>
                <a:lnTo>
                  <a:pt x="3287026" y="142977"/>
                </a:lnTo>
                <a:lnTo>
                  <a:pt x="3167152" y="114600"/>
                </a:lnTo>
                <a:lnTo>
                  <a:pt x="3040056" y="88989"/>
                </a:lnTo>
                <a:lnTo>
                  <a:pt x="2906249" y="66296"/>
                </a:lnTo>
                <a:lnTo>
                  <a:pt x="2766244" y="46676"/>
                </a:lnTo>
                <a:lnTo>
                  <a:pt x="2620553" y="30280"/>
                </a:lnTo>
                <a:lnTo>
                  <a:pt x="2469690" y="17262"/>
                </a:lnTo>
                <a:lnTo>
                  <a:pt x="2314165" y="7773"/>
                </a:lnTo>
                <a:lnTo>
                  <a:pt x="2154493" y="1968"/>
                </a:lnTo>
                <a:lnTo>
                  <a:pt x="1991185" y="0"/>
                </a:lnTo>
                <a:close/>
              </a:path>
            </a:pathLst>
          </a:custGeom>
          <a:solidFill>
            <a:srgbClr val="19B8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871147" y="5153738"/>
            <a:ext cx="520700" cy="483234"/>
          </a:xfrm>
          <a:custGeom>
            <a:avLst/>
            <a:gdLst/>
            <a:ahLst/>
            <a:cxnLst/>
            <a:rect l="l" t="t" r="r" b="b"/>
            <a:pathLst>
              <a:path w="520700" h="483235">
                <a:moveTo>
                  <a:pt x="383870" y="0"/>
                </a:moveTo>
                <a:lnTo>
                  <a:pt x="343522" y="6083"/>
                </a:lnTo>
                <a:lnTo>
                  <a:pt x="226192" y="102302"/>
                </a:lnTo>
                <a:lnTo>
                  <a:pt x="225969" y="102481"/>
                </a:lnTo>
                <a:lnTo>
                  <a:pt x="225696" y="102637"/>
                </a:lnTo>
                <a:lnTo>
                  <a:pt x="225449" y="102861"/>
                </a:lnTo>
                <a:lnTo>
                  <a:pt x="225326" y="102995"/>
                </a:lnTo>
                <a:lnTo>
                  <a:pt x="225152" y="103286"/>
                </a:lnTo>
                <a:lnTo>
                  <a:pt x="57179" y="260367"/>
                </a:lnTo>
                <a:lnTo>
                  <a:pt x="48662" y="270115"/>
                </a:lnTo>
                <a:lnTo>
                  <a:pt x="42500" y="281271"/>
                </a:lnTo>
                <a:lnTo>
                  <a:pt x="2525" y="414499"/>
                </a:lnTo>
                <a:lnTo>
                  <a:pt x="2437" y="415012"/>
                </a:lnTo>
                <a:lnTo>
                  <a:pt x="30" y="424817"/>
                </a:lnTo>
                <a:lnTo>
                  <a:pt x="16095" y="466843"/>
                </a:lnTo>
                <a:lnTo>
                  <a:pt x="55178" y="482841"/>
                </a:lnTo>
                <a:lnTo>
                  <a:pt x="63219" y="482867"/>
                </a:lnTo>
                <a:lnTo>
                  <a:pt x="75348" y="480095"/>
                </a:lnTo>
                <a:lnTo>
                  <a:pt x="75793" y="480050"/>
                </a:lnTo>
                <a:lnTo>
                  <a:pt x="187956" y="452685"/>
                </a:lnTo>
                <a:lnTo>
                  <a:pt x="56709" y="452685"/>
                </a:lnTo>
                <a:lnTo>
                  <a:pt x="42921" y="448585"/>
                </a:lnTo>
                <a:lnTo>
                  <a:pt x="34167" y="438275"/>
                </a:lnTo>
                <a:lnTo>
                  <a:pt x="32698" y="427533"/>
                </a:lnTo>
                <a:lnTo>
                  <a:pt x="33788" y="423173"/>
                </a:lnTo>
                <a:lnTo>
                  <a:pt x="34159" y="421563"/>
                </a:lnTo>
                <a:lnTo>
                  <a:pt x="51263" y="364015"/>
                </a:lnTo>
                <a:lnTo>
                  <a:pt x="103600" y="364015"/>
                </a:lnTo>
                <a:lnTo>
                  <a:pt x="95901" y="359317"/>
                </a:lnTo>
                <a:lnTo>
                  <a:pt x="84046" y="354102"/>
                </a:lnTo>
                <a:lnTo>
                  <a:pt x="71747" y="350563"/>
                </a:lnTo>
                <a:lnTo>
                  <a:pt x="59208" y="348751"/>
                </a:lnTo>
                <a:lnTo>
                  <a:pt x="72056" y="294128"/>
                </a:lnTo>
                <a:lnTo>
                  <a:pt x="110183" y="272010"/>
                </a:lnTo>
                <a:lnTo>
                  <a:pt x="121901" y="271135"/>
                </a:lnTo>
                <a:lnTo>
                  <a:pt x="208104" y="271135"/>
                </a:lnTo>
                <a:lnTo>
                  <a:pt x="203044" y="267278"/>
                </a:lnTo>
                <a:lnTo>
                  <a:pt x="193492" y="261207"/>
                </a:lnTo>
                <a:lnTo>
                  <a:pt x="204737" y="249905"/>
                </a:lnTo>
                <a:lnTo>
                  <a:pt x="170498" y="249905"/>
                </a:lnTo>
                <a:lnTo>
                  <a:pt x="158283" y="245915"/>
                </a:lnTo>
                <a:lnTo>
                  <a:pt x="145835" y="243031"/>
                </a:lnTo>
                <a:lnTo>
                  <a:pt x="133238" y="241320"/>
                </a:lnTo>
                <a:lnTo>
                  <a:pt x="249088" y="123743"/>
                </a:lnTo>
                <a:lnTo>
                  <a:pt x="293902" y="105355"/>
                </a:lnTo>
                <a:lnTo>
                  <a:pt x="388019" y="105254"/>
                </a:lnTo>
                <a:lnTo>
                  <a:pt x="377431" y="97764"/>
                </a:lnTo>
                <a:lnTo>
                  <a:pt x="342144" y="81167"/>
                </a:lnTo>
                <a:lnTo>
                  <a:pt x="304499" y="74799"/>
                </a:lnTo>
                <a:lnTo>
                  <a:pt x="328421" y="49561"/>
                </a:lnTo>
                <a:lnTo>
                  <a:pt x="338309" y="41972"/>
                </a:lnTo>
                <a:lnTo>
                  <a:pt x="349582" y="36180"/>
                </a:lnTo>
                <a:lnTo>
                  <a:pt x="361993" y="32276"/>
                </a:lnTo>
                <a:lnTo>
                  <a:pt x="375296" y="30352"/>
                </a:lnTo>
                <a:lnTo>
                  <a:pt x="467838" y="30352"/>
                </a:lnTo>
                <a:lnTo>
                  <a:pt x="456996" y="22717"/>
                </a:lnTo>
                <a:lnTo>
                  <a:pt x="421636" y="6234"/>
                </a:lnTo>
                <a:lnTo>
                  <a:pt x="396562" y="876"/>
                </a:lnTo>
                <a:lnTo>
                  <a:pt x="383870" y="0"/>
                </a:lnTo>
                <a:close/>
              </a:path>
              <a:path w="520700" h="483235">
                <a:moveTo>
                  <a:pt x="103600" y="364015"/>
                </a:moveTo>
                <a:lnTo>
                  <a:pt x="51263" y="364015"/>
                </a:lnTo>
                <a:lnTo>
                  <a:pt x="63505" y="364722"/>
                </a:lnTo>
                <a:lnTo>
                  <a:pt x="75797" y="367509"/>
                </a:lnTo>
                <a:lnTo>
                  <a:pt x="110717" y="391286"/>
                </a:lnTo>
                <a:lnTo>
                  <a:pt x="128273" y="435325"/>
                </a:lnTo>
                <a:lnTo>
                  <a:pt x="121774" y="437255"/>
                </a:lnTo>
                <a:lnTo>
                  <a:pt x="67748" y="450785"/>
                </a:lnTo>
                <a:lnTo>
                  <a:pt x="65966" y="451165"/>
                </a:lnTo>
                <a:lnTo>
                  <a:pt x="60471" y="452461"/>
                </a:lnTo>
                <a:lnTo>
                  <a:pt x="56709" y="452685"/>
                </a:lnTo>
                <a:lnTo>
                  <a:pt x="187956" y="452685"/>
                </a:lnTo>
                <a:lnTo>
                  <a:pt x="213617" y="446424"/>
                </a:lnTo>
                <a:lnTo>
                  <a:pt x="225717" y="441825"/>
                </a:lnTo>
                <a:lnTo>
                  <a:pt x="236551" y="435127"/>
                </a:lnTo>
                <a:lnTo>
                  <a:pt x="239776" y="432116"/>
                </a:lnTo>
                <a:lnTo>
                  <a:pt x="144260" y="432116"/>
                </a:lnTo>
                <a:lnTo>
                  <a:pt x="143028" y="420006"/>
                </a:lnTo>
                <a:lnTo>
                  <a:pt x="127003" y="384979"/>
                </a:lnTo>
                <a:lnTo>
                  <a:pt x="107110" y="366158"/>
                </a:lnTo>
                <a:lnTo>
                  <a:pt x="103600" y="364015"/>
                </a:lnTo>
                <a:close/>
              </a:path>
              <a:path w="520700" h="483235">
                <a:moveTo>
                  <a:pt x="208104" y="271135"/>
                </a:moveTo>
                <a:lnTo>
                  <a:pt x="121901" y="271135"/>
                </a:lnTo>
                <a:lnTo>
                  <a:pt x="133892" y="271768"/>
                </a:lnTo>
                <a:lnTo>
                  <a:pt x="145982" y="273899"/>
                </a:lnTo>
                <a:lnTo>
                  <a:pt x="181093" y="289165"/>
                </a:lnTo>
                <a:lnTo>
                  <a:pt x="210715" y="318854"/>
                </a:lnTo>
                <a:lnTo>
                  <a:pt x="227554" y="364015"/>
                </a:lnTo>
                <a:lnTo>
                  <a:pt x="227597" y="375946"/>
                </a:lnTo>
                <a:lnTo>
                  <a:pt x="225820" y="386699"/>
                </a:lnTo>
                <a:lnTo>
                  <a:pt x="144260" y="432116"/>
                </a:lnTo>
                <a:lnTo>
                  <a:pt x="239776" y="432116"/>
                </a:lnTo>
                <a:lnTo>
                  <a:pt x="305957" y="370321"/>
                </a:lnTo>
                <a:lnTo>
                  <a:pt x="260524" y="370321"/>
                </a:lnTo>
                <a:lnTo>
                  <a:pt x="260592" y="366158"/>
                </a:lnTo>
                <a:lnTo>
                  <a:pt x="250108" y="322389"/>
                </a:lnTo>
                <a:lnTo>
                  <a:pt x="267618" y="305641"/>
                </a:lnTo>
                <a:lnTo>
                  <a:pt x="240523" y="305641"/>
                </a:lnTo>
                <a:lnTo>
                  <a:pt x="233310" y="295390"/>
                </a:lnTo>
                <a:lnTo>
                  <a:pt x="225111" y="285635"/>
                </a:lnTo>
                <a:lnTo>
                  <a:pt x="213403" y="275174"/>
                </a:lnTo>
                <a:lnTo>
                  <a:pt x="208104" y="271135"/>
                </a:lnTo>
                <a:close/>
              </a:path>
              <a:path w="520700" h="483235">
                <a:moveTo>
                  <a:pt x="436216" y="176729"/>
                </a:moveTo>
                <a:lnTo>
                  <a:pt x="402407" y="176729"/>
                </a:lnTo>
                <a:lnTo>
                  <a:pt x="405715" y="189415"/>
                </a:lnTo>
                <a:lnTo>
                  <a:pt x="406999" y="202039"/>
                </a:lnTo>
                <a:lnTo>
                  <a:pt x="391236" y="247251"/>
                </a:lnTo>
                <a:lnTo>
                  <a:pt x="386095" y="252453"/>
                </a:lnTo>
                <a:lnTo>
                  <a:pt x="386194" y="252744"/>
                </a:lnTo>
                <a:lnTo>
                  <a:pt x="260524" y="370321"/>
                </a:lnTo>
                <a:lnTo>
                  <a:pt x="305957" y="370321"/>
                </a:lnTo>
                <a:lnTo>
                  <a:pt x="484916" y="203222"/>
                </a:lnTo>
                <a:lnTo>
                  <a:pt x="439116" y="203222"/>
                </a:lnTo>
                <a:lnTo>
                  <a:pt x="439177" y="199376"/>
                </a:lnTo>
                <a:lnTo>
                  <a:pt x="439561" y="196538"/>
                </a:lnTo>
                <a:lnTo>
                  <a:pt x="439214" y="193050"/>
                </a:lnTo>
                <a:lnTo>
                  <a:pt x="437290" y="180683"/>
                </a:lnTo>
                <a:lnTo>
                  <a:pt x="436216" y="176729"/>
                </a:lnTo>
                <a:close/>
              </a:path>
              <a:path w="520700" h="483235">
                <a:moveTo>
                  <a:pt x="397401" y="113190"/>
                </a:moveTo>
                <a:lnTo>
                  <a:pt x="340772" y="113190"/>
                </a:lnTo>
                <a:lnTo>
                  <a:pt x="352063" y="118547"/>
                </a:lnTo>
                <a:lnTo>
                  <a:pt x="362883" y="125221"/>
                </a:lnTo>
                <a:lnTo>
                  <a:pt x="373087" y="133267"/>
                </a:lnTo>
                <a:lnTo>
                  <a:pt x="382912" y="143320"/>
                </a:lnTo>
                <a:lnTo>
                  <a:pt x="390530" y="153160"/>
                </a:lnTo>
                <a:lnTo>
                  <a:pt x="389899" y="155899"/>
                </a:lnTo>
                <a:lnTo>
                  <a:pt x="362840" y="187308"/>
                </a:lnTo>
                <a:lnTo>
                  <a:pt x="326804" y="223463"/>
                </a:lnTo>
                <a:lnTo>
                  <a:pt x="296841" y="252453"/>
                </a:lnTo>
                <a:lnTo>
                  <a:pt x="240523" y="305641"/>
                </a:lnTo>
                <a:lnTo>
                  <a:pt x="267618" y="305641"/>
                </a:lnTo>
                <a:lnTo>
                  <a:pt x="402407" y="176729"/>
                </a:lnTo>
                <a:lnTo>
                  <a:pt x="436216" y="176729"/>
                </a:lnTo>
                <a:lnTo>
                  <a:pt x="434003" y="168584"/>
                </a:lnTo>
                <a:lnTo>
                  <a:pt x="416298" y="134291"/>
                </a:lnTo>
                <a:lnTo>
                  <a:pt x="398439" y="114071"/>
                </a:lnTo>
                <a:lnTo>
                  <a:pt x="397401" y="113190"/>
                </a:lnTo>
                <a:close/>
              </a:path>
              <a:path w="520700" h="483235">
                <a:moveTo>
                  <a:pt x="388019" y="105254"/>
                </a:moveTo>
                <a:lnTo>
                  <a:pt x="306761" y="105254"/>
                </a:lnTo>
                <a:lnTo>
                  <a:pt x="319842" y="106901"/>
                </a:lnTo>
                <a:lnTo>
                  <a:pt x="318915" y="108502"/>
                </a:lnTo>
                <a:lnTo>
                  <a:pt x="289459" y="137977"/>
                </a:lnTo>
                <a:lnTo>
                  <a:pt x="244476" y="180716"/>
                </a:lnTo>
                <a:lnTo>
                  <a:pt x="170498" y="249905"/>
                </a:lnTo>
                <a:lnTo>
                  <a:pt x="204737" y="249905"/>
                </a:lnTo>
                <a:lnTo>
                  <a:pt x="340772" y="113190"/>
                </a:lnTo>
                <a:lnTo>
                  <a:pt x="397401" y="113190"/>
                </a:lnTo>
                <a:lnTo>
                  <a:pt x="388160" y="105355"/>
                </a:lnTo>
                <a:lnTo>
                  <a:pt x="388019" y="105254"/>
                </a:lnTo>
                <a:close/>
              </a:path>
              <a:path w="520700" h="483235">
                <a:moveTo>
                  <a:pt x="467838" y="30352"/>
                </a:moveTo>
                <a:lnTo>
                  <a:pt x="375296" y="30352"/>
                </a:lnTo>
                <a:lnTo>
                  <a:pt x="389305" y="30997"/>
                </a:lnTo>
                <a:lnTo>
                  <a:pt x="402596" y="33068"/>
                </a:lnTo>
                <a:lnTo>
                  <a:pt x="437966" y="47247"/>
                </a:lnTo>
                <a:lnTo>
                  <a:pt x="469027" y="76926"/>
                </a:lnTo>
                <a:lnTo>
                  <a:pt x="487349" y="120581"/>
                </a:lnTo>
                <a:lnTo>
                  <a:pt x="487283" y="134559"/>
                </a:lnTo>
                <a:lnTo>
                  <a:pt x="466492" y="177623"/>
                </a:lnTo>
                <a:lnTo>
                  <a:pt x="439116" y="203222"/>
                </a:lnTo>
                <a:lnTo>
                  <a:pt x="484916" y="203222"/>
                </a:lnTo>
                <a:lnTo>
                  <a:pt x="510664" y="170647"/>
                </a:lnTo>
                <a:lnTo>
                  <a:pt x="520214" y="127866"/>
                </a:lnTo>
                <a:lnTo>
                  <a:pt x="520164" y="125221"/>
                </a:lnTo>
                <a:lnTo>
                  <a:pt x="508994" y="80477"/>
                </a:lnTo>
                <a:lnTo>
                  <a:pt x="487104" y="48162"/>
                </a:lnTo>
                <a:lnTo>
                  <a:pt x="477928" y="38897"/>
                </a:lnTo>
                <a:lnTo>
                  <a:pt x="467838" y="3035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17410" y="6258178"/>
            <a:ext cx="427990" cy="265430"/>
          </a:xfrm>
          <a:custGeom>
            <a:avLst/>
            <a:gdLst/>
            <a:ahLst/>
            <a:cxnLst/>
            <a:rect l="l" t="t" r="r" b="b"/>
            <a:pathLst>
              <a:path w="427989" h="265429">
                <a:moveTo>
                  <a:pt x="419807" y="0"/>
                </a:moveTo>
                <a:lnTo>
                  <a:pt x="7961" y="61"/>
                </a:lnTo>
                <a:lnTo>
                  <a:pt x="0" y="7401"/>
                </a:lnTo>
                <a:lnTo>
                  <a:pt x="0" y="257736"/>
                </a:lnTo>
                <a:lnTo>
                  <a:pt x="7961" y="265138"/>
                </a:lnTo>
                <a:lnTo>
                  <a:pt x="419807" y="265138"/>
                </a:lnTo>
                <a:lnTo>
                  <a:pt x="427788" y="257736"/>
                </a:lnTo>
                <a:lnTo>
                  <a:pt x="427788" y="248640"/>
                </a:lnTo>
                <a:lnTo>
                  <a:pt x="17804" y="248640"/>
                </a:lnTo>
                <a:lnTo>
                  <a:pt x="17804" y="16572"/>
                </a:lnTo>
                <a:lnTo>
                  <a:pt x="427788" y="16572"/>
                </a:lnTo>
                <a:lnTo>
                  <a:pt x="427788" y="7401"/>
                </a:lnTo>
                <a:lnTo>
                  <a:pt x="419807" y="0"/>
                </a:lnTo>
                <a:close/>
              </a:path>
              <a:path w="427989" h="265429">
                <a:moveTo>
                  <a:pt x="427788" y="16572"/>
                </a:moveTo>
                <a:lnTo>
                  <a:pt x="409943" y="16572"/>
                </a:lnTo>
                <a:lnTo>
                  <a:pt x="409943" y="248640"/>
                </a:lnTo>
                <a:lnTo>
                  <a:pt x="427788" y="248640"/>
                </a:lnTo>
                <a:lnTo>
                  <a:pt x="427788" y="1657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45131" y="6192116"/>
            <a:ext cx="572770" cy="497205"/>
          </a:xfrm>
          <a:custGeom>
            <a:avLst/>
            <a:gdLst/>
            <a:ahLst/>
            <a:cxnLst/>
            <a:rect l="l" t="t" r="r" b="b"/>
            <a:pathLst>
              <a:path w="572770" h="497204">
                <a:moveTo>
                  <a:pt x="518679" y="0"/>
                </a:moveTo>
                <a:lnTo>
                  <a:pt x="53629" y="0"/>
                </a:lnTo>
                <a:lnTo>
                  <a:pt x="38786" y="1922"/>
                </a:lnTo>
                <a:lnTo>
                  <a:pt x="6177" y="26490"/>
                </a:lnTo>
                <a:lnTo>
                  <a:pt x="0" y="380941"/>
                </a:lnTo>
                <a:lnTo>
                  <a:pt x="2077" y="394682"/>
                </a:lnTo>
                <a:lnTo>
                  <a:pt x="28608" y="424883"/>
                </a:lnTo>
                <a:lnTo>
                  <a:pt x="232485" y="430600"/>
                </a:lnTo>
                <a:lnTo>
                  <a:pt x="232485" y="450749"/>
                </a:lnTo>
                <a:lnTo>
                  <a:pt x="120852" y="464182"/>
                </a:lnTo>
                <a:lnTo>
                  <a:pt x="112877" y="466045"/>
                </a:lnTo>
                <a:lnTo>
                  <a:pt x="107285" y="472646"/>
                </a:lnTo>
                <a:lnTo>
                  <a:pt x="107285" y="489391"/>
                </a:lnTo>
                <a:lnTo>
                  <a:pt x="115288" y="496797"/>
                </a:lnTo>
                <a:lnTo>
                  <a:pt x="457020" y="496797"/>
                </a:lnTo>
                <a:lnTo>
                  <a:pt x="464996" y="489391"/>
                </a:lnTo>
                <a:lnTo>
                  <a:pt x="464996" y="472646"/>
                </a:lnTo>
                <a:lnTo>
                  <a:pt x="459432" y="466045"/>
                </a:lnTo>
                <a:lnTo>
                  <a:pt x="451456" y="464182"/>
                </a:lnTo>
                <a:lnTo>
                  <a:pt x="339798" y="450749"/>
                </a:lnTo>
                <a:lnTo>
                  <a:pt x="339798" y="430600"/>
                </a:lnTo>
                <a:lnTo>
                  <a:pt x="518837" y="430600"/>
                </a:lnTo>
                <a:lnTo>
                  <a:pt x="533654" y="428644"/>
                </a:lnTo>
                <a:lnTo>
                  <a:pt x="546875" y="423204"/>
                </a:lnTo>
                <a:lnTo>
                  <a:pt x="557920" y="414814"/>
                </a:lnTo>
                <a:lnTo>
                  <a:pt x="566208" y="404011"/>
                </a:lnTo>
                <a:lnTo>
                  <a:pt x="568750" y="397502"/>
                </a:lnTo>
                <a:lnTo>
                  <a:pt x="43746" y="397502"/>
                </a:lnTo>
                <a:lnTo>
                  <a:pt x="35744" y="390072"/>
                </a:lnTo>
                <a:lnTo>
                  <a:pt x="35744" y="40527"/>
                </a:lnTo>
                <a:lnTo>
                  <a:pt x="43746" y="33121"/>
                </a:lnTo>
                <a:lnTo>
                  <a:pt x="568911" y="33121"/>
                </a:lnTo>
                <a:lnTo>
                  <a:pt x="564403" y="23673"/>
                </a:lnTo>
                <a:lnTo>
                  <a:pt x="555361" y="13427"/>
                </a:lnTo>
                <a:lnTo>
                  <a:pt x="543711" y="5729"/>
                </a:lnTo>
                <a:lnTo>
                  <a:pt x="530036" y="1116"/>
                </a:lnTo>
                <a:lnTo>
                  <a:pt x="518679" y="0"/>
                </a:lnTo>
                <a:close/>
              </a:path>
              <a:path w="572770" h="497204">
                <a:moveTo>
                  <a:pt x="568911" y="33121"/>
                </a:moveTo>
                <a:lnTo>
                  <a:pt x="528509" y="33121"/>
                </a:lnTo>
                <a:lnTo>
                  <a:pt x="536538" y="40527"/>
                </a:lnTo>
                <a:lnTo>
                  <a:pt x="536538" y="390072"/>
                </a:lnTo>
                <a:lnTo>
                  <a:pt x="528509" y="397502"/>
                </a:lnTo>
                <a:lnTo>
                  <a:pt x="568750" y="397502"/>
                </a:lnTo>
                <a:lnTo>
                  <a:pt x="571160" y="391329"/>
                </a:lnTo>
                <a:lnTo>
                  <a:pt x="572335" y="49682"/>
                </a:lnTo>
                <a:lnTo>
                  <a:pt x="570255" y="35936"/>
                </a:lnTo>
                <a:lnTo>
                  <a:pt x="568911" y="3312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19350" y="7302458"/>
            <a:ext cx="567690" cy="523875"/>
          </a:xfrm>
          <a:custGeom>
            <a:avLst/>
            <a:gdLst/>
            <a:ahLst/>
            <a:cxnLst/>
            <a:rect l="l" t="t" r="r" b="b"/>
            <a:pathLst>
              <a:path w="567689" h="523875">
                <a:moveTo>
                  <a:pt x="380926" y="0"/>
                </a:moveTo>
                <a:lnTo>
                  <a:pt x="341028" y="6891"/>
                </a:lnTo>
                <a:lnTo>
                  <a:pt x="306925" y="37496"/>
                </a:lnTo>
                <a:lnTo>
                  <a:pt x="293732" y="59701"/>
                </a:lnTo>
                <a:lnTo>
                  <a:pt x="293884" y="76214"/>
                </a:lnTo>
                <a:lnTo>
                  <a:pt x="296563" y="87218"/>
                </a:lnTo>
                <a:lnTo>
                  <a:pt x="34794" y="191772"/>
                </a:lnTo>
                <a:lnTo>
                  <a:pt x="5603" y="217831"/>
                </a:lnTo>
                <a:lnTo>
                  <a:pt x="0" y="243311"/>
                </a:lnTo>
                <a:lnTo>
                  <a:pt x="1764" y="255207"/>
                </a:lnTo>
                <a:lnTo>
                  <a:pt x="265415" y="507860"/>
                </a:lnTo>
                <a:lnTo>
                  <a:pt x="300275" y="523427"/>
                </a:lnTo>
                <a:lnTo>
                  <a:pt x="305656" y="523735"/>
                </a:lnTo>
                <a:lnTo>
                  <a:pt x="310735" y="523735"/>
                </a:lnTo>
                <a:lnTo>
                  <a:pt x="352788" y="503119"/>
                </a:lnTo>
                <a:lnTo>
                  <a:pt x="361968" y="487561"/>
                </a:lnTo>
                <a:lnTo>
                  <a:pt x="307798" y="487561"/>
                </a:lnTo>
                <a:lnTo>
                  <a:pt x="301369" y="487416"/>
                </a:lnTo>
                <a:lnTo>
                  <a:pt x="296581" y="485592"/>
                </a:lnTo>
                <a:lnTo>
                  <a:pt x="293009" y="482237"/>
                </a:lnTo>
                <a:lnTo>
                  <a:pt x="39953" y="250094"/>
                </a:lnTo>
                <a:lnTo>
                  <a:pt x="171865" y="179836"/>
                </a:lnTo>
                <a:lnTo>
                  <a:pt x="284201" y="179836"/>
                </a:lnTo>
                <a:lnTo>
                  <a:pt x="281866" y="179479"/>
                </a:lnTo>
                <a:lnTo>
                  <a:pt x="270462" y="177973"/>
                </a:lnTo>
                <a:lnTo>
                  <a:pt x="231293" y="173273"/>
                </a:lnTo>
                <a:lnTo>
                  <a:pt x="219302" y="171574"/>
                </a:lnTo>
                <a:lnTo>
                  <a:pt x="208048" y="169696"/>
                </a:lnTo>
                <a:lnTo>
                  <a:pt x="367987" y="106977"/>
                </a:lnTo>
                <a:lnTo>
                  <a:pt x="330683" y="72382"/>
                </a:lnTo>
                <a:lnTo>
                  <a:pt x="330683" y="66669"/>
                </a:lnTo>
                <a:lnTo>
                  <a:pt x="362088" y="37496"/>
                </a:lnTo>
                <a:lnTo>
                  <a:pt x="365923" y="33972"/>
                </a:lnTo>
                <a:lnTo>
                  <a:pt x="427251" y="33972"/>
                </a:lnTo>
                <a:lnTo>
                  <a:pt x="403492" y="11897"/>
                </a:lnTo>
                <a:lnTo>
                  <a:pt x="393013" y="4478"/>
                </a:lnTo>
                <a:lnTo>
                  <a:pt x="380926" y="0"/>
                </a:lnTo>
                <a:close/>
              </a:path>
              <a:path w="567689" h="523875">
                <a:moveTo>
                  <a:pt x="284201" y="179836"/>
                </a:moveTo>
                <a:lnTo>
                  <a:pt x="171865" y="179836"/>
                </a:lnTo>
                <a:lnTo>
                  <a:pt x="184136" y="183265"/>
                </a:lnTo>
                <a:lnTo>
                  <a:pt x="233218" y="191881"/>
                </a:lnTo>
                <a:lnTo>
                  <a:pt x="270029" y="196233"/>
                </a:lnTo>
                <a:lnTo>
                  <a:pt x="282300" y="197901"/>
                </a:lnTo>
                <a:lnTo>
                  <a:pt x="331382" y="208754"/>
                </a:lnTo>
                <a:lnTo>
                  <a:pt x="368193" y="224533"/>
                </a:lnTo>
                <a:lnTo>
                  <a:pt x="405005" y="250342"/>
                </a:lnTo>
                <a:lnTo>
                  <a:pt x="417276" y="261715"/>
                </a:lnTo>
                <a:lnTo>
                  <a:pt x="322535" y="481751"/>
                </a:lnTo>
                <a:lnTo>
                  <a:pt x="317217" y="485932"/>
                </a:lnTo>
                <a:lnTo>
                  <a:pt x="310788" y="487172"/>
                </a:lnTo>
                <a:lnTo>
                  <a:pt x="309307" y="487440"/>
                </a:lnTo>
                <a:lnTo>
                  <a:pt x="307798" y="487561"/>
                </a:lnTo>
                <a:lnTo>
                  <a:pt x="361968" y="487561"/>
                </a:lnTo>
                <a:lnTo>
                  <a:pt x="464867" y="248805"/>
                </a:lnTo>
                <a:lnTo>
                  <a:pt x="422831" y="248805"/>
                </a:lnTo>
                <a:lnTo>
                  <a:pt x="425186" y="243311"/>
                </a:lnTo>
                <a:lnTo>
                  <a:pt x="388833" y="215347"/>
                </a:lnTo>
                <a:lnTo>
                  <a:pt x="352589" y="197022"/>
                </a:lnTo>
                <a:lnTo>
                  <a:pt x="305055" y="183344"/>
                </a:lnTo>
                <a:lnTo>
                  <a:pt x="293401" y="181239"/>
                </a:lnTo>
                <a:lnTo>
                  <a:pt x="284201" y="179836"/>
                </a:lnTo>
                <a:close/>
              </a:path>
              <a:path w="567689" h="523875">
                <a:moveTo>
                  <a:pt x="518305" y="247323"/>
                </a:moveTo>
                <a:lnTo>
                  <a:pt x="465506" y="247323"/>
                </a:lnTo>
                <a:lnTo>
                  <a:pt x="477099" y="252481"/>
                </a:lnTo>
                <a:lnTo>
                  <a:pt x="489824" y="254636"/>
                </a:lnTo>
                <a:lnTo>
                  <a:pt x="503824" y="253220"/>
                </a:lnTo>
                <a:lnTo>
                  <a:pt x="515845" y="248994"/>
                </a:lnTo>
                <a:lnTo>
                  <a:pt x="518305" y="247323"/>
                </a:lnTo>
                <a:close/>
              </a:path>
              <a:path w="567689" h="523875">
                <a:moveTo>
                  <a:pt x="450796" y="183823"/>
                </a:moveTo>
                <a:lnTo>
                  <a:pt x="422831" y="248805"/>
                </a:lnTo>
                <a:lnTo>
                  <a:pt x="464867" y="248805"/>
                </a:lnTo>
                <a:lnTo>
                  <a:pt x="465506" y="247323"/>
                </a:lnTo>
                <a:lnTo>
                  <a:pt x="518305" y="247323"/>
                </a:lnTo>
                <a:lnTo>
                  <a:pt x="525920" y="242147"/>
                </a:lnTo>
                <a:lnTo>
                  <a:pt x="550491" y="219365"/>
                </a:lnTo>
                <a:lnTo>
                  <a:pt x="489131" y="219365"/>
                </a:lnTo>
                <a:lnTo>
                  <a:pt x="485322" y="215792"/>
                </a:lnTo>
                <a:lnTo>
                  <a:pt x="450796" y="183823"/>
                </a:lnTo>
                <a:close/>
              </a:path>
              <a:path w="567689" h="523875">
                <a:moveTo>
                  <a:pt x="427251" y="33972"/>
                </a:moveTo>
                <a:lnTo>
                  <a:pt x="372087" y="33972"/>
                </a:lnTo>
                <a:lnTo>
                  <a:pt x="530536" y="180954"/>
                </a:lnTo>
                <a:lnTo>
                  <a:pt x="530536" y="186668"/>
                </a:lnTo>
                <a:lnTo>
                  <a:pt x="495296" y="219365"/>
                </a:lnTo>
                <a:lnTo>
                  <a:pt x="550491" y="219365"/>
                </a:lnTo>
                <a:lnTo>
                  <a:pt x="554215" y="215913"/>
                </a:lnTo>
                <a:lnTo>
                  <a:pt x="562601" y="205633"/>
                </a:lnTo>
                <a:lnTo>
                  <a:pt x="567464" y="193726"/>
                </a:lnTo>
                <a:lnTo>
                  <a:pt x="566986" y="177324"/>
                </a:lnTo>
                <a:lnTo>
                  <a:pt x="563764" y="165024"/>
                </a:lnTo>
                <a:lnTo>
                  <a:pt x="558109" y="155764"/>
                </a:lnTo>
                <a:lnTo>
                  <a:pt x="555896" y="153635"/>
                </a:lnTo>
                <a:lnTo>
                  <a:pt x="427251" y="3397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93149" y="7536853"/>
            <a:ext cx="96520" cy="90805"/>
          </a:xfrm>
          <a:custGeom>
            <a:avLst/>
            <a:gdLst/>
            <a:ahLst/>
            <a:cxnLst/>
            <a:rect l="l" t="t" r="r" b="b"/>
            <a:pathLst>
              <a:path w="96520" h="90804">
                <a:moveTo>
                  <a:pt x="54057" y="0"/>
                </a:moveTo>
                <a:lnTo>
                  <a:pt x="12394" y="14650"/>
                </a:lnTo>
                <a:lnTo>
                  <a:pt x="0" y="36869"/>
                </a:lnTo>
                <a:lnTo>
                  <a:pt x="1540" y="53056"/>
                </a:lnTo>
                <a:lnTo>
                  <a:pt x="25234" y="85155"/>
                </a:lnTo>
                <a:lnTo>
                  <a:pt x="47755" y="90591"/>
                </a:lnTo>
                <a:lnTo>
                  <a:pt x="62420" y="88471"/>
                </a:lnTo>
                <a:lnTo>
                  <a:pt x="75298" y="82547"/>
                </a:lnTo>
                <a:lnTo>
                  <a:pt x="85685" y="73476"/>
                </a:lnTo>
                <a:lnTo>
                  <a:pt x="86499" y="72167"/>
                </a:lnTo>
                <a:lnTo>
                  <a:pt x="51539" y="72167"/>
                </a:lnTo>
                <a:lnTo>
                  <a:pt x="35841" y="69347"/>
                </a:lnTo>
                <a:lnTo>
                  <a:pt x="24706" y="61478"/>
                </a:lnTo>
                <a:lnTo>
                  <a:pt x="19096" y="50054"/>
                </a:lnTo>
                <a:lnTo>
                  <a:pt x="21833" y="34710"/>
                </a:lnTo>
                <a:lnTo>
                  <a:pt x="29864" y="23950"/>
                </a:lnTo>
                <a:lnTo>
                  <a:pt x="41660" y="18421"/>
                </a:lnTo>
                <a:lnTo>
                  <a:pt x="47755" y="17812"/>
                </a:lnTo>
                <a:lnTo>
                  <a:pt x="85465" y="17812"/>
                </a:lnTo>
                <a:lnTo>
                  <a:pt x="79202" y="10786"/>
                </a:lnTo>
                <a:lnTo>
                  <a:pt x="67589" y="3650"/>
                </a:lnTo>
                <a:lnTo>
                  <a:pt x="54057" y="0"/>
                </a:lnTo>
                <a:close/>
              </a:path>
              <a:path w="96520" h="90804">
                <a:moveTo>
                  <a:pt x="85465" y="17812"/>
                </a:moveTo>
                <a:lnTo>
                  <a:pt x="47755" y="17812"/>
                </a:lnTo>
                <a:lnTo>
                  <a:pt x="61869" y="21222"/>
                </a:lnTo>
                <a:lnTo>
                  <a:pt x="72194" y="30242"/>
                </a:lnTo>
                <a:lnTo>
                  <a:pt x="76807" y="43063"/>
                </a:lnTo>
                <a:lnTo>
                  <a:pt x="73469" y="57218"/>
                </a:lnTo>
                <a:lnTo>
                  <a:pt x="64466" y="67343"/>
                </a:lnTo>
                <a:lnTo>
                  <a:pt x="51539" y="72167"/>
                </a:lnTo>
                <a:lnTo>
                  <a:pt x="86499" y="72167"/>
                </a:lnTo>
                <a:lnTo>
                  <a:pt x="92880" y="61911"/>
                </a:lnTo>
                <a:lnTo>
                  <a:pt x="96181" y="48510"/>
                </a:lnTo>
                <a:lnTo>
                  <a:pt x="94132" y="33677"/>
                </a:lnTo>
                <a:lnTo>
                  <a:pt x="88261" y="20949"/>
                </a:lnTo>
                <a:lnTo>
                  <a:pt x="85465" y="1781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346495" y="7246719"/>
            <a:ext cx="96520" cy="90805"/>
          </a:xfrm>
          <a:custGeom>
            <a:avLst/>
            <a:gdLst/>
            <a:ahLst/>
            <a:cxnLst/>
            <a:rect l="l" t="t" r="r" b="b"/>
            <a:pathLst>
              <a:path w="96520" h="90804">
                <a:moveTo>
                  <a:pt x="48426" y="0"/>
                </a:moveTo>
                <a:lnTo>
                  <a:pt x="10495" y="17115"/>
                </a:lnTo>
                <a:lnTo>
                  <a:pt x="0" y="42082"/>
                </a:lnTo>
                <a:lnTo>
                  <a:pt x="2048" y="56915"/>
                </a:lnTo>
                <a:lnTo>
                  <a:pt x="7918" y="69643"/>
                </a:lnTo>
                <a:lnTo>
                  <a:pt x="16977" y="79805"/>
                </a:lnTo>
                <a:lnTo>
                  <a:pt x="28590" y="86941"/>
                </a:lnTo>
                <a:lnTo>
                  <a:pt x="42122" y="90591"/>
                </a:lnTo>
                <a:lnTo>
                  <a:pt x="58614" y="88920"/>
                </a:lnTo>
                <a:lnTo>
                  <a:pt x="72620" y="83856"/>
                </a:lnTo>
                <a:lnTo>
                  <a:pt x="83785" y="75941"/>
                </a:lnTo>
                <a:lnTo>
                  <a:pt x="86251" y="72779"/>
                </a:lnTo>
                <a:lnTo>
                  <a:pt x="48426" y="72779"/>
                </a:lnTo>
                <a:lnTo>
                  <a:pt x="34309" y="69370"/>
                </a:lnTo>
                <a:lnTo>
                  <a:pt x="23982" y="60350"/>
                </a:lnTo>
                <a:lnTo>
                  <a:pt x="19370" y="47532"/>
                </a:lnTo>
                <a:lnTo>
                  <a:pt x="22707" y="33376"/>
                </a:lnTo>
                <a:lnTo>
                  <a:pt x="31708" y="23251"/>
                </a:lnTo>
                <a:lnTo>
                  <a:pt x="44634" y="18426"/>
                </a:lnTo>
                <a:lnTo>
                  <a:pt x="85417" y="18426"/>
                </a:lnTo>
                <a:lnTo>
                  <a:pt x="81464" y="13156"/>
                </a:lnTo>
                <a:lnTo>
                  <a:pt x="70945" y="5436"/>
                </a:lnTo>
                <a:lnTo>
                  <a:pt x="58549" y="1012"/>
                </a:lnTo>
                <a:lnTo>
                  <a:pt x="48426" y="0"/>
                </a:lnTo>
                <a:close/>
              </a:path>
              <a:path w="96520" h="90804">
                <a:moveTo>
                  <a:pt x="85417" y="18426"/>
                </a:moveTo>
                <a:lnTo>
                  <a:pt x="44634" y="18426"/>
                </a:lnTo>
                <a:lnTo>
                  <a:pt x="60333" y="21244"/>
                </a:lnTo>
                <a:lnTo>
                  <a:pt x="71468" y="29112"/>
                </a:lnTo>
                <a:lnTo>
                  <a:pt x="77079" y="40536"/>
                </a:lnTo>
                <a:lnTo>
                  <a:pt x="74343" y="55881"/>
                </a:lnTo>
                <a:lnTo>
                  <a:pt x="66313" y="66642"/>
                </a:lnTo>
                <a:lnTo>
                  <a:pt x="54519" y="72171"/>
                </a:lnTo>
                <a:lnTo>
                  <a:pt x="48426" y="72779"/>
                </a:lnTo>
                <a:lnTo>
                  <a:pt x="86251" y="72779"/>
                </a:lnTo>
                <a:lnTo>
                  <a:pt x="91757" y="65717"/>
                </a:lnTo>
                <a:lnTo>
                  <a:pt x="96181" y="53723"/>
                </a:lnTo>
                <a:lnTo>
                  <a:pt x="94641" y="37536"/>
                </a:lnTo>
                <a:lnTo>
                  <a:pt x="89549" y="23934"/>
                </a:lnTo>
                <a:lnTo>
                  <a:pt x="85417" y="18426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74936" y="7519178"/>
            <a:ext cx="78105" cy="71755"/>
          </a:xfrm>
          <a:custGeom>
            <a:avLst/>
            <a:gdLst/>
            <a:ahLst/>
            <a:cxnLst/>
            <a:rect l="l" t="t" r="r" b="b"/>
            <a:pathLst>
              <a:path w="78104" h="71754">
                <a:moveTo>
                  <a:pt x="45462" y="0"/>
                </a:moveTo>
                <a:lnTo>
                  <a:pt x="6028" y="16741"/>
                </a:lnTo>
                <a:lnTo>
                  <a:pt x="0" y="35586"/>
                </a:lnTo>
                <a:lnTo>
                  <a:pt x="2813" y="49054"/>
                </a:lnTo>
                <a:lnTo>
                  <a:pt x="10517" y="60227"/>
                </a:lnTo>
                <a:lnTo>
                  <a:pt x="22007" y="68080"/>
                </a:lnTo>
                <a:lnTo>
                  <a:pt x="36181" y="71586"/>
                </a:lnTo>
                <a:lnTo>
                  <a:pt x="51709" y="69219"/>
                </a:lnTo>
                <a:lnTo>
                  <a:pt x="64304" y="62602"/>
                </a:lnTo>
                <a:lnTo>
                  <a:pt x="72436" y="53497"/>
                </a:lnTo>
                <a:lnTo>
                  <a:pt x="41355" y="53497"/>
                </a:lnTo>
                <a:lnTo>
                  <a:pt x="26770" y="49333"/>
                </a:lnTo>
                <a:lnTo>
                  <a:pt x="19769" y="38721"/>
                </a:lnTo>
                <a:lnTo>
                  <a:pt x="23992" y="24642"/>
                </a:lnTo>
                <a:lnTo>
                  <a:pt x="35077" y="17902"/>
                </a:lnTo>
                <a:lnTo>
                  <a:pt x="38955" y="17538"/>
                </a:lnTo>
                <a:lnTo>
                  <a:pt x="71070" y="17538"/>
                </a:lnTo>
                <a:lnTo>
                  <a:pt x="68530" y="12968"/>
                </a:lnTo>
                <a:lnTo>
                  <a:pt x="58282" y="4426"/>
                </a:lnTo>
                <a:lnTo>
                  <a:pt x="45462" y="0"/>
                </a:lnTo>
                <a:close/>
              </a:path>
              <a:path w="78104" h="71754">
                <a:moveTo>
                  <a:pt x="71070" y="17538"/>
                </a:moveTo>
                <a:lnTo>
                  <a:pt x="38955" y="17538"/>
                </a:lnTo>
                <a:lnTo>
                  <a:pt x="52256" y="22403"/>
                </a:lnTo>
                <a:lnTo>
                  <a:pt x="58381" y="34299"/>
                </a:lnTo>
                <a:lnTo>
                  <a:pt x="53491" y="47388"/>
                </a:lnTo>
                <a:lnTo>
                  <a:pt x="41355" y="53497"/>
                </a:lnTo>
                <a:lnTo>
                  <a:pt x="72436" y="53497"/>
                </a:lnTo>
                <a:lnTo>
                  <a:pt x="73187" y="52656"/>
                </a:lnTo>
                <a:lnTo>
                  <a:pt x="77579" y="40297"/>
                </a:lnTo>
                <a:lnTo>
                  <a:pt x="75273" y="25100"/>
                </a:lnTo>
                <a:lnTo>
                  <a:pt x="71070" y="1753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53167" y="7645386"/>
            <a:ext cx="39370" cy="35560"/>
          </a:xfrm>
          <a:custGeom>
            <a:avLst/>
            <a:gdLst/>
            <a:ahLst/>
            <a:cxnLst/>
            <a:rect l="l" t="t" r="r" b="b"/>
            <a:pathLst>
              <a:path w="39370" h="35559">
                <a:moveTo>
                  <a:pt x="21893" y="0"/>
                </a:moveTo>
                <a:lnTo>
                  <a:pt x="7123" y="4075"/>
                </a:lnTo>
                <a:lnTo>
                  <a:pt x="0" y="14482"/>
                </a:lnTo>
                <a:lnTo>
                  <a:pt x="4251" y="28421"/>
                </a:lnTo>
                <a:lnTo>
                  <a:pt x="15452" y="35093"/>
                </a:lnTo>
                <a:lnTo>
                  <a:pt x="19427" y="35460"/>
                </a:lnTo>
                <a:lnTo>
                  <a:pt x="32899" y="30673"/>
                </a:lnTo>
                <a:lnTo>
                  <a:pt x="39119" y="18963"/>
                </a:lnTo>
                <a:lnTo>
                  <a:pt x="34173" y="6037"/>
                </a:lnTo>
                <a:lnTo>
                  <a:pt x="21893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365613" y="7373298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19164" y="0"/>
                </a:moveTo>
                <a:lnTo>
                  <a:pt x="6035" y="4939"/>
                </a:lnTo>
                <a:lnTo>
                  <a:pt x="0" y="17015"/>
                </a:lnTo>
                <a:lnTo>
                  <a:pt x="4832" y="30269"/>
                </a:lnTo>
                <a:lnTo>
                  <a:pt x="16817" y="36452"/>
                </a:lnTo>
                <a:lnTo>
                  <a:pt x="31217" y="32205"/>
                </a:lnTo>
                <a:lnTo>
                  <a:pt x="38099" y="21393"/>
                </a:lnTo>
                <a:lnTo>
                  <a:pt x="33911" y="7172"/>
                </a:lnTo>
                <a:lnTo>
                  <a:pt x="22951" y="361"/>
                </a:lnTo>
                <a:lnTo>
                  <a:pt x="191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846112" y="8666074"/>
            <a:ext cx="177165" cy="528320"/>
          </a:xfrm>
          <a:custGeom>
            <a:avLst/>
            <a:gdLst/>
            <a:ahLst/>
            <a:cxnLst/>
            <a:rect l="l" t="t" r="r" b="b"/>
            <a:pathLst>
              <a:path w="177164" h="528320">
                <a:moveTo>
                  <a:pt x="99966" y="0"/>
                </a:moveTo>
                <a:lnTo>
                  <a:pt x="54697" y="11579"/>
                </a:lnTo>
                <a:lnTo>
                  <a:pt x="34826" y="98642"/>
                </a:lnTo>
                <a:lnTo>
                  <a:pt x="24515" y="107048"/>
                </a:lnTo>
                <a:lnTo>
                  <a:pt x="15682" y="116779"/>
                </a:lnTo>
                <a:lnTo>
                  <a:pt x="8521" y="127680"/>
                </a:lnTo>
                <a:lnTo>
                  <a:pt x="3229" y="139595"/>
                </a:lnTo>
                <a:lnTo>
                  <a:pt x="0" y="152368"/>
                </a:lnTo>
                <a:lnTo>
                  <a:pt x="526" y="168695"/>
                </a:lnTo>
                <a:lnTo>
                  <a:pt x="12439" y="206936"/>
                </a:lnTo>
                <a:lnTo>
                  <a:pt x="27523" y="224783"/>
                </a:lnTo>
                <a:lnTo>
                  <a:pt x="34826" y="479452"/>
                </a:lnTo>
                <a:lnTo>
                  <a:pt x="51795" y="515671"/>
                </a:lnTo>
                <a:lnTo>
                  <a:pt x="77120" y="528014"/>
                </a:lnTo>
                <a:lnTo>
                  <a:pt x="94818" y="526941"/>
                </a:lnTo>
                <a:lnTo>
                  <a:pt x="131939" y="507786"/>
                </a:lnTo>
                <a:lnTo>
                  <a:pt x="138876" y="496000"/>
                </a:lnTo>
                <a:lnTo>
                  <a:pt x="78640" y="496000"/>
                </a:lnTo>
                <a:lnTo>
                  <a:pt x="70633" y="488609"/>
                </a:lnTo>
                <a:lnTo>
                  <a:pt x="70633" y="245752"/>
                </a:lnTo>
                <a:lnTo>
                  <a:pt x="142223" y="245752"/>
                </a:lnTo>
                <a:lnTo>
                  <a:pt x="142249" y="230481"/>
                </a:lnTo>
                <a:lnTo>
                  <a:pt x="152562" y="222081"/>
                </a:lnTo>
                <a:lnTo>
                  <a:pt x="159649" y="214278"/>
                </a:lnTo>
                <a:lnTo>
                  <a:pt x="82213" y="214278"/>
                </a:lnTo>
                <a:lnTo>
                  <a:pt x="76253" y="213099"/>
                </a:lnTo>
                <a:lnTo>
                  <a:pt x="70633" y="211209"/>
                </a:lnTo>
                <a:lnTo>
                  <a:pt x="65462" y="209539"/>
                </a:lnTo>
                <a:lnTo>
                  <a:pt x="60645" y="207108"/>
                </a:lnTo>
                <a:lnTo>
                  <a:pt x="51942" y="201020"/>
                </a:lnTo>
                <a:lnTo>
                  <a:pt x="48229" y="197534"/>
                </a:lnTo>
                <a:lnTo>
                  <a:pt x="45121" y="193581"/>
                </a:lnTo>
                <a:lnTo>
                  <a:pt x="44863" y="193311"/>
                </a:lnTo>
                <a:lnTo>
                  <a:pt x="37246" y="178482"/>
                </a:lnTo>
                <a:lnTo>
                  <a:pt x="35795" y="174063"/>
                </a:lnTo>
                <a:lnTo>
                  <a:pt x="34826" y="169422"/>
                </a:lnTo>
                <a:lnTo>
                  <a:pt x="34826" y="159676"/>
                </a:lnTo>
                <a:lnTo>
                  <a:pt x="35795" y="155060"/>
                </a:lnTo>
                <a:lnTo>
                  <a:pt x="37246" y="150617"/>
                </a:lnTo>
                <a:lnTo>
                  <a:pt x="37777" y="148873"/>
                </a:lnTo>
                <a:lnTo>
                  <a:pt x="39807" y="143669"/>
                </a:lnTo>
                <a:lnTo>
                  <a:pt x="41987" y="139520"/>
                </a:lnTo>
                <a:lnTo>
                  <a:pt x="44863" y="135788"/>
                </a:lnTo>
                <a:lnTo>
                  <a:pt x="45045" y="135641"/>
                </a:lnTo>
                <a:lnTo>
                  <a:pt x="48229" y="131614"/>
                </a:lnTo>
                <a:lnTo>
                  <a:pt x="51942" y="128103"/>
                </a:lnTo>
                <a:lnTo>
                  <a:pt x="56153" y="125158"/>
                </a:lnTo>
                <a:lnTo>
                  <a:pt x="56327" y="125010"/>
                </a:lnTo>
                <a:lnTo>
                  <a:pt x="60645" y="122040"/>
                </a:lnTo>
                <a:lnTo>
                  <a:pt x="65462" y="119609"/>
                </a:lnTo>
                <a:lnTo>
                  <a:pt x="76253" y="116049"/>
                </a:lnTo>
                <a:lnTo>
                  <a:pt x="82213" y="114871"/>
                </a:lnTo>
                <a:lnTo>
                  <a:pt x="159344" y="114871"/>
                </a:lnTo>
                <a:lnTo>
                  <a:pt x="157706" y="112600"/>
                </a:lnTo>
                <a:lnTo>
                  <a:pt x="149549" y="104348"/>
                </a:lnTo>
                <a:lnTo>
                  <a:pt x="142249" y="98642"/>
                </a:lnTo>
                <a:lnTo>
                  <a:pt x="142249" y="83372"/>
                </a:lnTo>
                <a:lnTo>
                  <a:pt x="70633" y="83372"/>
                </a:lnTo>
                <a:lnTo>
                  <a:pt x="70633" y="39401"/>
                </a:lnTo>
                <a:lnTo>
                  <a:pt x="78640" y="32011"/>
                </a:lnTo>
                <a:lnTo>
                  <a:pt x="138809" y="32011"/>
                </a:lnTo>
                <a:lnTo>
                  <a:pt x="134319" y="22603"/>
                </a:lnTo>
                <a:lnTo>
                  <a:pt x="125280" y="12348"/>
                </a:lnTo>
                <a:lnTo>
                  <a:pt x="113635" y="4634"/>
                </a:lnTo>
                <a:lnTo>
                  <a:pt x="99966" y="0"/>
                </a:lnTo>
                <a:close/>
              </a:path>
              <a:path w="177164" h="528320">
                <a:moveTo>
                  <a:pt x="142223" y="245752"/>
                </a:moveTo>
                <a:lnTo>
                  <a:pt x="106440" y="245752"/>
                </a:lnTo>
                <a:lnTo>
                  <a:pt x="106440" y="488609"/>
                </a:lnTo>
                <a:lnTo>
                  <a:pt x="98418" y="496000"/>
                </a:lnTo>
                <a:lnTo>
                  <a:pt x="138876" y="496000"/>
                </a:lnTo>
                <a:lnTo>
                  <a:pt x="141817" y="485729"/>
                </a:lnTo>
                <a:lnTo>
                  <a:pt x="142223" y="245752"/>
                </a:lnTo>
                <a:close/>
              </a:path>
              <a:path w="177164" h="528320">
                <a:moveTo>
                  <a:pt x="106440" y="245752"/>
                </a:moveTo>
                <a:lnTo>
                  <a:pt x="70633" y="245752"/>
                </a:lnTo>
                <a:lnTo>
                  <a:pt x="76419" y="246857"/>
                </a:lnTo>
                <a:lnTo>
                  <a:pt x="82395" y="247421"/>
                </a:lnTo>
                <a:lnTo>
                  <a:pt x="94680" y="247421"/>
                </a:lnTo>
                <a:lnTo>
                  <a:pt x="100655" y="246857"/>
                </a:lnTo>
                <a:lnTo>
                  <a:pt x="106440" y="245752"/>
                </a:lnTo>
                <a:close/>
              </a:path>
              <a:path w="177164" h="528320">
                <a:moveTo>
                  <a:pt x="159344" y="114871"/>
                </a:moveTo>
                <a:lnTo>
                  <a:pt x="94837" y="114871"/>
                </a:lnTo>
                <a:lnTo>
                  <a:pt x="100797" y="116049"/>
                </a:lnTo>
                <a:lnTo>
                  <a:pt x="111613" y="119609"/>
                </a:lnTo>
                <a:lnTo>
                  <a:pt x="116412" y="122040"/>
                </a:lnTo>
                <a:lnTo>
                  <a:pt x="120748" y="125010"/>
                </a:lnTo>
                <a:lnTo>
                  <a:pt x="120905" y="125158"/>
                </a:lnTo>
                <a:lnTo>
                  <a:pt x="125124" y="128103"/>
                </a:lnTo>
                <a:lnTo>
                  <a:pt x="128838" y="131614"/>
                </a:lnTo>
                <a:lnTo>
                  <a:pt x="131954" y="135543"/>
                </a:lnTo>
                <a:lnTo>
                  <a:pt x="132186" y="135788"/>
                </a:lnTo>
                <a:lnTo>
                  <a:pt x="135071" y="139520"/>
                </a:lnTo>
                <a:lnTo>
                  <a:pt x="137250" y="143669"/>
                </a:lnTo>
                <a:lnTo>
                  <a:pt x="139290" y="148873"/>
                </a:lnTo>
                <a:lnTo>
                  <a:pt x="139546" y="149758"/>
                </a:lnTo>
                <a:lnTo>
                  <a:pt x="141262" y="155060"/>
                </a:lnTo>
                <a:lnTo>
                  <a:pt x="142249" y="159676"/>
                </a:lnTo>
                <a:lnTo>
                  <a:pt x="142249" y="169422"/>
                </a:lnTo>
                <a:lnTo>
                  <a:pt x="141262" y="174063"/>
                </a:lnTo>
                <a:lnTo>
                  <a:pt x="139828" y="178482"/>
                </a:lnTo>
                <a:lnTo>
                  <a:pt x="139290" y="180225"/>
                </a:lnTo>
                <a:lnTo>
                  <a:pt x="137250" y="185479"/>
                </a:lnTo>
                <a:lnTo>
                  <a:pt x="135071" y="189628"/>
                </a:lnTo>
                <a:lnTo>
                  <a:pt x="132186" y="193311"/>
                </a:lnTo>
                <a:lnTo>
                  <a:pt x="132004" y="193482"/>
                </a:lnTo>
                <a:lnTo>
                  <a:pt x="106440" y="211209"/>
                </a:lnTo>
                <a:lnTo>
                  <a:pt x="100797" y="213099"/>
                </a:lnTo>
                <a:lnTo>
                  <a:pt x="94837" y="214278"/>
                </a:lnTo>
                <a:lnTo>
                  <a:pt x="159649" y="214278"/>
                </a:lnTo>
                <a:lnTo>
                  <a:pt x="161398" y="212351"/>
                </a:lnTo>
                <a:lnTo>
                  <a:pt x="168561" y="201449"/>
                </a:lnTo>
                <a:lnTo>
                  <a:pt x="173854" y="189532"/>
                </a:lnTo>
                <a:lnTo>
                  <a:pt x="177081" y="176757"/>
                </a:lnTo>
                <a:lnTo>
                  <a:pt x="176552" y="160439"/>
                </a:lnTo>
                <a:lnTo>
                  <a:pt x="174203" y="145994"/>
                </a:lnTo>
                <a:lnTo>
                  <a:pt x="170181" y="133293"/>
                </a:lnTo>
                <a:lnTo>
                  <a:pt x="164633" y="122205"/>
                </a:lnTo>
                <a:lnTo>
                  <a:pt x="159344" y="114871"/>
                </a:lnTo>
                <a:close/>
              </a:path>
              <a:path w="177164" h="528320">
                <a:moveTo>
                  <a:pt x="94680" y="81727"/>
                </a:moveTo>
                <a:lnTo>
                  <a:pt x="82395" y="81727"/>
                </a:lnTo>
                <a:lnTo>
                  <a:pt x="76419" y="82292"/>
                </a:lnTo>
                <a:lnTo>
                  <a:pt x="70633" y="83372"/>
                </a:lnTo>
                <a:lnTo>
                  <a:pt x="106440" y="83372"/>
                </a:lnTo>
                <a:lnTo>
                  <a:pt x="100655" y="82292"/>
                </a:lnTo>
                <a:lnTo>
                  <a:pt x="94680" y="81727"/>
                </a:lnTo>
                <a:close/>
              </a:path>
              <a:path w="177164" h="528320">
                <a:moveTo>
                  <a:pt x="138809" y="32011"/>
                </a:moveTo>
                <a:lnTo>
                  <a:pt x="98418" y="32011"/>
                </a:lnTo>
                <a:lnTo>
                  <a:pt x="106440" y="39401"/>
                </a:lnTo>
                <a:lnTo>
                  <a:pt x="106440" y="83372"/>
                </a:lnTo>
                <a:lnTo>
                  <a:pt x="142249" y="83372"/>
                </a:lnTo>
                <a:lnTo>
                  <a:pt x="142249" y="48583"/>
                </a:lnTo>
                <a:lnTo>
                  <a:pt x="140169" y="34860"/>
                </a:lnTo>
                <a:lnTo>
                  <a:pt x="138809" y="3201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39410" y="8666074"/>
            <a:ext cx="177165" cy="528320"/>
          </a:xfrm>
          <a:custGeom>
            <a:avLst/>
            <a:gdLst/>
            <a:ahLst/>
            <a:cxnLst/>
            <a:rect l="l" t="t" r="r" b="b"/>
            <a:pathLst>
              <a:path w="177164" h="528320">
                <a:moveTo>
                  <a:pt x="99966" y="0"/>
                </a:moveTo>
                <a:lnTo>
                  <a:pt x="54698" y="11579"/>
                </a:lnTo>
                <a:lnTo>
                  <a:pt x="34827" y="98642"/>
                </a:lnTo>
                <a:lnTo>
                  <a:pt x="24516" y="107048"/>
                </a:lnTo>
                <a:lnTo>
                  <a:pt x="15683" y="116779"/>
                </a:lnTo>
                <a:lnTo>
                  <a:pt x="8522" y="127680"/>
                </a:lnTo>
                <a:lnTo>
                  <a:pt x="3229" y="139595"/>
                </a:lnTo>
                <a:lnTo>
                  <a:pt x="0" y="152368"/>
                </a:lnTo>
                <a:lnTo>
                  <a:pt x="526" y="168694"/>
                </a:lnTo>
                <a:lnTo>
                  <a:pt x="12439" y="206936"/>
                </a:lnTo>
                <a:lnTo>
                  <a:pt x="27524" y="224782"/>
                </a:lnTo>
                <a:lnTo>
                  <a:pt x="34827" y="479452"/>
                </a:lnTo>
                <a:lnTo>
                  <a:pt x="51796" y="515671"/>
                </a:lnTo>
                <a:lnTo>
                  <a:pt x="77121" y="528014"/>
                </a:lnTo>
                <a:lnTo>
                  <a:pt x="94819" y="526941"/>
                </a:lnTo>
                <a:lnTo>
                  <a:pt x="131940" y="507786"/>
                </a:lnTo>
                <a:lnTo>
                  <a:pt x="138877" y="496000"/>
                </a:lnTo>
                <a:lnTo>
                  <a:pt x="78641" y="496000"/>
                </a:lnTo>
                <a:lnTo>
                  <a:pt x="70634" y="488609"/>
                </a:lnTo>
                <a:lnTo>
                  <a:pt x="70634" y="245752"/>
                </a:lnTo>
                <a:lnTo>
                  <a:pt x="142224" y="245752"/>
                </a:lnTo>
                <a:lnTo>
                  <a:pt x="142250" y="230481"/>
                </a:lnTo>
                <a:lnTo>
                  <a:pt x="152563" y="222081"/>
                </a:lnTo>
                <a:lnTo>
                  <a:pt x="159650" y="214278"/>
                </a:lnTo>
                <a:lnTo>
                  <a:pt x="82214" y="214278"/>
                </a:lnTo>
                <a:lnTo>
                  <a:pt x="76254" y="213099"/>
                </a:lnTo>
                <a:lnTo>
                  <a:pt x="70634" y="211209"/>
                </a:lnTo>
                <a:lnTo>
                  <a:pt x="65463" y="209539"/>
                </a:lnTo>
                <a:lnTo>
                  <a:pt x="60646" y="207108"/>
                </a:lnTo>
                <a:lnTo>
                  <a:pt x="51943" y="201020"/>
                </a:lnTo>
                <a:lnTo>
                  <a:pt x="48230" y="197534"/>
                </a:lnTo>
                <a:lnTo>
                  <a:pt x="45122" y="193581"/>
                </a:lnTo>
                <a:lnTo>
                  <a:pt x="44864" y="193311"/>
                </a:lnTo>
                <a:lnTo>
                  <a:pt x="37247" y="178482"/>
                </a:lnTo>
                <a:lnTo>
                  <a:pt x="35796" y="174063"/>
                </a:lnTo>
                <a:lnTo>
                  <a:pt x="34827" y="169422"/>
                </a:lnTo>
                <a:lnTo>
                  <a:pt x="34827" y="159676"/>
                </a:lnTo>
                <a:lnTo>
                  <a:pt x="35796" y="155060"/>
                </a:lnTo>
                <a:lnTo>
                  <a:pt x="37247" y="150617"/>
                </a:lnTo>
                <a:lnTo>
                  <a:pt x="37777" y="148873"/>
                </a:lnTo>
                <a:lnTo>
                  <a:pt x="39808" y="143669"/>
                </a:lnTo>
                <a:lnTo>
                  <a:pt x="41988" y="139520"/>
                </a:lnTo>
                <a:lnTo>
                  <a:pt x="44864" y="135788"/>
                </a:lnTo>
                <a:lnTo>
                  <a:pt x="45046" y="135641"/>
                </a:lnTo>
                <a:lnTo>
                  <a:pt x="48230" y="131614"/>
                </a:lnTo>
                <a:lnTo>
                  <a:pt x="51943" y="128103"/>
                </a:lnTo>
                <a:lnTo>
                  <a:pt x="56154" y="125158"/>
                </a:lnTo>
                <a:lnTo>
                  <a:pt x="56328" y="125010"/>
                </a:lnTo>
                <a:lnTo>
                  <a:pt x="60646" y="122040"/>
                </a:lnTo>
                <a:lnTo>
                  <a:pt x="65463" y="119609"/>
                </a:lnTo>
                <a:lnTo>
                  <a:pt x="76254" y="116049"/>
                </a:lnTo>
                <a:lnTo>
                  <a:pt x="82214" y="114871"/>
                </a:lnTo>
                <a:lnTo>
                  <a:pt x="159345" y="114871"/>
                </a:lnTo>
                <a:lnTo>
                  <a:pt x="157707" y="112600"/>
                </a:lnTo>
                <a:lnTo>
                  <a:pt x="149549" y="104348"/>
                </a:lnTo>
                <a:lnTo>
                  <a:pt x="142250" y="98642"/>
                </a:lnTo>
                <a:lnTo>
                  <a:pt x="142250" y="83372"/>
                </a:lnTo>
                <a:lnTo>
                  <a:pt x="70634" y="83372"/>
                </a:lnTo>
                <a:lnTo>
                  <a:pt x="70634" y="39401"/>
                </a:lnTo>
                <a:lnTo>
                  <a:pt x="78641" y="32011"/>
                </a:lnTo>
                <a:lnTo>
                  <a:pt x="138810" y="32011"/>
                </a:lnTo>
                <a:lnTo>
                  <a:pt x="134320" y="22603"/>
                </a:lnTo>
                <a:lnTo>
                  <a:pt x="125281" y="12348"/>
                </a:lnTo>
                <a:lnTo>
                  <a:pt x="113636" y="4634"/>
                </a:lnTo>
                <a:lnTo>
                  <a:pt x="99966" y="0"/>
                </a:lnTo>
                <a:close/>
              </a:path>
              <a:path w="177164" h="528320">
                <a:moveTo>
                  <a:pt x="142224" y="245752"/>
                </a:moveTo>
                <a:lnTo>
                  <a:pt x="106441" y="245752"/>
                </a:lnTo>
                <a:lnTo>
                  <a:pt x="106441" y="488609"/>
                </a:lnTo>
                <a:lnTo>
                  <a:pt x="98419" y="496000"/>
                </a:lnTo>
                <a:lnTo>
                  <a:pt x="138877" y="496000"/>
                </a:lnTo>
                <a:lnTo>
                  <a:pt x="141818" y="485729"/>
                </a:lnTo>
                <a:lnTo>
                  <a:pt x="142224" y="245752"/>
                </a:lnTo>
                <a:close/>
              </a:path>
              <a:path w="177164" h="528320">
                <a:moveTo>
                  <a:pt x="106441" y="245752"/>
                </a:moveTo>
                <a:lnTo>
                  <a:pt x="70634" y="245752"/>
                </a:lnTo>
                <a:lnTo>
                  <a:pt x="76420" y="246857"/>
                </a:lnTo>
                <a:lnTo>
                  <a:pt x="82396" y="247421"/>
                </a:lnTo>
                <a:lnTo>
                  <a:pt x="94680" y="247421"/>
                </a:lnTo>
                <a:lnTo>
                  <a:pt x="100656" y="246857"/>
                </a:lnTo>
                <a:lnTo>
                  <a:pt x="106441" y="245752"/>
                </a:lnTo>
                <a:close/>
              </a:path>
              <a:path w="177164" h="528320">
                <a:moveTo>
                  <a:pt x="159345" y="114871"/>
                </a:moveTo>
                <a:lnTo>
                  <a:pt x="94838" y="114871"/>
                </a:lnTo>
                <a:lnTo>
                  <a:pt x="100798" y="116049"/>
                </a:lnTo>
                <a:lnTo>
                  <a:pt x="111614" y="119609"/>
                </a:lnTo>
                <a:lnTo>
                  <a:pt x="116413" y="122040"/>
                </a:lnTo>
                <a:lnTo>
                  <a:pt x="120749" y="125010"/>
                </a:lnTo>
                <a:lnTo>
                  <a:pt x="120906" y="125158"/>
                </a:lnTo>
                <a:lnTo>
                  <a:pt x="125125" y="128103"/>
                </a:lnTo>
                <a:lnTo>
                  <a:pt x="128839" y="131614"/>
                </a:lnTo>
                <a:lnTo>
                  <a:pt x="131955" y="135543"/>
                </a:lnTo>
                <a:lnTo>
                  <a:pt x="132187" y="135788"/>
                </a:lnTo>
                <a:lnTo>
                  <a:pt x="135071" y="139520"/>
                </a:lnTo>
                <a:lnTo>
                  <a:pt x="137251" y="143669"/>
                </a:lnTo>
                <a:lnTo>
                  <a:pt x="139291" y="148873"/>
                </a:lnTo>
                <a:lnTo>
                  <a:pt x="139547" y="149758"/>
                </a:lnTo>
                <a:lnTo>
                  <a:pt x="141263" y="155060"/>
                </a:lnTo>
                <a:lnTo>
                  <a:pt x="142250" y="159676"/>
                </a:lnTo>
                <a:lnTo>
                  <a:pt x="142250" y="169422"/>
                </a:lnTo>
                <a:lnTo>
                  <a:pt x="141263" y="174063"/>
                </a:lnTo>
                <a:lnTo>
                  <a:pt x="139829" y="178482"/>
                </a:lnTo>
                <a:lnTo>
                  <a:pt x="139291" y="180225"/>
                </a:lnTo>
                <a:lnTo>
                  <a:pt x="137251" y="185479"/>
                </a:lnTo>
                <a:lnTo>
                  <a:pt x="135071" y="189628"/>
                </a:lnTo>
                <a:lnTo>
                  <a:pt x="132187" y="193311"/>
                </a:lnTo>
                <a:lnTo>
                  <a:pt x="132005" y="193482"/>
                </a:lnTo>
                <a:lnTo>
                  <a:pt x="106441" y="211209"/>
                </a:lnTo>
                <a:lnTo>
                  <a:pt x="100798" y="213099"/>
                </a:lnTo>
                <a:lnTo>
                  <a:pt x="94838" y="214278"/>
                </a:lnTo>
                <a:lnTo>
                  <a:pt x="159650" y="214278"/>
                </a:lnTo>
                <a:lnTo>
                  <a:pt x="161399" y="212351"/>
                </a:lnTo>
                <a:lnTo>
                  <a:pt x="168562" y="201449"/>
                </a:lnTo>
                <a:lnTo>
                  <a:pt x="173855" y="189532"/>
                </a:lnTo>
                <a:lnTo>
                  <a:pt x="177082" y="176757"/>
                </a:lnTo>
                <a:lnTo>
                  <a:pt x="176553" y="160439"/>
                </a:lnTo>
                <a:lnTo>
                  <a:pt x="174204" y="145994"/>
                </a:lnTo>
                <a:lnTo>
                  <a:pt x="170181" y="133293"/>
                </a:lnTo>
                <a:lnTo>
                  <a:pt x="164633" y="122205"/>
                </a:lnTo>
                <a:lnTo>
                  <a:pt x="159345" y="114871"/>
                </a:lnTo>
                <a:close/>
              </a:path>
              <a:path w="177164" h="528320">
                <a:moveTo>
                  <a:pt x="94680" y="81727"/>
                </a:moveTo>
                <a:lnTo>
                  <a:pt x="82396" y="81727"/>
                </a:lnTo>
                <a:lnTo>
                  <a:pt x="76420" y="82292"/>
                </a:lnTo>
                <a:lnTo>
                  <a:pt x="70634" y="83372"/>
                </a:lnTo>
                <a:lnTo>
                  <a:pt x="106441" y="83372"/>
                </a:lnTo>
                <a:lnTo>
                  <a:pt x="100656" y="82292"/>
                </a:lnTo>
                <a:lnTo>
                  <a:pt x="94680" y="81727"/>
                </a:lnTo>
                <a:close/>
              </a:path>
              <a:path w="177164" h="528320">
                <a:moveTo>
                  <a:pt x="138810" y="32011"/>
                </a:moveTo>
                <a:lnTo>
                  <a:pt x="98419" y="32011"/>
                </a:lnTo>
                <a:lnTo>
                  <a:pt x="106441" y="39401"/>
                </a:lnTo>
                <a:lnTo>
                  <a:pt x="106441" y="83372"/>
                </a:lnTo>
                <a:lnTo>
                  <a:pt x="142250" y="83372"/>
                </a:lnTo>
                <a:lnTo>
                  <a:pt x="142250" y="48583"/>
                </a:lnTo>
                <a:lnTo>
                  <a:pt x="140170" y="34860"/>
                </a:lnTo>
                <a:lnTo>
                  <a:pt x="138810" y="3201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042760" y="8666074"/>
            <a:ext cx="177165" cy="528320"/>
          </a:xfrm>
          <a:custGeom>
            <a:avLst/>
            <a:gdLst/>
            <a:ahLst/>
            <a:cxnLst/>
            <a:rect l="l" t="t" r="r" b="b"/>
            <a:pathLst>
              <a:path w="177164" h="528320">
                <a:moveTo>
                  <a:pt x="99966" y="0"/>
                </a:moveTo>
                <a:lnTo>
                  <a:pt x="54698" y="11579"/>
                </a:lnTo>
                <a:lnTo>
                  <a:pt x="34827" y="297505"/>
                </a:lnTo>
                <a:lnTo>
                  <a:pt x="24516" y="305911"/>
                </a:lnTo>
                <a:lnTo>
                  <a:pt x="15683" y="315642"/>
                </a:lnTo>
                <a:lnTo>
                  <a:pt x="8522" y="326543"/>
                </a:lnTo>
                <a:lnTo>
                  <a:pt x="3229" y="338457"/>
                </a:lnTo>
                <a:lnTo>
                  <a:pt x="0" y="351231"/>
                </a:lnTo>
                <a:lnTo>
                  <a:pt x="526" y="367557"/>
                </a:lnTo>
                <a:lnTo>
                  <a:pt x="12439" y="405798"/>
                </a:lnTo>
                <a:lnTo>
                  <a:pt x="27524" y="423645"/>
                </a:lnTo>
                <a:lnTo>
                  <a:pt x="34827" y="479452"/>
                </a:lnTo>
                <a:lnTo>
                  <a:pt x="51796" y="515671"/>
                </a:lnTo>
                <a:lnTo>
                  <a:pt x="77121" y="528014"/>
                </a:lnTo>
                <a:lnTo>
                  <a:pt x="94819" y="526941"/>
                </a:lnTo>
                <a:lnTo>
                  <a:pt x="131940" y="507786"/>
                </a:lnTo>
                <a:lnTo>
                  <a:pt x="138877" y="496000"/>
                </a:lnTo>
                <a:lnTo>
                  <a:pt x="78641" y="496000"/>
                </a:lnTo>
                <a:lnTo>
                  <a:pt x="70634" y="488609"/>
                </a:lnTo>
                <a:lnTo>
                  <a:pt x="70634" y="444614"/>
                </a:lnTo>
                <a:lnTo>
                  <a:pt x="142133" y="444614"/>
                </a:lnTo>
                <a:lnTo>
                  <a:pt x="142250" y="429343"/>
                </a:lnTo>
                <a:lnTo>
                  <a:pt x="152563" y="420943"/>
                </a:lnTo>
                <a:lnTo>
                  <a:pt x="159627" y="413165"/>
                </a:lnTo>
                <a:lnTo>
                  <a:pt x="82214" y="413165"/>
                </a:lnTo>
                <a:lnTo>
                  <a:pt x="76254" y="411962"/>
                </a:lnTo>
                <a:lnTo>
                  <a:pt x="70634" y="410072"/>
                </a:lnTo>
                <a:lnTo>
                  <a:pt x="65461" y="408401"/>
                </a:lnTo>
                <a:lnTo>
                  <a:pt x="60646" y="405971"/>
                </a:lnTo>
                <a:lnTo>
                  <a:pt x="51943" y="399882"/>
                </a:lnTo>
                <a:lnTo>
                  <a:pt x="48230" y="396397"/>
                </a:lnTo>
                <a:lnTo>
                  <a:pt x="45121" y="392444"/>
                </a:lnTo>
                <a:lnTo>
                  <a:pt x="44864" y="392174"/>
                </a:lnTo>
                <a:lnTo>
                  <a:pt x="37247" y="377345"/>
                </a:lnTo>
                <a:lnTo>
                  <a:pt x="35796" y="372925"/>
                </a:lnTo>
                <a:lnTo>
                  <a:pt x="34827" y="368285"/>
                </a:lnTo>
                <a:lnTo>
                  <a:pt x="34827" y="358539"/>
                </a:lnTo>
                <a:lnTo>
                  <a:pt x="35796" y="353924"/>
                </a:lnTo>
                <a:lnTo>
                  <a:pt x="37247" y="349480"/>
                </a:lnTo>
                <a:lnTo>
                  <a:pt x="37777" y="347736"/>
                </a:lnTo>
                <a:lnTo>
                  <a:pt x="39808" y="342531"/>
                </a:lnTo>
                <a:lnTo>
                  <a:pt x="41988" y="338383"/>
                </a:lnTo>
                <a:lnTo>
                  <a:pt x="44864" y="334651"/>
                </a:lnTo>
                <a:lnTo>
                  <a:pt x="45046" y="334503"/>
                </a:lnTo>
                <a:lnTo>
                  <a:pt x="48230" y="330477"/>
                </a:lnTo>
                <a:lnTo>
                  <a:pt x="51943" y="326966"/>
                </a:lnTo>
                <a:lnTo>
                  <a:pt x="56154" y="324020"/>
                </a:lnTo>
                <a:lnTo>
                  <a:pt x="56328" y="323873"/>
                </a:lnTo>
                <a:lnTo>
                  <a:pt x="60646" y="320903"/>
                </a:lnTo>
                <a:lnTo>
                  <a:pt x="65461" y="318471"/>
                </a:lnTo>
                <a:lnTo>
                  <a:pt x="76254" y="314912"/>
                </a:lnTo>
                <a:lnTo>
                  <a:pt x="82214" y="313733"/>
                </a:lnTo>
                <a:lnTo>
                  <a:pt x="159344" y="313733"/>
                </a:lnTo>
                <a:lnTo>
                  <a:pt x="157707" y="311462"/>
                </a:lnTo>
                <a:lnTo>
                  <a:pt x="149549" y="303210"/>
                </a:lnTo>
                <a:lnTo>
                  <a:pt x="142250" y="297505"/>
                </a:lnTo>
                <a:lnTo>
                  <a:pt x="142250" y="282235"/>
                </a:lnTo>
                <a:lnTo>
                  <a:pt x="70634" y="282235"/>
                </a:lnTo>
                <a:lnTo>
                  <a:pt x="70634" y="39401"/>
                </a:lnTo>
                <a:lnTo>
                  <a:pt x="78641" y="32011"/>
                </a:lnTo>
                <a:lnTo>
                  <a:pt x="138810" y="32011"/>
                </a:lnTo>
                <a:lnTo>
                  <a:pt x="134320" y="22603"/>
                </a:lnTo>
                <a:lnTo>
                  <a:pt x="125281" y="12348"/>
                </a:lnTo>
                <a:lnTo>
                  <a:pt x="113636" y="4634"/>
                </a:lnTo>
                <a:lnTo>
                  <a:pt x="99966" y="0"/>
                </a:lnTo>
                <a:close/>
              </a:path>
              <a:path w="177164" h="528320">
                <a:moveTo>
                  <a:pt x="142133" y="444614"/>
                </a:moveTo>
                <a:lnTo>
                  <a:pt x="106441" y="444614"/>
                </a:lnTo>
                <a:lnTo>
                  <a:pt x="106441" y="488609"/>
                </a:lnTo>
                <a:lnTo>
                  <a:pt x="98419" y="496000"/>
                </a:lnTo>
                <a:lnTo>
                  <a:pt x="138877" y="496000"/>
                </a:lnTo>
                <a:lnTo>
                  <a:pt x="141818" y="485729"/>
                </a:lnTo>
                <a:lnTo>
                  <a:pt x="142133" y="444614"/>
                </a:lnTo>
                <a:close/>
              </a:path>
              <a:path w="177164" h="528320">
                <a:moveTo>
                  <a:pt x="106441" y="444614"/>
                </a:moveTo>
                <a:lnTo>
                  <a:pt x="70634" y="444614"/>
                </a:lnTo>
                <a:lnTo>
                  <a:pt x="76419" y="445719"/>
                </a:lnTo>
                <a:lnTo>
                  <a:pt x="82396" y="446308"/>
                </a:lnTo>
                <a:lnTo>
                  <a:pt x="94679" y="446308"/>
                </a:lnTo>
                <a:lnTo>
                  <a:pt x="100656" y="445719"/>
                </a:lnTo>
                <a:lnTo>
                  <a:pt x="106441" y="444614"/>
                </a:lnTo>
                <a:close/>
              </a:path>
              <a:path w="177164" h="528320">
                <a:moveTo>
                  <a:pt x="159344" y="313733"/>
                </a:moveTo>
                <a:lnTo>
                  <a:pt x="94838" y="313733"/>
                </a:lnTo>
                <a:lnTo>
                  <a:pt x="100798" y="314912"/>
                </a:lnTo>
                <a:lnTo>
                  <a:pt x="111614" y="318471"/>
                </a:lnTo>
                <a:lnTo>
                  <a:pt x="116413" y="320903"/>
                </a:lnTo>
                <a:lnTo>
                  <a:pt x="120748" y="323873"/>
                </a:lnTo>
                <a:lnTo>
                  <a:pt x="120906" y="324020"/>
                </a:lnTo>
                <a:lnTo>
                  <a:pt x="125125" y="326966"/>
                </a:lnTo>
                <a:lnTo>
                  <a:pt x="128839" y="330477"/>
                </a:lnTo>
                <a:lnTo>
                  <a:pt x="131955" y="334405"/>
                </a:lnTo>
                <a:lnTo>
                  <a:pt x="132187" y="334651"/>
                </a:lnTo>
                <a:lnTo>
                  <a:pt x="135071" y="338383"/>
                </a:lnTo>
                <a:lnTo>
                  <a:pt x="137251" y="342531"/>
                </a:lnTo>
                <a:lnTo>
                  <a:pt x="139291" y="347736"/>
                </a:lnTo>
                <a:lnTo>
                  <a:pt x="139547" y="348620"/>
                </a:lnTo>
                <a:lnTo>
                  <a:pt x="141263" y="353924"/>
                </a:lnTo>
                <a:lnTo>
                  <a:pt x="142250" y="358539"/>
                </a:lnTo>
                <a:lnTo>
                  <a:pt x="142250" y="368285"/>
                </a:lnTo>
                <a:lnTo>
                  <a:pt x="141263" y="372925"/>
                </a:lnTo>
                <a:lnTo>
                  <a:pt x="139829" y="377345"/>
                </a:lnTo>
                <a:lnTo>
                  <a:pt x="139291" y="379088"/>
                </a:lnTo>
                <a:lnTo>
                  <a:pt x="137251" y="384341"/>
                </a:lnTo>
                <a:lnTo>
                  <a:pt x="135071" y="388491"/>
                </a:lnTo>
                <a:lnTo>
                  <a:pt x="132187" y="392174"/>
                </a:lnTo>
                <a:lnTo>
                  <a:pt x="132004" y="392345"/>
                </a:lnTo>
                <a:lnTo>
                  <a:pt x="106441" y="410072"/>
                </a:lnTo>
                <a:lnTo>
                  <a:pt x="100798" y="411962"/>
                </a:lnTo>
                <a:lnTo>
                  <a:pt x="94838" y="413165"/>
                </a:lnTo>
                <a:lnTo>
                  <a:pt x="159627" y="413165"/>
                </a:lnTo>
                <a:lnTo>
                  <a:pt x="161399" y="411213"/>
                </a:lnTo>
                <a:lnTo>
                  <a:pt x="168562" y="400310"/>
                </a:lnTo>
                <a:lnTo>
                  <a:pt x="173855" y="388393"/>
                </a:lnTo>
                <a:lnTo>
                  <a:pt x="177082" y="375619"/>
                </a:lnTo>
                <a:lnTo>
                  <a:pt x="176553" y="359301"/>
                </a:lnTo>
                <a:lnTo>
                  <a:pt x="174204" y="344856"/>
                </a:lnTo>
                <a:lnTo>
                  <a:pt x="170181" y="332155"/>
                </a:lnTo>
                <a:lnTo>
                  <a:pt x="164633" y="321067"/>
                </a:lnTo>
                <a:lnTo>
                  <a:pt x="159344" y="313733"/>
                </a:lnTo>
                <a:close/>
              </a:path>
              <a:path w="177164" h="528320">
                <a:moveTo>
                  <a:pt x="94679" y="280590"/>
                </a:moveTo>
                <a:lnTo>
                  <a:pt x="82396" y="280590"/>
                </a:lnTo>
                <a:lnTo>
                  <a:pt x="76419" y="281154"/>
                </a:lnTo>
                <a:lnTo>
                  <a:pt x="70634" y="282235"/>
                </a:lnTo>
                <a:lnTo>
                  <a:pt x="106441" y="282235"/>
                </a:lnTo>
                <a:lnTo>
                  <a:pt x="100656" y="281154"/>
                </a:lnTo>
                <a:lnTo>
                  <a:pt x="94679" y="280590"/>
                </a:lnTo>
                <a:close/>
              </a:path>
              <a:path w="177164" h="528320">
                <a:moveTo>
                  <a:pt x="138810" y="32011"/>
                </a:moveTo>
                <a:lnTo>
                  <a:pt x="98419" y="32011"/>
                </a:lnTo>
                <a:lnTo>
                  <a:pt x="106441" y="39401"/>
                </a:lnTo>
                <a:lnTo>
                  <a:pt x="106441" y="282235"/>
                </a:lnTo>
                <a:lnTo>
                  <a:pt x="142250" y="282235"/>
                </a:lnTo>
                <a:lnTo>
                  <a:pt x="142250" y="48583"/>
                </a:lnTo>
                <a:lnTo>
                  <a:pt x="140170" y="34860"/>
                </a:lnTo>
                <a:lnTo>
                  <a:pt x="138810" y="3201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7961" y="1719550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5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4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7961" y="4208608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09"/>
                </a:lnTo>
                <a:lnTo>
                  <a:pt x="34987" y="618517"/>
                </a:lnTo>
                <a:lnTo>
                  <a:pt x="66704" y="679740"/>
                </a:lnTo>
                <a:lnTo>
                  <a:pt x="107172" y="734961"/>
                </a:lnTo>
                <a:lnTo>
                  <a:pt x="155475" y="783264"/>
                </a:lnTo>
                <a:lnTo>
                  <a:pt x="210696" y="823732"/>
                </a:lnTo>
                <a:lnTo>
                  <a:pt x="271919" y="855449"/>
                </a:lnTo>
                <a:lnTo>
                  <a:pt x="338227" y="877497"/>
                </a:lnTo>
                <a:lnTo>
                  <a:pt x="408704" y="888960"/>
                </a:lnTo>
                <a:lnTo>
                  <a:pt x="445218" y="890436"/>
                </a:lnTo>
                <a:lnTo>
                  <a:pt x="481733" y="888960"/>
                </a:lnTo>
                <a:lnTo>
                  <a:pt x="552210" y="877497"/>
                </a:lnTo>
                <a:lnTo>
                  <a:pt x="618518" y="855449"/>
                </a:lnTo>
                <a:lnTo>
                  <a:pt x="679741" y="823732"/>
                </a:lnTo>
                <a:lnTo>
                  <a:pt x="734962" y="783264"/>
                </a:lnTo>
                <a:lnTo>
                  <a:pt x="783265" y="734961"/>
                </a:lnTo>
                <a:lnTo>
                  <a:pt x="823733" y="679740"/>
                </a:lnTo>
                <a:lnTo>
                  <a:pt x="855450" y="618517"/>
                </a:lnTo>
                <a:lnTo>
                  <a:pt x="877498" y="552209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4043" y="4484837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7"/>
                </a:lnTo>
                <a:lnTo>
                  <a:pt x="1361789" y="101509"/>
                </a:lnTo>
                <a:lnTo>
                  <a:pt x="1216101" y="156474"/>
                </a:lnTo>
                <a:lnTo>
                  <a:pt x="1076099" y="222247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3" y="583192"/>
                </a:lnTo>
                <a:lnTo>
                  <a:pt x="479304" y="695329"/>
                </a:lnTo>
                <a:lnTo>
                  <a:pt x="384175" y="815200"/>
                </a:lnTo>
                <a:lnTo>
                  <a:pt x="298319" y="942294"/>
                </a:lnTo>
                <a:lnTo>
                  <a:pt x="222248" y="1076099"/>
                </a:lnTo>
                <a:lnTo>
                  <a:pt x="156474" y="1216101"/>
                </a:lnTo>
                <a:lnTo>
                  <a:pt x="101509" y="1361789"/>
                </a:lnTo>
                <a:lnTo>
                  <a:pt x="57868" y="1512649"/>
                </a:lnTo>
                <a:lnTo>
                  <a:pt x="26060" y="1668170"/>
                </a:lnTo>
                <a:lnTo>
                  <a:pt x="6600" y="1827839"/>
                </a:lnTo>
                <a:lnTo>
                  <a:pt x="0" y="1991144"/>
                </a:lnTo>
                <a:lnTo>
                  <a:pt x="6600" y="2154449"/>
                </a:lnTo>
                <a:lnTo>
                  <a:pt x="26060" y="2314118"/>
                </a:lnTo>
                <a:lnTo>
                  <a:pt x="57868" y="2469640"/>
                </a:lnTo>
                <a:lnTo>
                  <a:pt x="101509" y="2620500"/>
                </a:lnTo>
                <a:lnTo>
                  <a:pt x="156474" y="2766188"/>
                </a:lnTo>
                <a:lnTo>
                  <a:pt x="222248" y="2906190"/>
                </a:lnTo>
                <a:lnTo>
                  <a:pt x="298319" y="3039995"/>
                </a:lnTo>
                <a:lnTo>
                  <a:pt x="384175" y="3167089"/>
                </a:lnTo>
                <a:lnTo>
                  <a:pt x="479304" y="3286960"/>
                </a:lnTo>
                <a:lnTo>
                  <a:pt x="583193" y="3399097"/>
                </a:lnTo>
                <a:lnTo>
                  <a:pt x="695329" y="3502986"/>
                </a:lnTo>
                <a:lnTo>
                  <a:pt x="815200" y="3598114"/>
                </a:lnTo>
                <a:lnTo>
                  <a:pt x="942295" y="3683970"/>
                </a:lnTo>
                <a:lnTo>
                  <a:pt x="1076099" y="3760042"/>
                </a:lnTo>
                <a:lnTo>
                  <a:pt x="1216101" y="3825816"/>
                </a:lnTo>
                <a:lnTo>
                  <a:pt x="1361789" y="3880780"/>
                </a:lnTo>
                <a:lnTo>
                  <a:pt x="1512650" y="3924422"/>
                </a:lnTo>
                <a:lnTo>
                  <a:pt x="1668171" y="3956229"/>
                </a:lnTo>
                <a:lnTo>
                  <a:pt x="1827840" y="3975689"/>
                </a:lnTo>
                <a:lnTo>
                  <a:pt x="1991145" y="3982290"/>
                </a:lnTo>
                <a:lnTo>
                  <a:pt x="2154450" y="3975689"/>
                </a:lnTo>
                <a:lnTo>
                  <a:pt x="2314119" y="3956229"/>
                </a:lnTo>
                <a:lnTo>
                  <a:pt x="2469640" y="3924422"/>
                </a:lnTo>
                <a:lnTo>
                  <a:pt x="2620501" y="3880780"/>
                </a:lnTo>
                <a:lnTo>
                  <a:pt x="2766189" y="3825816"/>
                </a:lnTo>
                <a:lnTo>
                  <a:pt x="2906191" y="3760042"/>
                </a:lnTo>
                <a:lnTo>
                  <a:pt x="3039995" y="3683970"/>
                </a:lnTo>
                <a:lnTo>
                  <a:pt x="3167090" y="3598114"/>
                </a:lnTo>
                <a:lnTo>
                  <a:pt x="3286961" y="3502986"/>
                </a:lnTo>
                <a:lnTo>
                  <a:pt x="3399097" y="3399097"/>
                </a:lnTo>
                <a:lnTo>
                  <a:pt x="3502986" y="3286960"/>
                </a:lnTo>
                <a:lnTo>
                  <a:pt x="3598115" y="3167089"/>
                </a:lnTo>
                <a:lnTo>
                  <a:pt x="3683971" y="3039995"/>
                </a:lnTo>
                <a:lnTo>
                  <a:pt x="3760042" y="2906190"/>
                </a:lnTo>
                <a:lnTo>
                  <a:pt x="3825816" y="2766188"/>
                </a:lnTo>
                <a:lnTo>
                  <a:pt x="3880780" y="2620500"/>
                </a:lnTo>
                <a:lnTo>
                  <a:pt x="3924422" y="2469640"/>
                </a:lnTo>
                <a:lnTo>
                  <a:pt x="3956230" y="2314118"/>
                </a:lnTo>
                <a:lnTo>
                  <a:pt x="3975690" y="2154449"/>
                </a:lnTo>
                <a:lnTo>
                  <a:pt x="3982290" y="1991144"/>
                </a:lnTo>
                <a:lnTo>
                  <a:pt x="3975690" y="1827839"/>
                </a:lnTo>
                <a:lnTo>
                  <a:pt x="3956230" y="1668170"/>
                </a:lnTo>
                <a:lnTo>
                  <a:pt x="3924422" y="1512649"/>
                </a:lnTo>
                <a:lnTo>
                  <a:pt x="3880780" y="1361789"/>
                </a:lnTo>
                <a:lnTo>
                  <a:pt x="3825816" y="1216101"/>
                </a:lnTo>
                <a:lnTo>
                  <a:pt x="3760042" y="1076099"/>
                </a:lnTo>
                <a:lnTo>
                  <a:pt x="3683971" y="942294"/>
                </a:lnTo>
                <a:lnTo>
                  <a:pt x="3598115" y="815200"/>
                </a:lnTo>
                <a:lnTo>
                  <a:pt x="3502986" y="695329"/>
                </a:lnTo>
                <a:lnTo>
                  <a:pt x="3399097" y="583192"/>
                </a:lnTo>
                <a:lnTo>
                  <a:pt x="3286961" y="479304"/>
                </a:lnTo>
                <a:lnTo>
                  <a:pt x="3167090" y="384175"/>
                </a:lnTo>
                <a:lnTo>
                  <a:pt x="3039995" y="298319"/>
                </a:lnTo>
                <a:lnTo>
                  <a:pt x="2906191" y="222247"/>
                </a:lnTo>
                <a:lnTo>
                  <a:pt x="2766189" y="156474"/>
                </a:lnTo>
                <a:lnTo>
                  <a:pt x="2620501" y="101509"/>
                </a:lnTo>
                <a:lnTo>
                  <a:pt x="2469640" y="57867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41995" y="1570774"/>
            <a:ext cx="4570095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用例设计的思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考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7007" y="1906952"/>
            <a:ext cx="6706234" cy="147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095">
              <a:lnSpc>
                <a:spcPct val="100000"/>
              </a:lnSpc>
            </a:pPr>
            <a:r>
              <a:rPr dirty="0" sz="4100" spc="225">
                <a:solidFill>
                  <a:srgbClr val="6C6969"/>
                </a:solidFill>
                <a:latin typeface="宋体"/>
                <a:cs typeface="宋体"/>
              </a:rPr>
              <a:t>充足的检查点</a:t>
            </a:r>
            <a:endParaRPr sz="41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dirty="0" sz="3300" spc="1725">
                <a:solidFill>
                  <a:srgbClr val="FCBB0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可以检查出被测服务更多的缺陷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73542" y="1965628"/>
            <a:ext cx="33972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819">
                <a:solidFill>
                  <a:srgbClr val="FFFFFF"/>
                </a:solidFill>
                <a:latin typeface="宋体"/>
                <a:cs typeface="宋体"/>
              </a:rPr>
              <a:t>A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57007" y="4386764"/>
            <a:ext cx="8056880" cy="148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095">
              <a:lnSpc>
                <a:spcPct val="100000"/>
              </a:lnSpc>
            </a:pPr>
            <a:r>
              <a:rPr dirty="0" sz="4100" spc="225">
                <a:solidFill>
                  <a:srgbClr val="6C6969"/>
                </a:solidFill>
                <a:latin typeface="宋体"/>
                <a:cs typeface="宋体"/>
              </a:rPr>
              <a:t>尽量少的误报</a:t>
            </a:r>
            <a:endParaRPr sz="41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375"/>
              </a:spcBef>
            </a:pPr>
            <a:r>
              <a:rPr dirty="0" sz="3300" spc="1725">
                <a:solidFill>
                  <a:srgbClr val="FCBB0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可以减少很多的人工检查和维护的成本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1396" y="4454685"/>
            <a:ext cx="32385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695">
                <a:solidFill>
                  <a:srgbClr val="FFFFFF"/>
                </a:solidFill>
                <a:latin typeface="宋体"/>
                <a:cs typeface="宋体"/>
              </a:rPr>
              <a:t>B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11992" y="6071171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校验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07961" y="6805364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4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57007" y="6997369"/>
            <a:ext cx="9857740" cy="3706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035">
              <a:lnSpc>
                <a:spcPct val="100000"/>
              </a:lnSpc>
            </a:pPr>
            <a:r>
              <a:rPr dirty="0" sz="4000" spc="325" b="1">
                <a:solidFill>
                  <a:srgbClr val="6C6969"/>
                </a:solidFill>
                <a:latin typeface="Microsoft JhengHei UI"/>
                <a:cs typeface="Microsoft JhengHei UI"/>
              </a:rPr>
              <a:t>还要</a:t>
            </a:r>
            <a:endParaRPr sz="40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3135"/>
              </a:spcBef>
            </a:pPr>
            <a:r>
              <a:rPr dirty="0" sz="3300" spc="1725">
                <a:solidFill>
                  <a:srgbClr val="FCBB0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简单、易读</a:t>
            </a:r>
            <a:endParaRPr sz="3300">
              <a:latin typeface="宋体"/>
              <a:cs typeface="宋体"/>
            </a:endParaRPr>
          </a:p>
          <a:p>
            <a:pPr marL="12700" marR="905510">
              <a:lnSpc>
                <a:spcPct val="149900"/>
              </a:lnSpc>
            </a:pPr>
            <a:r>
              <a:rPr dirty="0" sz="3300" spc="1725">
                <a:solidFill>
                  <a:srgbClr val="FCBB0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最好使用一些公式就能实现自己想要的验证 </a:t>
            </a:r>
            <a:r>
              <a:rPr dirty="0" sz="3300" spc="1725">
                <a:solidFill>
                  <a:srgbClr val="FCBB0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通用、灵活、多样</a:t>
            </a:r>
            <a:endParaRPr sz="33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dirty="0" sz="3300" spc="1725">
                <a:solidFill>
                  <a:srgbClr val="FCBB0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甚至可以用在其他项目的检查上，减少学习成本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72232" y="7051442"/>
            <a:ext cx="34226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840">
                <a:solidFill>
                  <a:srgbClr val="FFFFFF"/>
                </a:solidFill>
                <a:latin typeface="宋体"/>
                <a:cs typeface="宋体"/>
              </a:rPr>
              <a:t>C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803" y="4483603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8"/>
                </a:lnTo>
                <a:lnTo>
                  <a:pt x="1361789" y="101510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3" y="583193"/>
                </a:lnTo>
                <a:lnTo>
                  <a:pt x="479304" y="695329"/>
                </a:lnTo>
                <a:lnTo>
                  <a:pt x="384175" y="815201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2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1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6"/>
                </a:lnTo>
                <a:lnTo>
                  <a:pt x="384175" y="3167090"/>
                </a:lnTo>
                <a:lnTo>
                  <a:pt x="479304" y="3286962"/>
                </a:lnTo>
                <a:lnTo>
                  <a:pt x="583193" y="3399098"/>
                </a:lnTo>
                <a:lnTo>
                  <a:pt x="695329" y="3502987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1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6" y="3683971"/>
                </a:lnTo>
                <a:lnTo>
                  <a:pt x="3167090" y="3598115"/>
                </a:lnTo>
                <a:lnTo>
                  <a:pt x="3286962" y="3502987"/>
                </a:lnTo>
                <a:lnTo>
                  <a:pt x="3399098" y="3399098"/>
                </a:lnTo>
                <a:lnTo>
                  <a:pt x="3502987" y="3286962"/>
                </a:lnTo>
                <a:lnTo>
                  <a:pt x="3598115" y="3167090"/>
                </a:lnTo>
                <a:lnTo>
                  <a:pt x="3683972" y="3039996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1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2"/>
                </a:lnTo>
                <a:lnTo>
                  <a:pt x="3760043" y="1076099"/>
                </a:lnTo>
                <a:lnTo>
                  <a:pt x="3683972" y="942295"/>
                </a:lnTo>
                <a:lnTo>
                  <a:pt x="3598115" y="815201"/>
                </a:lnTo>
                <a:lnTo>
                  <a:pt x="3502987" y="695329"/>
                </a:lnTo>
                <a:lnTo>
                  <a:pt x="3399098" y="583193"/>
                </a:lnTo>
                <a:lnTo>
                  <a:pt x="3286962" y="479304"/>
                </a:lnTo>
                <a:lnTo>
                  <a:pt x="3167090" y="384175"/>
                </a:lnTo>
                <a:lnTo>
                  <a:pt x="3039996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10"/>
                </a:lnTo>
                <a:lnTo>
                  <a:pt x="2469641" y="57868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10755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通用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1739" y="4479861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7"/>
                </a:lnTo>
                <a:lnTo>
                  <a:pt x="1361789" y="101509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2" y="583192"/>
                </a:lnTo>
                <a:lnTo>
                  <a:pt x="479304" y="695329"/>
                </a:lnTo>
                <a:lnTo>
                  <a:pt x="384175" y="815200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1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0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5"/>
                </a:lnTo>
                <a:lnTo>
                  <a:pt x="384175" y="3167090"/>
                </a:lnTo>
                <a:lnTo>
                  <a:pt x="479304" y="3286961"/>
                </a:lnTo>
                <a:lnTo>
                  <a:pt x="583192" y="3399097"/>
                </a:lnTo>
                <a:lnTo>
                  <a:pt x="695329" y="3502986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0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5" y="3683971"/>
                </a:lnTo>
                <a:lnTo>
                  <a:pt x="3167090" y="3598115"/>
                </a:lnTo>
                <a:lnTo>
                  <a:pt x="3286961" y="3502986"/>
                </a:lnTo>
                <a:lnTo>
                  <a:pt x="3399097" y="3399097"/>
                </a:lnTo>
                <a:lnTo>
                  <a:pt x="3502986" y="3286961"/>
                </a:lnTo>
                <a:lnTo>
                  <a:pt x="3598115" y="3167090"/>
                </a:lnTo>
                <a:lnTo>
                  <a:pt x="3683971" y="3039995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0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1"/>
                </a:lnTo>
                <a:lnTo>
                  <a:pt x="3760043" y="1076099"/>
                </a:lnTo>
                <a:lnTo>
                  <a:pt x="3683971" y="942295"/>
                </a:lnTo>
                <a:lnTo>
                  <a:pt x="3598115" y="815200"/>
                </a:lnTo>
                <a:lnTo>
                  <a:pt x="3502986" y="695329"/>
                </a:lnTo>
                <a:lnTo>
                  <a:pt x="3399097" y="583192"/>
                </a:lnTo>
                <a:lnTo>
                  <a:pt x="3286961" y="479304"/>
                </a:lnTo>
                <a:lnTo>
                  <a:pt x="3167090" y="384175"/>
                </a:lnTo>
                <a:lnTo>
                  <a:pt x="3039995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09"/>
                </a:lnTo>
                <a:lnTo>
                  <a:pt x="2469640" y="57867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729688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校验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72549" y="4466027"/>
            <a:ext cx="3978910" cy="3978910"/>
          </a:xfrm>
          <a:custGeom>
            <a:avLst/>
            <a:gdLst/>
            <a:ahLst/>
            <a:cxnLst/>
            <a:rect l="l" t="t" r="r" b="b"/>
            <a:pathLst>
              <a:path w="3978909" h="3978909">
                <a:moveTo>
                  <a:pt x="1989269" y="0"/>
                </a:moveTo>
                <a:lnTo>
                  <a:pt x="1826117" y="6594"/>
                </a:lnTo>
                <a:lnTo>
                  <a:pt x="1666598" y="26036"/>
                </a:lnTo>
                <a:lnTo>
                  <a:pt x="1511223" y="57813"/>
                </a:lnTo>
                <a:lnTo>
                  <a:pt x="1360504" y="101414"/>
                </a:lnTo>
                <a:lnTo>
                  <a:pt x="1214954" y="156327"/>
                </a:lnTo>
                <a:lnTo>
                  <a:pt x="1075083" y="222039"/>
                </a:lnTo>
                <a:lnTo>
                  <a:pt x="941405" y="298038"/>
                </a:lnTo>
                <a:lnTo>
                  <a:pt x="814430" y="383814"/>
                </a:lnTo>
                <a:lnTo>
                  <a:pt x="694672" y="478853"/>
                </a:lnTo>
                <a:lnTo>
                  <a:pt x="582641" y="582644"/>
                </a:lnTo>
                <a:lnTo>
                  <a:pt x="478851" y="694675"/>
                </a:lnTo>
                <a:lnTo>
                  <a:pt x="383812" y="814434"/>
                </a:lnTo>
                <a:lnTo>
                  <a:pt x="298037" y="941409"/>
                </a:lnTo>
                <a:lnTo>
                  <a:pt x="222037" y="1075087"/>
                </a:lnTo>
                <a:lnTo>
                  <a:pt x="156326" y="1214958"/>
                </a:lnTo>
                <a:lnTo>
                  <a:pt x="101413" y="1360509"/>
                </a:lnTo>
                <a:lnTo>
                  <a:pt x="57813" y="1511228"/>
                </a:lnTo>
                <a:lnTo>
                  <a:pt x="26036" y="1666603"/>
                </a:lnTo>
                <a:lnTo>
                  <a:pt x="6594" y="1826122"/>
                </a:lnTo>
                <a:lnTo>
                  <a:pt x="0" y="1989273"/>
                </a:lnTo>
                <a:lnTo>
                  <a:pt x="6594" y="2152424"/>
                </a:lnTo>
                <a:lnTo>
                  <a:pt x="26036" y="2311943"/>
                </a:lnTo>
                <a:lnTo>
                  <a:pt x="57813" y="2467318"/>
                </a:lnTo>
                <a:lnTo>
                  <a:pt x="101413" y="2618037"/>
                </a:lnTo>
                <a:lnTo>
                  <a:pt x="156326" y="2763588"/>
                </a:lnTo>
                <a:lnTo>
                  <a:pt x="222037" y="2903459"/>
                </a:lnTo>
                <a:lnTo>
                  <a:pt x="298037" y="3037137"/>
                </a:lnTo>
                <a:lnTo>
                  <a:pt x="383812" y="3164112"/>
                </a:lnTo>
                <a:lnTo>
                  <a:pt x="478851" y="3283871"/>
                </a:lnTo>
                <a:lnTo>
                  <a:pt x="582641" y="3395902"/>
                </a:lnTo>
                <a:lnTo>
                  <a:pt x="694672" y="3499693"/>
                </a:lnTo>
                <a:lnTo>
                  <a:pt x="814430" y="3594732"/>
                </a:lnTo>
                <a:lnTo>
                  <a:pt x="941405" y="3680507"/>
                </a:lnTo>
                <a:lnTo>
                  <a:pt x="1075083" y="3756507"/>
                </a:lnTo>
                <a:lnTo>
                  <a:pt x="1214954" y="3822219"/>
                </a:lnTo>
                <a:lnTo>
                  <a:pt x="1360504" y="3877132"/>
                </a:lnTo>
                <a:lnTo>
                  <a:pt x="1511223" y="3920733"/>
                </a:lnTo>
                <a:lnTo>
                  <a:pt x="1666598" y="3952510"/>
                </a:lnTo>
                <a:lnTo>
                  <a:pt x="1826117" y="3971952"/>
                </a:lnTo>
                <a:lnTo>
                  <a:pt x="1989269" y="3978546"/>
                </a:lnTo>
                <a:lnTo>
                  <a:pt x="2152420" y="3971952"/>
                </a:lnTo>
                <a:lnTo>
                  <a:pt x="2311940" y="3952510"/>
                </a:lnTo>
                <a:lnTo>
                  <a:pt x="2467315" y="3920733"/>
                </a:lnTo>
                <a:lnTo>
                  <a:pt x="2618033" y="3877132"/>
                </a:lnTo>
                <a:lnTo>
                  <a:pt x="2763584" y="3822219"/>
                </a:lnTo>
                <a:lnTo>
                  <a:pt x="2903454" y="3756507"/>
                </a:lnTo>
                <a:lnTo>
                  <a:pt x="3037133" y="3680507"/>
                </a:lnTo>
                <a:lnTo>
                  <a:pt x="3164107" y="3594732"/>
                </a:lnTo>
                <a:lnTo>
                  <a:pt x="3283866" y="3499693"/>
                </a:lnTo>
                <a:lnTo>
                  <a:pt x="3395896" y="3395902"/>
                </a:lnTo>
                <a:lnTo>
                  <a:pt x="3499687" y="3283871"/>
                </a:lnTo>
                <a:lnTo>
                  <a:pt x="3594726" y="3164112"/>
                </a:lnTo>
                <a:lnTo>
                  <a:pt x="3680501" y="3037137"/>
                </a:lnTo>
                <a:lnTo>
                  <a:pt x="3756500" y="2903459"/>
                </a:lnTo>
                <a:lnTo>
                  <a:pt x="3822212" y="2763588"/>
                </a:lnTo>
                <a:lnTo>
                  <a:pt x="3877124" y="2618037"/>
                </a:lnTo>
                <a:lnTo>
                  <a:pt x="3920725" y="2467318"/>
                </a:lnTo>
                <a:lnTo>
                  <a:pt x="3952502" y="2311943"/>
                </a:lnTo>
                <a:lnTo>
                  <a:pt x="3971944" y="2152424"/>
                </a:lnTo>
                <a:lnTo>
                  <a:pt x="3978538" y="1989273"/>
                </a:lnTo>
                <a:lnTo>
                  <a:pt x="3971944" y="1826122"/>
                </a:lnTo>
                <a:lnTo>
                  <a:pt x="3952502" y="1666603"/>
                </a:lnTo>
                <a:lnTo>
                  <a:pt x="3920725" y="1511228"/>
                </a:lnTo>
                <a:lnTo>
                  <a:pt x="3877124" y="1360509"/>
                </a:lnTo>
                <a:lnTo>
                  <a:pt x="3822212" y="1214958"/>
                </a:lnTo>
                <a:lnTo>
                  <a:pt x="3756500" y="1075087"/>
                </a:lnTo>
                <a:lnTo>
                  <a:pt x="3680501" y="941409"/>
                </a:lnTo>
                <a:lnTo>
                  <a:pt x="3594726" y="814434"/>
                </a:lnTo>
                <a:lnTo>
                  <a:pt x="3499687" y="694675"/>
                </a:lnTo>
                <a:lnTo>
                  <a:pt x="3395896" y="582644"/>
                </a:lnTo>
                <a:lnTo>
                  <a:pt x="3283866" y="478853"/>
                </a:lnTo>
                <a:lnTo>
                  <a:pt x="3164107" y="383814"/>
                </a:lnTo>
                <a:lnTo>
                  <a:pt x="3037133" y="298038"/>
                </a:lnTo>
                <a:lnTo>
                  <a:pt x="2903454" y="222039"/>
                </a:lnTo>
                <a:lnTo>
                  <a:pt x="2763584" y="156327"/>
                </a:lnTo>
                <a:lnTo>
                  <a:pt x="2618033" y="101414"/>
                </a:lnTo>
                <a:lnTo>
                  <a:pt x="2467315" y="57813"/>
                </a:lnTo>
                <a:lnTo>
                  <a:pt x="2311940" y="26036"/>
                </a:lnTo>
                <a:lnTo>
                  <a:pt x="2152420" y="6594"/>
                </a:lnTo>
                <a:lnTo>
                  <a:pt x="1989269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548623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健壮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90215" y="4469998"/>
            <a:ext cx="3981450" cy="3981450"/>
          </a:xfrm>
          <a:custGeom>
            <a:avLst/>
            <a:gdLst/>
            <a:ahLst/>
            <a:cxnLst/>
            <a:rect l="l" t="t" r="r" b="b"/>
            <a:pathLst>
              <a:path w="3981450" h="3981450">
                <a:moveTo>
                  <a:pt x="1990546" y="0"/>
                </a:moveTo>
                <a:lnTo>
                  <a:pt x="1827290" y="6598"/>
                </a:lnTo>
                <a:lnTo>
                  <a:pt x="1667669" y="26052"/>
                </a:lnTo>
                <a:lnTo>
                  <a:pt x="1512195" y="57850"/>
                </a:lnTo>
                <a:lnTo>
                  <a:pt x="1361379" y="101479"/>
                </a:lnTo>
                <a:lnTo>
                  <a:pt x="1215736" y="156426"/>
                </a:lnTo>
                <a:lnTo>
                  <a:pt x="1075775" y="222180"/>
                </a:lnTo>
                <a:lnTo>
                  <a:pt x="942011" y="298228"/>
                </a:lnTo>
                <a:lnTo>
                  <a:pt x="814955" y="384058"/>
                </a:lnTo>
                <a:lnTo>
                  <a:pt x="695120" y="479158"/>
                </a:lnTo>
                <a:lnTo>
                  <a:pt x="583017" y="583015"/>
                </a:lnTo>
                <a:lnTo>
                  <a:pt x="479160" y="695117"/>
                </a:lnTo>
                <a:lnTo>
                  <a:pt x="384060" y="814952"/>
                </a:lnTo>
                <a:lnTo>
                  <a:pt x="298229" y="942007"/>
                </a:lnTo>
                <a:lnTo>
                  <a:pt x="222181" y="1075771"/>
                </a:lnTo>
                <a:lnTo>
                  <a:pt x="156427" y="1215731"/>
                </a:lnTo>
                <a:lnTo>
                  <a:pt x="101479" y="1361374"/>
                </a:lnTo>
                <a:lnTo>
                  <a:pt x="57850" y="1512189"/>
                </a:lnTo>
                <a:lnTo>
                  <a:pt x="26052" y="1667662"/>
                </a:lnTo>
                <a:lnTo>
                  <a:pt x="6598" y="1827283"/>
                </a:lnTo>
                <a:lnTo>
                  <a:pt x="0" y="1990538"/>
                </a:lnTo>
                <a:lnTo>
                  <a:pt x="6598" y="2153793"/>
                </a:lnTo>
                <a:lnTo>
                  <a:pt x="26052" y="2313414"/>
                </a:lnTo>
                <a:lnTo>
                  <a:pt x="57850" y="2468888"/>
                </a:lnTo>
                <a:lnTo>
                  <a:pt x="101479" y="2619702"/>
                </a:lnTo>
                <a:lnTo>
                  <a:pt x="156427" y="2765346"/>
                </a:lnTo>
                <a:lnTo>
                  <a:pt x="222181" y="2905305"/>
                </a:lnTo>
                <a:lnTo>
                  <a:pt x="298229" y="3039069"/>
                </a:lnTo>
                <a:lnTo>
                  <a:pt x="384060" y="3166125"/>
                </a:lnTo>
                <a:lnTo>
                  <a:pt x="479160" y="3285960"/>
                </a:lnTo>
                <a:lnTo>
                  <a:pt x="583017" y="3398062"/>
                </a:lnTo>
                <a:lnTo>
                  <a:pt x="695120" y="3501919"/>
                </a:lnTo>
                <a:lnTo>
                  <a:pt x="814955" y="3597019"/>
                </a:lnTo>
                <a:lnTo>
                  <a:pt x="942011" y="3682849"/>
                </a:lnTo>
                <a:lnTo>
                  <a:pt x="1075775" y="3758897"/>
                </a:lnTo>
                <a:lnTo>
                  <a:pt x="1215736" y="3824651"/>
                </a:lnTo>
                <a:lnTo>
                  <a:pt x="1361379" y="3879598"/>
                </a:lnTo>
                <a:lnTo>
                  <a:pt x="1512195" y="3923227"/>
                </a:lnTo>
                <a:lnTo>
                  <a:pt x="1667669" y="3955024"/>
                </a:lnTo>
                <a:lnTo>
                  <a:pt x="1827290" y="3974479"/>
                </a:lnTo>
                <a:lnTo>
                  <a:pt x="1990546" y="3981077"/>
                </a:lnTo>
                <a:lnTo>
                  <a:pt x="2153801" y="3974479"/>
                </a:lnTo>
                <a:lnTo>
                  <a:pt x="2313420" y="3955024"/>
                </a:lnTo>
                <a:lnTo>
                  <a:pt x="2468894" y="3923227"/>
                </a:lnTo>
                <a:lnTo>
                  <a:pt x="2619708" y="3879598"/>
                </a:lnTo>
                <a:lnTo>
                  <a:pt x="2765351" y="3824651"/>
                </a:lnTo>
                <a:lnTo>
                  <a:pt x="2905310" y="3758897"/>
                </a:lnTo>
                <a:lnTo>
                  <a:pt x="3039074" y="3682849"/>
                </a:lnTo>
                <a:lnTo>
                  <a:pt x="3166129" y="3597019"/>
                </a:lnTo>
                <a:lnTo>
                  <a:pt x="3285964" y="3501919"/>
                </a:lnTo>
                <a:lnTo>
                  <a:pt x="3398066" y="3398062"/>
                </a:lnTo>
                <a:lnTo>
                  <a:pt x="3501923" y="3285960"/>
                </a:lnTo>
                <a:lnTo>
                  <a:pt x="3597023" y="3166125"/>
                </a:lnTo>
                <a:lnTo>
                  <a:pt x="3682853" y="3039069"/>
                </a:lnTo>
                <a:lnTo>
                  <a:pt x="3758902" y="2905305"/>
                </a:lnTo>
                <a:lnTo>
                  <a:pt x="3824656" y="2765346"/>
                </a:lnTo>
                <a:lnTo>
                  <a:pt x="3879603" y="2619702"/>
                </a:lnTo>
                <a:lnTo>
                  <a:pt x="3923232" y="2468888"/>
                </a:lnTo>
                <a:lnTo>
                  <a:pt x="3955030" y="2313414"/>
                </a:lnTo>
                <a:lnTo>
                  <a:pt x="3974484" y="2153793"/>
                </a:lnTo>
                <a:lnTo>
                  <a:pt x="3981082" y="1990538"/>
                </a:lnTo>
                <a:lnTo>
                  <a:pt x="3974484" y="1827283"/>
                </a:lnTo>
                <a:lnTo>
                  <a:pt x="3955030" y="1667662"/>
                </a:lnTo>
                <a:lnTo>
                  <a:pt x="3923232" y="1512189"/>
                </a:lnTo>
                <a:lnTo>
                  <a:pt x="3879603" y="1361374"/>
                </a:lnTo>
                <a:lnTo>
                  <a:pt x="3824656" y="1215731"/>
                </a:lnTo>
                <a:lnTo>
                  <a:pt x="3758902" y="1075771"/>
                </a:lnTo>
                <a:lnTo>
                  <a:pt x="3682853" y="942007"/>
                </a:lnTo>
                <a:lnTo>
                  <a:pt x="3597023" y="814952"/>
                </a:lnTo>
                <a:lnTo>
                  <a:pt x="3501923" y="695117"/>
                </a:lnTo>
                <a:lnTo>
                  <a:pt x="3398066" y="583015"/>
                </a:lnTo>
                <a:lnTo>
                  <a:pt x="3285964" y="479158"/>
                </a:lnTo>
                <a:lnTo>
                  <a:pt x="3166129" y="384058"/>
                </a:lnTo>
                <a:lnTo>
                  <a:pt x="3039074" y="298228"/>
                </a:lnTo>
                <a:lnTo>
                  <a:pt x="2905310" y="222180"/>
                </a:lnTo>
                <a:lnTo>
                  <a:pt x="2765351" y="156426"/>
                </a:lnTo>
                <a:lnTo>
                  <a:pt x="2619708" y="101479"/>
                </a:lnTo>
                <a:lnTo>
                  <a:pt x="2468894" y="57850"/>
                </a:lnTo>
                <a:lnTo>
                  <a:pt x="2313420" y="26052"/>
                </a:lnTo>
                <a:lnTo>
                  <a:pt x="2153801" y="6598"/>
                </a:lnTo>
                <a:lnTo>
                  <a:pt x="1990546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367565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易用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用例设计的思</a:t>
            </a:r>
            <a:r>
              <a:rPr dirty="0" spc="114"/>
              <a:t>考</a:t>
            </a:r>
            <a:r>
              <a:rPr dirty="0" spc="-635"/>
              <a:t> </a:t>
            </a:r>
          </a:p>
        </p:txBody>
      </p:sp>
      <p:sp>
        <p:nvSpPr>
          <p:cNvPr id="12" name="object 12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803" y="4483603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8"/>
                </a:lnTo>
                <a:lnTo>
                  <a:pt x="1361789" y="101510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3" y="583193"/>
                </a:lnTo>
                <a:lnTo>
                  <a:pt x="479304" y="695329"/>
                </a:lnTo>
                <a:lnTo>
                  <a:pt x="384175" y="815201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2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1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6"/>
                </a:lnTo>
                <a:lnTo>
                  <a:pt x="384175" y="3167090"/>
                </a:lnTo>
                <a:lnTo>
                  <a:pt x="479304" y="3286962"/>
                </a:lnTo>
                <a:lnTo>
                  <a:pt x="583193" y="3399098"/>
                </a:lnTo>
                <a:lnTo>
                  <a:pt x="695329" y="3502987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1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6" y="3683971"/>
                </a:lnTo>
                <a:lnTo>
                  <a:pt x="3167090" y="3598115"/>
                </a:lnTo>
                <a:lnTo>
                  <a:pt x="3286962" y="3502987"/>
                </a:lnTo>
                <a:lnTo>
                  <a:pt x="3399098" y="3399098"/>
                </a:lnTo>
                <a:lnTo>
                  <a:pt x="3502987" y="3286962"/>
                </a:lnTo>
                <a:lnTo>
                  <a:pt x="3598115" y="3167090"/>
                </a:lnTo>
                <a:lnTo>
                  <a:pt x="3683972" y="3039996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1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2"/>
                </a:lnTo>
                <a:lnTo>
                  <a:pt x="3760043" y="1076099"/>
                </a:lnTo>
                <a:lnTo>
                  <a:pt x="3683972" y="942295"/>
                </a:lnTo>
                <a:lnTo>
                  <a:pt x="3598115" y="815201"/>
                </a:lnTo>
                <a:lnTo>
                  <a:pt x="3502987" y="695329"/>
                </a:lnTo>
                <a:lnTo>
                  <a:pt x="3399098" y="583193"/>
                </a:lnTo>
                <a:lnTo>
                  <a:pt x="3286962" y="479304"/>
                </a:lnTo>
                <a:lnTo>
                  <a:pt x="3167090" y="384175"/>
                </a:lnTo>
                <a:lnTo>
                  <a:pt x="3039996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10"/>
                </a:lnTo>
                <a:lnTo>
                  <a:pt x="2469641" y="57868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10756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健壮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41995" y="1570774"/>
            <a:ext cx="4570095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用例设计的思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考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55123" y="6649080"/>
            <a:ext cx="6530340" cy="3502660"/>
          </a:xfrm>
          <a:custGeom>
            <a:avLst/>
            <a:gdLst/>
            <a:ahLst/>
            <a:cxnLst/>
            <a:rect l="l" t="t" r="r" b="b"/>
            <a:pathLst>
              <a:path w="6530340" h="3502659">
                <a:moveTo>
                  <a:pt x="0" y="350238"/>
                </a:moveTo>
                <a:lnTo>
                  <a:pt x="4584" y="293428"/>
                </a:lnTo>
                <a:lnTo>
                  <a:pt x="17855" y="239536"/>
                </a:lnTo>
                <a:lnTo>
                  <a:pt x="39092" y="189283"/>
                </a:lnTo>
                <a:lnTo>
                  <a:pt x="67575" y="143392"/>
                </a:lnTo>
                <a:lnTo>
                  <a:pt x="102582" y="102582"/>
                </a:lnTo>
                <a:lnTo>
                  <a:pt x="143392" y="67575"/>
                </a:lnTo>
                <a:lnTo>
                  <a:pt x="189283" y="39093"/>
                </a:lnTo>
                <a:lnTo>
                  <a:pt x="239535" y="17855"/>
                </a:lnTo>
                <a:lnTo>
                  <a:pt x="293427" y="4584"/>
                </a:lnTo>
                <a:lnTo>
                  <a:pt x="350238" y="0"/>
                </a:lnTo>
                <a:lnTo>
                  <a:pt x="6179637" y="0"/>
                </a:lnTo>
                <a:lnTo>
                  <a:pt x="6236447" y="4584"/>
                </a:lnTo>
                <a:lnTo>
                  <a:pt x="6290339" y="17855"/>
                </a:lnTo>
                <a:lnTo>
                  <a:pt x="6340591" y="39093"/>
                </a:lnTo>
                <a:lnTo>
                  <a:pt x="6386483" y="67575"/>
                </a:lnTo>
                <a:lnTo>
                  <a:pt x="6427293" y="102582"/>
                </a:lnTo>
                <a:lnTo>
                  <a:pt x="6462299" y="143392"/>
                </a:lnTo>
                <a:lnTo>
                  <a:pt x="6490782" y="189283"/>
                </a:lnTo>
                <a:lnTo>
                  <a:pt x="6512019" y="239536"/>
                </a:lnTo>
                <a:lnTo>
                  <a:pt x="6525291" y="293428"/>
                </a:lnTo>
                <a:lnTo>
                  <a:pt x="6529875" y="350238"/>
                </a:lnTo>
                <a:lnTo>
                  <a:pt x="6529875" y="3152148"/>
                </a:lnTo>
                <a:lnTo>
                  <a:pt x="6525291" y="3208959"/>
                </a:lnTo>
                <a:lnTo>
                  <a:pt x="6512019" y="3262851"/>
                </a:lnTo>
                <a:lnTo>
                  <a:pt x="6490782" y="3313103"/>
                </a:lnTo>
                <a:lnTo>
                  <a:pt x="6462299" y="3358995"/>
                </a:lnTo>
                <a:lnTo>
                  <a:pt x="6427293" y="3399805"/>
                </a:lnTo>
                <a:lnTo>
                  <a:pt x="6386483" y="3434812"/>
                </a:lnTo>
                <a:lnTo>
                  <a:pt x="6340591" y="3463294"/>
                </a:lnTo>
                <a:lnTo>
                  <a:pt x="6290339" y="3484532"/>
                </a:lnTo>
                <a:lnTo>
                  <a:pt x="6236447" y="3497803"/>
                </a:lnTo>
                <a:lnTo>
                  <a:pt x="6179637" y="3502387"/>
                </a:lnTo>
                <a:lnTo>
                  <a:pt x="350238" y="3502387"/>
                </a:lnTo>
                <a:lnTo>
                  <a:pt x="293427" y="3497803"/>
                </a:lnTo>
                <a:lnTo>
                  <a:pt x="239535" y="3484532"/>
                </a:lnTo>
                <a:lnTo>
                  <a:pt x="189283" y="3463294"/>
                </a:lnTo>
                <a:lnTo>
                  <a:pt x="143392" y="3434812"/>
                </a:lnTo>
                <a:lnTo>
                  <a:pt x="102582" y="3399805"/>
                </a:lnTo>
                <a:lnTo>
                  <a:pt x="67575" y="3358995"/>
                </a:lnTo>
                <a:lnTo>
                  <a:pt x="39092" y="3313103"/>
                </a:lnTo>
                <a:lnTo>
                  <a:pt x="17855" y="3262851"/>
                </a:lnTo>
                <a:lnTo>
                  <a:pt x="4584" y="3208959"/>
                </a:lnTo>
                <a:lnTo>
                  <a:pt x="0" y="3152148"/>
                </a:lnTo>
                <a:lnTo>
                  <a:pt x="0" y="350238"/>
                </a:lnTo>
                <a:close/>
              </a:path>
            </a:pathLst>
          </a:custGeom>
          <a:ln w="52354">
            <a:solidFill>
              <a:srgbClr val="FF7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917862" y="7116332"/>
            <a:ext cx="2035810" cy="2639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65400"/>
              </a:lnSpc>
            </a:pP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机房变动 </a:t>
            </a: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断电断网 </a:t>
            </a: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网络异常 </a:t>
            </a: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空调坏了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91876" y="6649080"/>
            <a:ext cx="6530340" cy="3502660"/>
          </a:xfrm>
          <a:custGeom>
            <a:avLst/>
            <a:gdLst/>
            <a:ahLst/>
            <a:cxnLst/>
            <a:rect l="l" t="t" r="r" b="b"/>
            <a:pathLst>
              <a:path w="6530340" h="3502659">
                <a:moveTo>
                  <a:pt x="0" y="350238"/>
                </a:moveTo>
                <a:lnTo>
                  <a:pt x="4584" y="293428"/>
                </a:lnTo>
                <a:lnTo>
                  <a:pt x="17855" y="239536"/>
                </a:lnTo>
                <a:lnTo>
                  <a:pt x="39092" y="189283"/>
                </a:lnTo>
                <a:lnTo>
                  <a:pt x="67575" y="143392"/>
                </a:lnTo>
                <a:lnTo>
                  <a:pt x="102582" y="102582"/>
                </a:lnTo>
                <a:lnTo>
                  <a:pt x="143392" y="67575"/>
                </a:lnTo>
                <a:lnTo>
                  <a:pt x="189283" y="39093"/>
                </a:lnTo>
                <a:lnTo>
                  <a:pt x="239535" y="17855"/>
                </a:lnTo>
                <a:lnTo>
                  <a:pt x="293427" y="4584"/>
                </a:lnTo>
                <a:lnTo>
                  <a:pt x="350238" y="0"/>
                </a:lnTo>
                <a:lnTo>
                  <a:pt x="6179637" y="0"/>
                </a:lnTo>
                <a:lnTo>
                  <a:pt x="6236447" y="4584"/>
                </a:lnTo>
                <a:lnTo>
                  <a:pt x="6290339" y="17855"/>
                </a:lnTo>
                <a:lnTo>
                  <a:pt x="6340591" y="39093"/>
                </a:lnTo>
                <a:lnTo>
                  <a:pt x="6386483" y="67575"/>
                </a:lnTo>
                <a:lnTo>
                  <a:pt x="6427293" y="102582"/>
                </a:lnTo>
                <a:lnTo>
                  <a:pt x="6462299" y="143392"/>
                </a:lnTo>
                <a:lnTo>
                  <a:pt x="6490782" y="189283"/>
                </a:lnTo>
                <a:lnTo>
                  <a:pt x="6512019" y="239536"/>
                </a:lnTo>
                <a:lnTo>
                  <a:pt x="6525291" y="293428"/>
                </a:lnTo>
                <a:lnTo>
                  <a:pt x="6529875" y="350238"/>
                </a:lnTo>
                <a:lnTo>
                  <a:pt x="6529875" y="3152148"/>
                </a:lnTo>
                <a:lnTo>
                  <a:pt x="6525291" y="3208959"/>
                </a:lnTo>
                <a:lnTo>
                  <a:pt x="6512019" y="3262851"/>
                </a:lnTo>
                <a:lnTo>
                  <a:pt x="6490782" y="3313103"/>
                </a:lnTo>
                <a:lnTo>
                  <a:pt x="6462299" y="3358995"/>
                </a:lnTo>
                <a:lnTo>
                  <a:pt x="6427293" y="3399805"/>
                </a:lnTo>
                <a:lnTo>
                  <a:pt x="6386483" y="3434812"/>
                </a:lnTo>
                <a:lnTo>
                  <a:pt x="6340591" y="3463294"/>
                </a:lnTo>
                <a:lnTo>
                  <a:pt x="6290339" y="3484532"/>
                </a:lnTo>
                <a:lnTo>
                  <a:pt x="6236447" y="3497803"/>
                </a:lnTo>
                <a:lnTo>
                  <a:pt x="6179637" y="3502387"/>
                </a:lnTo>
                <a:lnTo>
                  <a:pt x="350238" y="3502387"/>
                </a:lnTo>
                <a:lnTo>
                  <a:pt x="293427" y="3497803"/>
                </a:lnTo>
                <a:lnTo>
                  <a:pt x="239535" y="3484532"/>
                </a:lnTo>
                <a:lnTo>
                  <a:pt x="189283" y="3463294"/>
                </a:lnTo>
                <a:lnTo>
                  <a:pt x="143392" y="3434812"/>
                </a:lnTo>
                <a:lnTo>
                  <a:pt x="102582" y="3399805"/>
                </a:lnTo>
                <a:lnTo>
                  <a:pt x="67575" y="3358995"/>
                </a:lnTo>
                <a:lnTo>
                  <a:pt x="39092" y="3313103"/>
                </a:lnTo>
                <a:lnTo>
                  <a:pt x="17855" y="3262851"/>
                </a:lnTo>
                <a:lnTo>
                  <a:pt x="4584" y="3208959"/>
                </a:lnTo>
                <a:lnTo>
                  <a:pt x="0" y="3152148"/>
                </a:lnTo>
                <a:lnTo>
                  <a:pt x="0" y="350238"/>
                </a:lnTo>
                <a:close/>
              </a:path>
            </a:pathLst>
          </a:custGeom>
          <a:ln w="52354">
            <a:solidFill>
              <a:srgbClr val="FCB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481865" y="7116332"/>
            <a:ext cx="2442845" cy="1895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数据写错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数据失效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服务</a:t>
            </a:r>
            <a:r>
              <a:rPr dirty="0" sz="2950" spc="125">
                <a:solidFill>
                  <a:srgbClr val="7F7F7F"/>
                </a:solidFill>
                <a:latin typeface="宋体"/>
                <a:cs typeface="宋体"/>
              </a:rPr>
              <a:t>IP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变更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1865" y="9346630"/>
            <a:ext cx="530288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接口功能变动，用例未更新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955123" y="3013750"/>
            <a:ext cx="6530340" cy="3502660"/>
          </a:xfrm>
          <a:custGeom>
            <a:avLst/>
            <a:gdLst/>
            <a:ahLst/>
            <a:cxnLst/>
            <a:rect l="l" t="t" r="r" b="b"/>
            <a:pathLst>
              <a:path w="6530340" h="3502659">
                <a:moveTo>
                  <a:pt x="0" y="350238"/>
                </a:moveTo>
                <a:lnTo>
                  <a:pt x="4584" y="293428"/>
                </a:lnTo>
                <a:lnTo>
                  <a:pt x="17855" y="239536"/>
                </a:lnTo>
                <a:lnTo>
                  <a:pt x="39092" y="189283"/>
                </a:lnTo>
                <a:lnTo>
                  <a:pt x="67575" y="143392"/>
                </a:lnTo>
                <a:lnTo>
                  <a:pt x="102582" y="102582"/>
                </a:lnTo>
                <a:lnTo>
                  <a:pt x="143392" y="67575"/>
                </a:lnTo>
                <a:lnTo>
                  <a:pt x="189283" y="39093"/>
                </a:lnTo>
                <a:lnTo>
                  <a:pt x="239535" y="17855"/>
                </a:lnTo>
                <a:lnTo>
                  <a:pt x="293427" y="4584"/>
                </a:lnTo>
                <a:lnTo>
                  <a:pt x="350238" y="0"/>
                </a:lnTo>
                <a:lnTo>
                  <a:pt x="6179637" y="0"/>
                </a:lnTo>
                <a:lnTo>
                  <a:pt x="6236447" y="4584"/>
                </a:lnTo>
                <a:lnTo>
                  <a:pt x="6290339" y="17855"/>
                </a:lnTo>
                <a:lnTo>
                  <a:pt x="6340591" y="39093"/>
                </a:lnTo>
                <a:lnTo>
                  <a:pt x="6386483" y="67575"/>
                </a:lnTo>
                <a:lnTo>
                  <a:pt x="6427293" y="102582"/>
                </a:lnTo>
                <a:lnTo>
                  <a:pt x="6462299" y="143392"/>
                </a:lnTo>
                <a:lnTo>
                  <a:pt x="6490782" y="189283"/>
                </a:lnTo>
                <a:lnTo>
                  <a:pt x="6512019" y="239536"/>
                </a:lnTo>
                <a:lnTo>
                  <a:pt x="6525291" y="293428"/>
                </a:lnTo>
                <a:lnTo>
                  <a:pt x="6529875" y="350238"/>
                </a:lnTo>
                <a:lnTo>
                  <a:pt x="6529875" y="3152148"/>
                </a:lnTo>
                <a:lnTo>
                  <a:pt x="6525291" y="3208959"/>
                </a:lnTo>
                <a:lnTo>
                  <a:pt x="6512019" y="3262851"/>
                </a:lnTo>
                <a:lnTo>
                  <a:pt x="6490782" y="3313103"/>
                </a:lnTo>
                <a:lnTo>
                  <a:pt x="6462299" y="3358995"/>
                </a:lnTo>
                <a:lnTo>
                  <a:pt x="6427293" y="3399805"/>
                </a:lnTo>
                <a:lnTo>
                  <a:pt x="6386483" y="3434812"/>
                </a:lnTo>
                <a:lnTo>
                  <a:pt x="6340591" y="3463294"/>
                </a:lnTo>
                <a:lnTo>
                  <a:pt x="6290339" y="3484532"/>
                </a:lnTo>
                <a:lnTo>
                  <a:pt x="6236447" y="3497803"/>
                </a:lnTo>
                <a:lnTo>
                  <a:pt x="6179637" y="3502387"/>
                </a:lnTo>
                <a:lnTo>
                  <a:pt x="350238" y="3502387"/>
                </a:lnTo>
                <a:lnTo>
                  <a:pt x="293427" y="3497803"/>
                </a:lnTo>
                <a:lnTo>
                  <a:pt x="239535" y="3484532"/>
                </a:lnTo>
                <a:lnTo>
                  <a:pt x="189283" y="3463294"/>
                </a:lnTo>
                <a:lnTo>
                  <a:pt x="143392" y="3434812"/>
                </a:lnTo>
                <a:lnTo>
                  <a:pt x="102582" y="3399805"/>
                </a:lnTo>
                <a:lnTo>
                  <a:pt x="67575" y="3358995"/>
                </a:lnTo>
                <a:lnTo>
                  <a:pt x="39092" y="3313103"/>
                </a:lnTo>
                <a:lnTo>
                  <a:pt x="17855" y="3262851"/>
                </a:lnTo>
                <a:lnTo>
                  <a:pt x="4584" y="3208959"/>
                </a:lnTo>
                <a:lnTo>
                  <a:pt x="0" y="3152148"/>
                </a:lnTo>
                <a:lnTo>
                  <a:pt x="0" y="350238"/>
                </a:lnTo>
                <a:close/>
              </a:path>
            </a:pathLst>
          </a:custGeom>
          <a:ln w="52354">
            <a:solidFill>
              <a:srgbClr val="17A0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5917862" y="3529090"/>
            <a:ext cx="3261360" cy="2639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</a:pP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测试平台出错</a:t>
            </a:r>
            <a:endParaRPr sz="2950">
              <a:latin typeface="宋体"/>
              <a:cs typeface="宋体"/>
            </a:endParaRPr>
          </a:p>
          <a:p>
            <a:pPr algn="just" marL="12700" marR="5080">
              <a:lnSpc>
                <a:spcPct val="165400"/>
              </a:lnSpc>
            </a:pP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数据库连接出错 </a:t>
            </a: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依赖的方法异常 </a:t>
            </a: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脚本</a:t>
            </a:r>
            <a:r>
              <a:rPr dirty="0" sz="2950" spc="180">
                <a:solidFill>
                  <a:srgbClr val="7F7F7F"/>
                </a:solidFill>
                <a:latin typeface="宋体"/>
                <a:cs typeface="宋体"/>
              </a:rPr>
              <a:t>/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框架问题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91876" y="3013320"/>
            <a:ext cx="6530340" cy="3502660"/>
          </a:xfrm>
          <a:custGeom>
            <a:avLst/>
            <a:gdLst/>
            <a:ahLst/>
            <a:cxnLst/>
            <a:rect l="l" t="t" r="r" b="b"/>
            <a:pathLst>
              <a:path w="6530340" h="3502659">
                <a:moveTo>
                  <a:pt x="0" y="350238"/>
                </a:moveTo>
                <a:lnTo>
                  <a:pt x="4584" y="293428"/>
                </a:lnTo>
                <a:lnTo>
                  <a:pt x="17855" y="239536"/>
                </a:lnTo>
                <a:lnTo>
                  <a:pt x="39092" y="189283"/>
                </a:lnTo>
                <a:lnTo>
                  <a:pt x="67575" y="143392"/>
                </a:lnTo>
                <a:lnTo>
                  <a:pt x="102582" y="102582"/>
                </a:lnTo>
                <a:lnTo>
                  <a:pt x="143392" y="67575"/>
                </a:lnTo>
                <a:lnTo>
                  <a:pt x="189283" y="39093"/>
                </a:lnTo>
                <a:lnTo>
                  <a:pt x="239535" y="17855"/>
                </a:lnTo>
                <a:lnTo>
                  <a:pt x="293427" y="4584"/>
                </a:lnTo>
                <a:lnTo>
                  <a:pt x="350238" y="0"/>
                </a:lnTo>
                <a:lnTo>
                  <a:pt x="6179637" y="0"/>
                </a:lnTo>
                <a:lnTo>
                  <a:pt x="6236447" y="4584"/>
                </a:lnTo>
                <a:lnTo>
                  <a:pt x="6290339" y="17855"/>
                </a:lnTo>
                <a:lnTo>
                  <a:pt x="6340591" y="39093"/>
                </a:lnTo>
                <a:lnTo>
                  <a:pt x="6386483" y="67575"/>
                </a:lnTo>
                <a:lnTo>
                  <a:pt x="6427293" y="102582"/>
                </a:lnTo>
                <a:lnTo>
                  <a:pt x="6462299" y="143392"/>
                </a:lnTo>
                <a:lnTo>
                  <a:pt x="6490782" y="189283"/>
                </a:lnTo>
                <a:lnTo>
                  <a:pt x="6512019" y="239536"/>
                </a:lnTo>
                <a:lnTo>
                  <a:pt x="6525291" y="293428"/>
                </a:lnTo>
                <a:lnTo>
                  <a:pt x="6529875" y="350238"/>
                </a:lnTo>
                <a:lnTo>
                  <a:pt x="6529875" y="3152148"/>
                </a:lnTo>
                <a:lnTo>
                  <a:pt x="6525291" y="3208959"/>
                </a:lnTo>
                <a:lnTo>
                  <a:pt x="6512019" y="3262851"/>
                </a:lnTo>
                <a:lnTo>
                  <a:pt x="6490782" y="3313103"/>
                </a:lnTo>
                <a:lnTo>
                  <a:pt x="6462299" y="3358995"/>
                </a:lnTo>
                <a:lnTo>
                  <a:pt x="6427293" y="3399805"/>
                </a:lnTo>
                <a:lnTo>
                  <a:pt x="6386483" y="3434812"/>
                </a:lnTo>
                <a:lnTo>
                  <a:pt x="6340591" y="3463294"/>
                </a:lnTo>
                <a:lnTo>
                  <a:pt x="6290339" y="3484532"/>
                </a:lnTo>
                <a:lnTo>
                  <a:pt x="6236447" y="3497803"/>
                </a:lnTo>
                <a:lnTo>
                  <a:pt x="6179637" y="3502387"/>
                </a:lnTo>
                <a:lnTo>
                  <a:pt x="350238" y="3502387"/>
                </a:lnTo>
                <a:lnTo>
                  <a:pt x="293427" y="3497803"/>
                </a:lnTo>
                <a:lnTo>
                  <a:pt x="239535" y="3484532"/>
                </a:lnTo>
                <a:lnTo>
                  <a:pt x="189283" y="3463294"/>
                </a:lnTo>
                <a:lnTo>
                  <a:pt x="143392" y="3434812"/>
                </a:lnTo>
                <a:lnTo>
                  <a:pt x="102582" y="3399805"/>
                </a:lnTo>
                <a:lnTo>
                  <a:pt x="67575" y="3358995"/>
                </a:lnTo>
                <a:lnTo>
                  <a:pt x="39092" y="3313103"/>
                </a:lnTo>
                <a:lnTo>
                  <a:pt x="17855" y="3262851"/>
                </a:lnTo>
                <a:lnTo>
                  <a:pt x="4584" y="3208959"/>
                </a:lnTo>
                <a:lnTo>
                  <a:pt x="0" y="3152148"/>
                </a:lnTo>
                <a:lnTo>
                  <a:pt x="0" y="350238"/>
                </a:lnTo>
                <a:close/>
              </a:path>
            </a:pathLst>
          </a:custGeom>
          <a:ln w="52354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481865" y="3685546"/>
            <a:ext cx="2853055" cy="1895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服务缺陷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服务功能变动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dirty="0" sz="2950" spc="156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295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环境配置问题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34264" y="3628222"/>
            <a:ext cx="2887980" cy="2887980"/>
          </a:xfrm>
          <a:custGeom>
            <a:avLst/>
            <a:gdLst/>
            <a:ahLst/>
            <a:cxnLst/>
            <a:rect l="l" t="t" r="r" b="b"/>
            <a:pathLst>
              <a:path w="2887979" h="2887979">
                <a:moveTo>
                  <a:pt x="2887480" y="0"/>
                </a:moveTo>
                <a:lnTo>
                  <a:pt x="2650663" y="9571"/>
                </a:lnTo>
                <a:lnTo>
                  <a:pt x="2419117" y="37792"/>
                </a:lnTo>
                <a:lnTo>
                  <a:pt x="2193587" y="83918"/>
                </a:lnTo>
                <a:lnTo>
                  <a:pt x="1974815" y="147206"/>
                </a:lnTo>
                <a:lnTo>
                  <a:pt x="1763545" y="226913"/>
                </a:lnTo>
                <a:lnTo>
                  <a:pt x="1560519" y="322296"/>
                </a:lnTo>
                <a:lnTo>
                  <a:pt x="1366481" y="432611"/>
                </a:lnTo>
                <a:lnTo>
                  <a:pt x="1182174" y="557117"/>
                </a:lnTo>
                <a:lnTo>
                  <a:pt x="1008341" y="695069"/>
                </a:lnTo>
                <a:lnTo>
                  <a:pt x="845725" y="845725"/>
                </a:lnTo>
                <a:lnTo>
                  <a:pt x="695070" y="1008341"/>
                </a:lnTo>
                <a:lnTo>
                  <a:pt x="557118" y="1182174"/>
                </a:lnTo>
                <a:lnTo>
                  <a:pt x="432612" y="1366481"/>
                </a:lnTo>
                <a:lnTo>
                  <a:pt x="322296" y="1560520"/>
                </a:lnTo>
                <a:lnTo>
                  <a:pt x="226913" y="1763546"/>
                </a:lnTo>
                <a:lnTo>
                  <a:pt x="147206" y="1974817"/>
                </a:lnTo>
                <a:lnTo>
                  <a:pt x="83918" y="2193589"/>
                </a:lnTo>
                <a:lnTo>
                  <a:pt x="37792" y="2419120"/>
                </a:lnTo>
                <a:lnTo>
                  <a:pt x="9571" y="2650667"/>
                </a:lnTo>
                <a:lnTo>
                  <a:pt x="0" y="2887485"/>
                </a:lnTo>
                <a:lnTo>
                  <a:pt x="2887480" y="2887485"/>
                </a:lnTo>
                <a:lnTo>
                  <a:pt x="2887480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34264" y="3628222"/>
            <a:ext cx="2887980" cy="2887980"/>
          </a:xfrm>
          <a:custGeom>
            <a:avLst/>
            <a:gdLst/>
            <a:ahLst/>
            <a:cxnLst/>
            <a:rect l="l" t="t" r="r" b="b"/>
            <a:pathLst>
              <a:path w="2887979" h="2887979">
                <a:moveTo>
                  <a:pt x="0" y="2887486"/>
                </a:moveTo>
                <a:lnTo>
                  <a:pt x="9571" y="2650667"/>
                </a:lnTo>
                <a:lnTo>
                  <a:pt x="37792" y="2419120"/>
                </a:lnTo>
                <a:lnTo>
                  <a:pt x="83918" y="2193589"/>
                </a:lnTo>
                <a:lnTo>
                  <a:pt x="147205" y="1974817"/>
                </a:lnTo>
                <a:lnTo>
                  <a:pt x="226913" y="1763546"/>
                </a:lnTo>
                <a:lnTo>
                  <a:pt x="322296" y="1560520"/>
                </a:lnTo>
                <a:lnTo>
                  <a:pt x="432611" y="1366481"/>
                </a:lnTo>
                <a:lnTo>
                  <a:pt x="557117" y="1182174"/>
                </a:lnTo>
                <a:lnTo>
                  <a:pt x="695069" y="1008341"/>
                </a:lnTo>
                <a:lnTo>
                  <a:pt x="845725" y="845725"/>
                </a:lnTo>
                <a:lnTo>
                  <a:pt x="1008341" y="695069"/>
                </a:lnTo>
                <a:lnTo>
                  <a:pt x="1182174" y="557117"/>
                </a:lnTo>
                <a:lnTo>
                  <a:pt x="1366481" y="432611"/>
                </a:lnTo>
                <a:lnTo>
                  <a:pt x="1560520" y="322296"/>
                </a:lnTo>
                <a:lnTo>
                  <a:pt x="1763546" y="226913"/>
                </a:lnTo>
                <a:lnTo>
                  <a:pt x="1974817" y="147205"/>
                </a:lnTo>
                <a:lnTo>
                  <a:pt x="2193589" y="83918"/>
                </a:lnTo>
                <a:lnTo>
                  <a:pt x="2419120" y="37792"/>
                </a:lnTo>
                <a:lnTo>
                  <a:pt x="2650667" y="9571"/>
                </a:lnTo>
                <a:lnTo>
                  <a:pt x="2887486" y="0"/>
                </a:lnTo>
                <a:lnTo>
                  <a:pt x="2887486" y="2887486"/>
                </a:lnTo>
                <a:lnTo>
                  <a:pt x="0" y="2887486"/>
                </a:lnTo>
                <a:close/>
              </a:path>
            </a:pathLst>
          </a:custGeom>
          <a:ln w="52354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955123" y="3628651"/>
            <a:ext cx="2887980" cy="2887980"/>
          </a:xfrm>
          <a:custGeom>
            <a:avLst/>
            <a:gdLst/>
            <a:ahLst/>
            <a:cxnLst/>
            <a:rect l="l" t="t" r="r" b="b"/>
            <a:pathLst>
              <a:path w="2887980" h="2887979">
                <a:moveTo>
                  <a:pt x="0" y="0"/>
                </a:moveTo>
                <a:lnTo>
                  <a:pt x="0" y="2887485"/>
                </a:lnTo>
                <a:lnTo>
                  <a:pt x="2887482" y="2887485"/>
                </a:lnTo>
                <a:lnTo>
                  <a:pt x="2877910" y="2650667"/>
                </a:lnTo>
                <a:lnTo>
                  <a:pt x="2849690" y="2419120"/>
                </a:lnTo>
                <a:lnTo>
                  <a:pt x="2803565" y="2193589"/>
                </a:lnTo>
                <a:lnTo>
                  <a:pt x="2740277" y="1974816"/>
                </a:lnTo>
                <a:lnTo>
                  <a:pt x="2660570" y="1763545"/>
                </a:lnTo>
                <a:lnTo>
                  <a:pt x="2565187" y="1560519"/>
                </a:lnTo>
                <a:lnTo>
                  <a:pt x="2454872" y="1366481"/>
                </a:lnTo>
                <a:lnTo>
                  <a:pt x="2330366" y="1182174"/>
                </a:lnTo>
                <a:lnTo>
                  <a:pt x="2192415" y="1008340"/>
                </a:lnTo>
                <a:lnTo>
                  <a:pt x="2041759" y="845724"/>
                </a:lnTo>
                <a:lnTo>
                  <a:pt x="1879144" y="695069"/>
                </a:lnTo>
                <a:lnTo>
                  <a:pt x="1705311" y="557117"/>
                </a:lnTo>
                <a:lnTo>
                  <a:pt x="1521004" y="432611"/>
                </a:lnTo>
                <a:lnTo>
                  <a:pt x="1326965" y="322295"/>
                </a:lnTo>
                <a:lnTo>
                  <a:pt x="1123939" y="226912"/>
                </a:lnTo>
                <a:lnTo>
                  <a:pt x="912669" y="147205"/>
                </a:lnTo>
                <a:lnTo>
                  <a:pt x="693896" y="83918"/>
                </a:lnTo>
                <a:lnTo>
                  <a:pt x="468365" y="37792"/>
                </a:lnTo>
                <a:lnTo>
                  <a:pt x="236818" y="9571"/>
                </a:lnTo>
                <a:lnTo>
                  <a:pt x="0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955120" y="3628651"/>
            <a:ext cx="2887980" cy="2887980"/>
          </a:xfrm>
          <a:custGeom>
            <a:avLst/>
            <a:gdLst/>
            <a:ahLst/>
            <a:cxnLst/>
            <a:rect l="l" t="t" r="r" b="b"/>
            <a:pathLst>
              <a:path w="2887980" h="2887979">
                <a:moveTo>
                  <a:pt x="0" y="0"/>
                </a:moveTo>
                <a:lnTo>
                  <a:pt x="236818" y="9571"/>
                </a:lnTo>
                <a:lnTo>
                  <a:pt x="468365" y="37792"/>
                </a:lnTo>
                <a:lnTo>
                  <a:pt x="693896" y="83918"/>
                </a:lnTo>
                <a:lnTo>
                  <a:pt x="912668" y="147205"/>
                </a:lnTo>
                <a:lnTo>
                  <a:pt x="1123939" y="226913"/>
                </a:lnTo>
                <a:lnTo>
                  <a:pt x="1326966" y="322296"/>
                </a:lnTo>
                <a:lnTo>
                  <a:pt x="1521004" y="432611"/>
                </a:lnTo>
                <a:lnTo>
                  <a:pt x="1705311" y="557117"/>
                </a:lnTo>
                <a:lnTo>
                  <a:pt x="1879144" y="695069"/>
                </a:lnTo>
                <a:lnTo>
                  <a:pt x="2041760" y="845725"/>
                </a:lnTo>
                <a:lnTo>
                  <a:pt x="2192416" y="1008341"/>
                </a:lnTo>
                <a:lnTo>
                  <a:pt x="2330368" y="1182174"/>
                </a:lnTo>
                <a:lnTo>
                  <a:pt x="2454874" y="1366481"/>
                </a:lnTo>
                <a:lnTo>
                  <a:pt x="2565190" y="1560520"/>
                </a:lnTo>
                <a:lnTo>
                  <a:pt x="2660573" y="1763546"/>
                </a:lnTo>
                <a:lnTo>
                  <a:pt x="2740280" y="1974817"/>
                </a:lnTo>
                <a:lnTo>
                  <a:pt x="2803568" y="2193589"/>
                </a:lnTo>
                <a:lnTo>
                  <a:pt x="2849693" y="2419120"/>
                </a:lnTo>
                <a:lnTo>
                  <a:pt x="2877914" y="2650667"/>
                </a:lnTo>
                <a:lnTo>
                  <a:pt x="2887486" y="2887486"/>
                </a:lnTo>
                <a:lnTo>
                  <a:pt x="0" y="2887486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17A0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564507" y="4901825"/>
            <a:ext cx="4647565" cy="1250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96950" marR="5080" indent="-984885">
              <a:lnSpc>
                <a:spcPct val="124900"/>
              </a:lnSpc>
              <a:tabLst>
                <a:tab pos="2665730" algn="l"/>
              </a:tabLst>
            </a:pPr>
            <a:r>
              <a:rPr dirty="0" sz="3850" spc="25">
                <a:solidFill>
                  <a:srgbClr val="FFFFFF"/>
                </a:solidFill>
                <a:latin typeface="宋体"/>
                <a:cs typeface="宋体"/>
              </a:rPr>
              <a:t>被测系统</a:t>
            </a:r>
            <a:r>
              <a:rPr dirty="0" sz="3850" spc="25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3850" spc="25">
                <a:solidFill>
                  <a:srgbClr val="FFFFFF"/>
                </a:solidFill>
                <a:latin typeface="宋体"/>
                <a:cs typeface="宋体"/>
              </a:rPr>
              <a:t>测试工具</a:t>
            </a:r>
            <a:r>
              <a:rPr dirty="0" sz="3850" spc="20">
                <a:solidFill>
                  <a:srgbClr val="FFFFFF"/>
                </a:solidFill>
                <a:latin typeface="宋体"/>
                <a:cs typeface="宋体"/>
              </a:rPr>
              <a:t> 出错</a:t>
            </a:r>
            <a:r>
              <a:rPr dirty="0" sz="3850" spc="2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3850" spc="25">
                <a:solidFill>
                  <a:srgbClr val="FFFFFF"/>
                </a:solidFill>
                <a:latin typeface="宋体"/>
                <a:cs typeface="宋体"/>
              </a:rPr>
              <a:t>出错</a:t>
            </a:r>
            <a:endParaRPr sz="3850">
              <a:latin typeface="宋体"/>
              <a:cs typeface="宋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955123" y="6649080"/>
            <a:ext cx="2887980" cy="2887980"/>
          </a:xfrm>
          <a:custGeom>
            <a:avLst/>
            <a:gdLst/>
            <a:ahLst/>
            <a:cxnLst/>
            <a:rect l="l" t="t" r="r" b="b"/>
            <a:pathLst>
              <a:path w="2887980" h="2887979">
                <a:moveTo>
                  <a:pt x="2887482" y="0"/>
                </a:moveTo>
                <a:lnTo>
                  <a:pt x="0" y="0"/>
                </a:lnTo>
                <a:lnTo>
                  <a:pt x="0" y="2887485"/>
                </a:lnTo>
                <a:lnTo>
                  <a:pt x="236818" y="2877913"/>
                </a:lnTo>
                <a:lnTo>
                  <a:pt x="468365" y="2849693"/>
                </a:lnTo>
                <a:lnTo>
                  <a:pt x="693896" y="2803567"/>
                </a:lnTo>
                <a:lnTo>
                  <a:pt x="912669" y="2740279"/>
                </a:lnTo>
                <a:lnTo>
                  <a:pt x="1123939" y="2660572"/>
                </a:lnTo>
                <a:lnTo>
                  <a:pt x="1326965" y="2565189"/>
                </a:lnTo>
                <a:lnTo>
                  <a:pt x="1521004" y="2454873"/>
                </a:lnTo>
                <a:lnTo>
                  <a:pt x="1705311" y="2330368"/>
                </a:lnTo>
                <a:lnTo>
                  <a:pt x="1879144" y="2192416"/>
                </a:lnTo>
                <a:lnTo>
                  <a:pt x="2041759" y="2041760"/>
                </a:lnTo>
                <a:lnTo>
                  <a:pt x="2192415" y="1879144"/>
                </a:lnTo>
                <a:lnTo>
                  <a:pt x="2330366" y="1705311"/>
                </a:lnTo>
                <a:lnTo>
                  <a:pt x="2454872" y="1521004"/>
                </a:lnTo>
                <a:lnTo>
                  <a:pt x="2565187" y="1326965"/>
                </a:lnTo>
                <a:lnTo>
                  <a:pt x="2660570" y="1123939"/>
                </a:lnTo>
                <a:lnTo>
                  <a:pt x="2740277" y="912668"/>
                </a:lnTo>
                <a:lnTo>
                  <a:pt x="2803565" y="693896"/>
                </a:lnTo>
                <a:lnTo>
                  <a:pt x="2849690" y="468365"/>
                </a:lnTo>
                <a:lnTo>
                  <a:pt x="2877910" y="236818"/>
                </a:lnTo>
                <a:lnTo>
                  <a:pt x="2887482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955120" y="6649080"/>
            <a:ext cx="2887980" cy="2887980"/>
          </a:xfrm>
          <a:custGeom>
            <a:avLst/>
            <a:gdLst/>
            <a:ahLst/>
            <a:cxnLst/>
            <a:rect l="l" t="t" r="r" b="b"/>
            <a:pathLst>
              <a:path w="2887980" h="2887979">
                <a:moveTo>
                  <a:pt x="2887486" y="0"/>
                </a:moveTo>
                <a:lnTo>
                  <a:pt x="2877914" y="236818"/>
                </a:lnTo>
                <a:lnTo>
                  <a:pt x="2849693" y="468365"/>
                </a:lnTo>
                <a:lnTo>
                  <a:pt x="2803568" y="693896"/>
                </a:lnTo>
                <a:lnTo>
                  <a:pt x="2740280" y="912668"/>
                </a:lnTo>
                <a:lnTo>
                  <a:pt x="2660573" y="1123939"/>
                </a:lnTo>
                <a:lnTo>
                  <a:pt x="2565190" y="1326966"/>
                </a:lnTo>
                <a:lnTo>
                  <a:pt x="2454874" y="1521004"/>
                </a:lnTo>
                <a:lnTo>
                  <a:pt x="2330368" y="1705311"/>
                </a:lnTo>
                <a:lnTo>
                  <a:pt x="2192416" y="1879144"/>
                </a:lnTo>
                <a:lnTo>
                  <a:pt x="2041760" y="2041760"/>
                </a:lnTo>
                <a:lnTo>
                  <a:pt x="1879144" y="2192416"/>
                </a:lnTo>
                <a:lnTo>
                  <a:pt x="1705311" y="2330368"/>
                </a:lnTo>
                <a:lnTo>
                  <a:pt x="1521004" y="2454874"/>
                </a:lnTo>
                <a:lnTo>
                  <a:pt x="1326966" y="2565190"/>
                </a:lnTo>
                <a:lnTo>
                  <a:pt x="1123939" y="2660573"/>
                </a:lnTo>
                <a:lnTo>
                  <a:pt x="912668" y="2740280"/>
                </a:lnTo>
                <a:lnTo>
                  <a:pt x="693896" y="2803568"/>
                </a:lnTo>
                <a:lnTo>
                  <a:pt x="468365" y="2849693"/>
                </a:lnTo>
                <a:lnTo>
                  <a:pt x="236818" y="2877914"/>
                </a:lnTo>
                <a:lnTo>
                  <a:pt x="0" y="2887486"/>
                </a:lnTo>
                <a:lnTo>
                  <a:pt x="0" y="0"/>
                </a:lnTo>
                <a:lnTo>
                  <a:pt x="2887486" y="0"/>
                </a:lnTo>
                <a:close/>
              </a:path>
            </a:pathLst>
          </a:custGeom>
          <a:ln w="52354">
            <a:solidFill>
              <a:srgbClr val="FF7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34264" y="6649080"/>
            <a:ext cx="2887980" cy="2887980"/>
          </a:xfrm>
          <a:custGeom>
            <a:avLst/>
            <a:gdLst/>
            <a:ahLst/>
            <a:cxnLst/>
            <a:rect l="l" t="t" r="r" b="b"/>
            <a:pathLst>
              <a:path w="2887979" h="2887979">
                <a:moveTo>
                  <a:pt x="2887480" y="0"/>
                </a:moveTo>
                <a:lnTo>
                  <a:pt x="0" y="0"/>
                </a:lnTo>
                <a:lnTo>
                  <a:pt x="9571" y="236818"/>
                </a:lnTo>
                <a:lnTo>
                  <a:pt x="37792" y="468365"/>
                </a:lnTo>
                <a:lnTo>
                  <a:pt x="83918" y="693896"/>
                </a:lnTo>
                <a:lnTo>
                  <a:pt x="147206" y="912668"/>
                </a:lnTo>
                <a:lnTo>
                  <a:pt x="226913" y="1123939"/>
                </a:lnTo>
                <a:lnTo>
                  <a:pt x="322296" y="1326965"/>
                </a:lnTo>
                <a:lnTo>
                  <a:pt x="432612" y="1521004"/>
                </a:lnTo>
                <a:lnTo>
                  <a:pt x="557118" y="1705311"/>
                </a:lnTo>
                <a:lnTo>
                  <a:pt x="695070" y="1879144"/>
                </a:lnTo>
                <a:lnTo>
                  <a:pt x="845725" y="2041760"/>
                </a:lnTo>
                <a:lnTo>
                  <a:pt x="1008341" y="2192416"/>
                </a:lnTo>
                <a:lnTo>
                  <a:pt x="1182174" y="2330368"/>
                </a:lnTo>
                <a:lnTo>
                  <a:pt x="1366481" y="2454873"/>
                </a:lnTo>
                <a:lnTo>
                  <a:pt x="1560519" y="2565189"/>
                </a:lnTo>
                <a:lnTo>
                  <a:pt x="1763545" y="2660572"/>
                </a:lnTo>
                <a:lnTo>
                  <a:pt x="1974815" y="2740279"/>
                </a:lnTo>
                <a:lnTo>
                  <a:pt x="2193587" y="2803567"/>
                </a:lnTo>
                <a:lnTo>
                  <a:pt x="2419117" y="2849693"/>
                </a:lnTo>
                <a:lnTo>
                  <a:pt x="2650663" y="2877913"/>
                </a:lnTo>
                <a:lnTo>
                  <a:pt x="2887480" y="2887485"/>
                </a:lnTo>
                <a:lnTo>
                  <a:pt x="2887480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934264" y="6649080"/>
            <a:ext cx="2887980" cy="2887980"/>
          </a:xfrm>
          <a:custGeom>
            <a:avLst/>
            <a:gdLst/>
            <a:ahLst/>
            <a:cxnLst/>
            <a:rect l="l" t="t" r="r" b="b"/>
            <a:pathLst>
              <a:path w="2887979" h="2887979">
                <a:moveTo>
                  <a:pt x="2887486" y="2887486"/>
                </a:moveTo>
                <a:lnTo>
                  <a:pt x="2650667" y="2877914"/>
                </a:lnTo>
                <a:lnTo>
                  <a:pt x="2419120" y="2849693"/>
                </a:lnTo>
                <a:lnTo>
                  <a:pt x="2193589" y="2803568"/>
                </a:lnTo>
                <a:lnTo>
                  <a:pt x="1974817" y="2740280"/>
                </a:lnTo>
                <a:lnTo>
                  <a:pt x="1763546" y="2660573"/>
                </a:lnTo>
                <a:lnTo>
                  <a:pt x="1560520" y="2565190"/>
                </a:lnTo>
                <a:lnTo>
                  <a:pt x="1366481" y="2454874"/>
                </a:lnTo>
                <a:lnTo>
                  <a:pt x="1182174" y="2330368"/>
                </a:lnTo>
                <a:lnTo>
                  <a:pt x="1008341" y="2192416"/>
                </a:lnTo>
                <a:lnTo>
                  <a:pt x="845725" y="2041760"/>
                </a:lnTo>
                <a:lnTo>
                  <a:pt x="695069" y="1879144"/>
                </a:lnTo>
                <a:lnTo>
                  <a:pt x="557117" y="1705311"/>
                </a:lnTo>
                <a:lnTo>
                  <a:pt x="432611" y="1521004"/>
                </a:lnTo>
                <a:lnTo>
                  <a:pt x="322296" y="1326966"/>
                </a:lnTo>
                <a:lnTo>
                  <a:pt x="226913" y="1123939"/>
                </a:lnTo>
                <a:lnTo>
                  <a:pt x="147205" y="912668"/>
                </a:lnTo>
                <a:lnTo>
                  <a:pt x="83918" y="693896"/>
                </a:lnTo>
                <a:lnTo>
                  <a:pt x="37792" y="468365"/>
                </a:lnTo>
                <a:lnTo>
                  <a:pt x="9571" y="236818"/>
                </a:lnTo>
                <a:lnTo>
                  <a:pt x="0" y="0"/>
                </a:lnTo>
                <a:lnTo>
                  <a:pt x="2887486" y="0"/>
                </a:lnTo>
                <a:lnTo>
                  <a:pt x="2887486" y="2887486"/>
                </a:lnTo>
                <a:close/>
              </a:path>
            </a:pathLst>
          </a:custGeom>
          <a:ln w="52354">
            <a:solidFill>
              <a:srgbClr val="FCB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564507" y="7076957"/>
            <a:ext cx="3663315" cy="1250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96950" marR="5080" indent="-984885">
              <a:lnSpc>
                <a:spcPct val="124900"/>
              </a:lnSpc>
              <a:tabLst>
                <a:tab pos="2665730" algn="l"/>
              </a:tabLst>
            </a:pPr>
            <a:r>
              <a:rPr dirty="0" sz="3850" spc="25">
                <a:solidFill>
                  <a:srgbClr val="FFFFFF"/>
                </a:solidFill>
                <a:latin typeface="宋体"/>
                <a:cs typeface="宋体"/>
              </a:rPr>
              <a:t>测试数据</a:t>
            </a:r>
            <a:r>
              <a:rPr dirty="0" sz="3850" spc="25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3850" spc="25">
                <a:solidFill>
                  <a:srgbClr val="FFFFFF"/>
                </a:solidFill>
                <a:latin typeface="宋体"/>
                <a:cs typeface="宋体"/>
              </a:rPr>
              <a:t>不可</a:t>
            </a:r>
            <a:r>
              <a:rPr dirty="0" sz="3850" spc="20">
                <a:solidFill>
                  <a:srgbClr val="FFFFFF"/>
                </a:solidFill>
                <a:latin typeface="宋体"/>
                <a:cs typeface="宋体"/>
              </a:rPr>
              <a:t> 错误</a:t>
            </a:r>
            <a:r>
              <a:rPr dirty="0" sz="3850" spc="2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3850" spc="25">
                <a:solidFill>
                  <a:srgbClr val="FFFFFF"/>
                </a:solidFill>
                <a:latin typeface="宋体"/>
                <a:cs typeface="宋体"/>
              </a:rPr>
              <a:t>抗力</a:t>
            </a:r>
            <a:endParaRPr sz="385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69899" y="1906952"/>
            <a:ext cx="1125220" cy="549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100" spc="225">
                <a:solidFill>
                  <a:srgbClr val="6C6969"/>
                </a:solidFill>
                <a:latin typeface="宋体"/>
                <a:cs typeface="宋体"/>
              </a:rPr>
              <a:t>报错</a:t>
            </a:r>
            <a:endParaRPr sz="410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07961" y="1719550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5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4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973542" y="1965628"/>
            <a:ext cx="33972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819">
                <a:solidFill>
                  <a:srgbClr val="FFFFFF"/>
                </a:solidFill>
                <a:latin typeface="宋体"/>
                <a:cs typeface="宋体"/>
              </a:rPr>
              <a:t>A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803" y="4483603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8"/>
                </a:lnTo>
                <a:lnTo>
                  <a:pt x="1361789" y="101510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3" y="583193"/>
                </a:lnTo>
                <a:lnTo>
                  <a:pt x="479304" y="695329"/>
                </a:lnTo>
                <a:lnTo>
                  <a:pt x="384175" y="815201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2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1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6"/>
                </a:lnTo>
                <a:lnTo>
                  <a:pt x="384175" y="3167090"/>
                </a:lnTo>
                <a:lnTo>
                  <a:pt x="479304" y="3286962"/>
                </a:lnTo>
                <a:lnTo>
                  <a:pt x="583193" y="3399098"/>
                </a:lnTo>
                <a:lnTo>
                  <a:pt x="695329" y="3502987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1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6" y="3683971"/>
                </a:lnTo>
                <a:lnTo>
                  <a:pt x="3167090" y="3598115"/>
                </a:lnTo>
                <a:lnTo>
                  <a:pt x="3286962" y="3502987"/>
                </a:lnTo>
                <a:lnTo>
                  <a:pt x="3399098" y="3399098"/>
                </a:lnTo>
                <a:lnTo>
                  <a:pt x="3502987" y="3286962"/>
                </a:lnTo>
                <a:lnTo>
                  <a:pt x="3598115" y="3167090"/>
                </a:lnTo>
                <a:lnTo>
                  <a:pt x="3683972" y="3039996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1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2"/>
                </a:lnTo>
                <a:lnTo>
                  <a:pt x="3760043" y="1076099"/>
                </a:lnTo>
                <a:lnTo>
                  <a:pt x="3683972" y="942295"/>
                </a:lnTo>
                <a:lnTo>
                  <a:pt x="3598115" y="815201"/>
                </a:lnTo>
                <a:lnTo>
                  <a:pt x="3502987" y="695329"/>
                </a:lnTo>
                <a:lnTo>
                  <a:pt x="3399098" y="583193"/>
                </a:lnTo>
                <a:lnTo>
                  <a:pt x="3286962" y="479304"/>
                </a:lnTo>
                <a:lnTo>
                  <a:pt x="3167090" y="384175"/>
                </a:lnTo>
                <a:lnTo>
                  <a:pt x="3039996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10"/>
                </a:lnTo>
                <a:lnTo>
                  <a:pt x="2469641" y="57868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10756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健壮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41995" y="1570774"/>
            <a:ext cx="4570095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用例设计的思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考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56753" y="1962763"/>
            <a:ext cx="4611370" cy="2026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100" spc="225">
                <a:solidFill>
                  <a:srgbClr val="6C6969"/>
                </a:solidFill>
                <a:latin typeface="宋体"/>
                <a:cs typeface="宋体"/>
              </a:rPr>
              <a:t>参数数据失效</a:t>
            </a:r>
            <a:endParaRPr sz="4100">
              <a:latin typeface="宋体"/>
              <a:cs typeface="宋体"/>
            </a:endParaRPr>
          </a:p>
          <a:p>
            <a:pPr marL="74930">
              <a:lnSpc>
                <a:spcPct val="100000"/>
              </a:lnSpc>
              <a:spcBef>
                <a:spcPts val="1670"/>
              </a:spcBef>
            </a:pPr>
            <a:r>
              <a:rPr dirty="0" sz="3300" spc="1725">
                <a:solidFill>
                  <a:srgbClr val="F39C12"/>
                </a:solidFill>
                <a:latin typeface="Arial"/>
                <a:cs typeface="Arial"/>
              </a:rPr>
              <a:t>l</a:t>
            </a:r>
            <a:r>
              <a:rPr dirty="0" sz="3300" spc="330">
                <a:solidFill>
                  <a:srgbClr val="F39C12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支持实时去数据库查</a:t>
            </a:r>
            <a:endParaRPr sz="3300">
              <a:latin typeface="宋体"/>
              <a:cs typeface="宋体"/>
            </a:endParaRPr>
          </a:p>
          <a:p>
            <a:pPr marL="74930">
              <a:lnSpc>
                <a:spcPct val="100000"/>
              </a:lnSpc>
              <a:spcBef>
                <a:spcPts val="1975"/>
              </a:spcBef>
            </a:pPr>
            <a:r>
              <a:rPr dirty="0" sz="3300" spc="1725">
                <a:solidFill>
                  <a:srgbClr val="F39C12"/>
                </a:solidFill>
                <a:latin typeface="Arial"/>
                <a:cs typeface="Arial"/>
              </a:rPr>
              <a:t>l</a:t>
            </a:r>
            <a:r>
              <a:rPr dirty="0" sz="3300" spc="330">
                <a:solidFill>
                  <a:srgbClr val="F39C12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支持批量查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07961" y="1721513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5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4"/>
                </a:lnTo>
                <a:lnTo>
                  <a:pt x="22697" y="304494"/>
                </a:lnTo>
                <a:lnTo>
                  <a:pt x="5827" y="373001"/>
                </a:lnTo>
                <a:lnTo>
                  <a:pt x="0" y="445217"/>
                </a:lnTo>
                <a:lnTo>
                  <a:pt x="1475" y="481732"/>
                </a:lnTo>
                <a:lnTo>
                  <a:pt x="12939" y="552209"/>
                </a:lnTo>
                <a:lnTo>
                  <a:pt x="34987" y="618517"/>
                </a:lnTo>
                <a:lnTo>
                  <a:pt x="66704" y="679740"/>
                </a:lnTo>
                <a:lnTo>
                  <a:pt x="107172" y="734961"/>
                </a:lnTo>
                <a:lnTo>
                  <a:pt x="155475" y="783264"/>
                </a:lnTo>
                <a:lnTo>
                  <a:pt x="210696" y="823732"/>
                </a:lnTo>
                <a:lnTo>
                  <a:pt x="271919" y="855449"/>
                </a:lnTo>
                <a:lnTo>
                  <a:pt x="338227" y="877497"/>
                </a:lnTo>
                <a:lnTo>
                  <a:pt x="408704" y="888960"/>
                </a:lnTo>
                <a:lnTo>
                  <a:pt x="445218" y="890436"/>
                </a:lnTo>
                <a:lnTo>
                  <a:pt x="481733" y="888960"/>
                </a:lnTo>
                <a:lnTo>
                  <a:pt x="552210" y="877497"/>
                </a:lnTo>
                <a:lnTo>
                  <a:pt x="618518" y="855449"/>
                </a:lnTo>
                <a:lnTo>
                  <a:pt x="679741" y="823732"/>
                </a:lnTo>
                <a:lnTo>
                  <a:pt x="734962" y="783264"/>
                </a:lnTo>
                <a:lnTo>
                  <a:pt x="783265" y="734961"/>
                </a:lnTo>
                <a:lnTo>
                  <a:pt x="823733" y="679740"/>
                </a:lnTo>
                <a:lnTo>
                  <a:pt x="855450" y="618517"/>
                </a:lnTo>
                <a:lnTo>
                  <a:pt x="877498" y="552209"/>
                </a:lnTo>
                <a:lnTo>
                  <a:pt x="888961" y="481732"/>
                </a:lnTo>
                <a:lnTo>
                  <a:pt x="890437" y="445217"/>
                </a:lnTo>
                <a:lnTo>
                  <a:pt x="888961" y="408703"/>
                </a:lnTo>
                <a:lnTo>
                  <a:pt x="877498" y="338226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4"/>
                </a:lnTo>
                <a:lnTo>
                  <a:pt x="734962" y="107171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81396" y="1967591"/>
            <a:ext cx="32385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695">
                <a:solidFill>
                  <a:srgbClr val="FFFFFF"/>
                </a:solidFill>
                <a:latin typeface="宋体"/>
                <a:cs typeface="宋体"/>
              </a:rPr>
              <a:t>B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07961" y="4397739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4"/>
                </a:lnTo>
                <a:lnTo>
                  <a:pt x="22697" y="304494"/>
                </a:lnTo>
                <a:lnTo>
                  <a:pt x="5827" y="373001"/>
                </a:lnTo>
                <a:lnTo>
                  <a:pt x="0" y="445217"/>
                </a:lnTo>
                <a:lnTo>
                  <a:pt x="1475" y="481732"/>
                </a:lnTo>
                <a:lnTo>
                  <a:pt x="12939" y="552209"/>
                </a:lnTo>
                <a:lnTo>
                  <a:pt x="34987" y="618517"/>
                </a:lnTo>
                <a:lnTo>
                  <a:pt x="66704" y="679740"/>
                </a:lnTo>
                <a:lnTo>
                  <a:pt x="107172" y="734961"/>
                </a:lnTo>
                <a:lnTo>
                  <a:pt x="155475" y="783264"/>
                </a:lnTo>
                <a:lnTo>
                  <a:pt x="210696" y="823732"/>
                </a:lnTo>
                <a:lnTo>
                  <a:pt x="271919" y="855449"/>
                </a:lnTo>
                <a:lnTo>
                  <a:pt x="338227" y="877497"/>
                </a:lnTo>
                <a:lnTo>
                  <a:pt x="408704" y="888960"/>
                </a:lnTo>
                <a:lnTo>
                  <a:pt x="445218" y="890436"/>
                </a:lnTo>
                <a:lnTo>
                  <a:pt x="481733" y="888960"/>
                </a:lnTo>
                <a:lnTo>
                  <a:pt x="552210" y="877497"/>
                </a:lnTo>
                <a:lnTo>
                  <a:pt x="618518" y="855449"/>
                </a:lnTo>
                <a:lnTo>
                  <a:pt x="679741" y="823732"/>
                </a:lnTo>
                <a:lnTo>
                  <a:pt x="734962" y="783264"/>
                </a:lnTo>
                <a:lnTo>
                  <a:pt x="783265" y="734961"/>
                </a:lnTo>
                <a:lnTo>
                  <a:pt x="823733" y="679740"/>
                </a:lnTo>
                <a:lnTo>
                  <a:pt x="855450" y="618517"/>
                </a:lnTo>
                <a:lnTo>
                  <a:pt x="877498" y="552209"/>
                </a:lnTo>
                <a:lnTo>
                  <a:pt x="888961" y="481732"/>
                </a:lnTo>
                <a:lnTo>
                  <a:pt x="890437" y="445217"/>
                </a:lnTo>
                <a:lnTo>
                  <a:pt x="888961" y="408703"/>
                </a:lnTo>
                <a:lnTo>
                  <a:pt x="877498" y="338226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4"/>
                </a:lnTo>
                <a:lnTo>
                  <a:pt x="734962" y="107171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756753" y="4593122"/>
            <a:ext cx="2805430" cy="1216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215" b="1">
                <a:solidFill>
                  <a:srgbClr val="6C6969"/>
                </a:solidFill>
                <a:latin typeface="Microsoft JhengHei UI"/>
                <a:cs typeface="Microsoft JhengHei UI"/>
              </a:rPr>
              <a:t>I</a:t>
            </a:r>
            <a:r>
              <a:rPr dirty="0" sz="4000" spc="220" b="1">
                <a:solidFill>
                  <a:srgbClr val="6C6969"/>
                </a:solidFill>
                <a:latin typeface="Microsoft JhengHei UI"/>
                <a:cs typeface="Microsoft JhengHei UI"/>
              </a:rPr>
              <a:t>P</a:t>
            </a:r>
            <a:r>
              <a:rPr dirty="0" sz="4000" spc="325" b="1">
                <a:solidFill>
                  <a:srgbClr val="6C6969"/>
                </a:solidFill>
                <a:latin typeface="Microsoft JhengHei UI"/>
                <a:cs typeface="Microsoft JhengHei UI"/>
              </a:rPr>
              <a:t>变更</a:t>
            </a:r>
            <a:endParaRPr sz="4000">
              <a:latin typeface="Microsoft JhengHei UI"/>
              <a:cs typeface="Microsoft JhengHei UI"/>
            </a:endParaRPr>
          </a:p>
          <a:p>
            <a:pPr marL="74930">
              <a:lnSpc>
                <a:spcPct val="100000"/>
              </a:lnSpc>
              <a:spcBef>
                <a:spcPts val="1335"/>
              </a:spcBef>
            </a:pPr>
            <a:r>
              <a:rPr dirty="0" sz="3300" spc="1725">
                <a:solidFill>
                  <a:srgbClr val="F39C12"/>
                </a:solidFill>
                <a:latin typeface="Arial"/>
                <a:cs typeface="Arial"/>
              </a:rPr>
              <a:t>l</a:t>
            </a:r>
            <a:r>
              <a:rPr dirty="0" sz="3300" spc="330">
                <a:solidFill>
                  <a:srgbClr val="F39C12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自动更新</a:t>
            </a:r>
            <a:r>
              <a:rPr dirty="0" sz="3300" spc="100">
                <a:solidFill>
                  <a:srgbClr val="7F7F7F"/>
                </a:solidFill>
                <a:latin typeface="宋体"/>
                <a:cs typeface="宋体"/>
              </a:rPr>
              <a:t>IP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72232" y="4643817"/>
            <a:ext cx="34226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840">
                <a:solidFill>
                  <a:srgbClr val="FFFFFF"/>
                </a:solidFill>
                <a:latin typeface="宋体"/>
                <a:cs typeface="宋体"/>
              </a:rPr>
              <a:t>C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6753" y="6525017"/>
            <a:ext cx="9542145" cy="4285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325" b="1">
                <a:solidFill>
                  <a:srgbClr val="6C6969"/>
                </a:solidFill>
                <a:latin typeface="Microsoft JhengHei UI"/>
                <a:cs typeface="Microsoft JhengHei UI"/>
              </a:rPr>
              <a:t>灵活、可复用</a:t>
            </a:r>
            <a:endParaRPr sz="4000">
              <a:latin typeface="Microsoft JhengHei UI"/>
              <a:cs typeface="Microsoft JhengHei UI"/>
            </a:endParaRPr>
          </a:p>
          <a:p>
            <a:pPr marL="74930">
              <a:lnSpc>
                <a:spcPct val="100000"/>
              </a:lnSpc>
              <a:spcBef>
                <a:spcPts val="1760"/>
              </a:spcBef>
            </a:pPr>
            <a:r>
              <a:rPr dirty="0" sz="3300" spc="1725">
                <a:solidFill>
                  <a:srgbClr val="C0392A"/>
                </a:solidFill>
                <a:latin typeface="Arial"/>
                <a:cs typeface="Arial"/>
              </a:rPr>
              <a:t>l</a:t>
            </a:r>
            <a:r>
              <a:rPr dirty="0" sz="3300" spc="330">
                <a:solidFill>
                  <a:srgbClr val="C0392A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支持批量维护</a:t>
            </a:r>
            <a:endParaRPr sz="3300">
              <a:latin typeface="宋体"/>
              <a:cs typeface="宋体"/>
            </a:endParaRPr>
          </a:p>
          <a:p>
            <a:pPr marL="74930">
              <a:lnSpc>
                <a:spcPct val="100000"/>
              </a:lnSpc>
              <a:spcBef>
                <a:spcPts val="1975"/>
              </a:spcBef>
            </a:pPr>
            <a:r>
              <a:rPr dirty="0" sz="3300" spc="1725">
                <a:solidFill>
                  <a:srgbClr val="C0392A"/>
                </a:solidFill>
                <a:latin typeface="Arial"/>
                <a:cs typeface="Arial"/>
              </a:rPr>
              <a:t>l</a:t>
            </a:r>
            <a:r>
              <a:rPr dirty="0" sz="3300" spc="330">
                <a:solidFill>
                  <a:srgbClr val="C0392A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接口测试执行前生成一些数据</a:t>
            </a:r>
            <a:endParaRPr sz="3300">
              <a:latin typeface="宋体"/>
              <a:cs typeface="宋体"/>
            </a:endParaRPr>
          </a:p>
          <a:p>
            <a:pPr marL="74930">
              <a:lnSpc>
                <a:spcPct val="100000"/>
              </a:lnSpc>
              <a:spcBef>
                <a:spcPts val="1975"/>
              </a:spcBef>
            </a:pPr>
            <a:r>
              <a:rPr dirty="0" sz="3300" spc="1725">
                <a:solidFill>
                  <a:srgbClr val="C0392A"/>
                </a:solidFill>
                <a:latin typeface="Arial"/>
                <a:cs typeface="Arial"/>
              </a:rPr>
              <a:t>l</a:t>
            </a:r>
            <a:r>
              <a:rPr dirty="0" sz="3300" spc="330">
                <a:solidFill>
                  <a:srgbClr val="C0392A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接口执行完成后销毁一些数据</a:t>
            </a:r>
            <a:endParaRPr sz="3300">
              <a:latin typeface="宋体"/>
              <a:cs typeface="宋体"/>
            </a:endParaRPr>
          </a:p>
          <a:p>
            <a:pPr marL="74930">
              <a:lnSpc>
                <a:spcPct val="100000"/>
              </a:lnSpc>
              <a:spcBef>
                <a:spcPts val="1975"/>
              </a:spcBef>
            </a:pPr>
            <a:r>
              <a:rPr dirty="0" sz="3300" spc="1725">
                <a:solidFill>
                  <a:srgbClr val="C0392A"/>
                </a:solidFill>
                <a:latin typeface="Arial"/>
                <a:cs typeface="Arial"/>
              </a:rPr>
              <a:t>l</a:t>
            </a:r>
            <a:r>
              <a:rPr dirty="0" sz="3300" spc="330">
                <a:solidFill>
                  <a:srgbClr val="C0392A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支持参数使用另一条测试用例的返回结果</a:t>
            </a:r>
            <a:endParaRPr sz="3300">
              <a:latin typeface="宋体"/>
              <a:cs typeface="宋体"/>
            </a:endParaRPr>
          </a:p>
          <a:p>
            <a:pPr marL="74930">
              <a:lnSpc>
                <a:spcPct val="100000"/>
              </a:lnSpc>
              <a:spcBef>
                <a:spcPts val="1975"/>
              </a:spcBef>
            </a:pPr>
            <a:r>
              <a:rPr dirty="0" sz="3300" spc="1725">
                <a:solidFill>
                  <a:srgbClr val="C0392A"/>
                </a:solidFill>
                <a:latin typeface="Arial"/>
                <a:cs typeface="Arial"/>
              </a:rPr>
              <a:t>l</a:t>
            </a:r>
            <a:r>
              <a:rPr dirty="0" sz="3300" spc="330">
                <a:solidFill>
                  <a:srgbClr val="C0392A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支持一些请求参数实时生成，如</a:t>
            </a:r>
            <a:r>
              <a:rPr dirty="0" sz="3300" spc="265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300" spc="27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300" spc="484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3300" spc="52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300" spc="63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等数据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07961" y="6275782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4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971577" y="6521860"/>
            <a:ext cx="34290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844">
                <a:solidFill>
                  <a:srgbClr val="FFFFFF"/>
                </a:solidFill>
                <a:latin typeface="宋体"/>
                <a:cs typeface="宋体"/>
              </a:rPr>
              <a:t>D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803" y="4483603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8"/>
                </a:lnTo>
                <a:lnTo>
                  <a:pt x="1361789" y="101510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3" y="583193"/>
                </a:lnTo>
                <a:lnTo>
                  <a:pt x="479304" y="695329"/>
                </a:lnTo>
                <a:lnTo>
                  <a:pt x="384175" y="815201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2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1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6"/>
                </a:lnTo>
                <a:lnTo>
                  <a:pt x="384175" y="3167090"/>
                </a:lnTo>
                <a:lnTo>
                  <a:pt x="479304" y="3286962"/>
                </a:lnTo>
                <a:lnTo>
                  <a:pt x="583193" y="3399098"/>
                </a:lnTo>
                <a:lnTo>
                  <a:pt x="695329" y="3502987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1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6" y="3683971"/>
                </a:lnTo>
                <a:lnTo>
                  <a:pt x="3167090" y="3598115"/>
                </a:lnTo>
                <a:lnTo>
                  <a:pt x="3286962" y="3502987"/>
                </a:lnTo>
                <a:lnTo>
                  <a:pt x="3399098" y="3399098"/>
                </a:lnTo>
                <a:lnTo>
                  <a:pt x="3502987" y="3286962"/>
                </a:lnTo>
                <a:lnTo>
                  <a:pt x="3598115" y="3167090"/>
                </a:lnTo>
                <a:lnTo>
                  <a:pt x="3683972" y="3039996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1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2"/>
                </a:lnTo>
                <a:lnTo>
                  <a:pt x="3760043" y="1076099"/>
                </a:lnTo>
                <a:lnTo>
                  <a:pt x="3683972" y="942295"/>
                </a:lnTo>
                <a:lnTo>
                  <a:pt x="3598115" y="815201"/>
                </a:lnTo>
                <a:lnTo>
                  <a:pt x="3502987" y="695329"/>
                </a:lnTo>
                <a:lnTo>
                  <a:pt x="3399098" y="583193"/>
                </a:lnTo>
                <a:lnTo>
                  <a:pt x="3286962" y="479304"/>
                </a:lnTo>
                <a:lnTo>
                  <a:pt x="3167090" y="384175"/>
                </a:lnTo>
                <a:lnTo>
                  <a:pt x="3039996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10"/>
                </a:lnTo>
                <a:lnTo>
                  <a:pt x="2469641" y="57868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10755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通用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1739" y="4479861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7"/>
                </a:lnTo>
                <a:lnTo>
                  <a:pt x="1361789" y="101509"/>
                </a:lnTo>
                <a:lnTo>
                  <a:pt x="1216101" y="156474"/>
                </a:lnTo>
                <a:lnTo>
                  <a:pt x="1076099" y="222248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2" y="583192"/>
                </a:lnTo>
                <a:lnTo>
                  <a:pt x="479304" y="695329"/>
                </a:lnTo>
                <a:lnTo>
                  <a:pt x="384175" y="815200"/>
                </a:lnTo>
                <a:lnTo>
                  <a:pt x="298319" y="942295"/>
                </a:lnTo>
                <a:lnTo>
                  <a:pt x="222248" y="1076099"/>
                </a:lnTo>
                <a:lnTo>
                  <a:pt x="156474" y="1216101"/>
                </a:lnTo>
                <a:lnTo>
                  <a:pt x="101509" y="1361789"/>
                </a:lnTo>
                <a:lnTo>
                  <a:pt x="57867" y="1512650"/>
                </a:lnTo>
                <a:lnTo>
                  <a:pt x="26060" y="1668171"/>
                </a:lnTo>
                <a:lnTo>
                  <a:pt x="6600" y="1827840"/>
                </a:lnTo>
                <a:lnTo>
                  <a:pt x="0" y="1991145"/>
                </a:lnTo>
                <a:lnTo>
                  <a:pt x="6600" y="2154450"/>
                </a:lnTo>
                <a:lnTo>
                  <a:pt x="26060" y="2314119"/>
                </a:lnTo>
                <a:lnTo>
                  <a:pt x="57867" y="2469640"/>
                </a:lnTo>
                <a:lnTo>
                  <a:pt x="101509" y="2620501"/>
                </a:lnTo>
                <a:lnTo>
                  <a:pt x="156474" y="2766189"/>
                </a:lnTo>
                <a:lnTo>
                  <a:pt x="222248" y="2906191"/>
                </a:lnTo>
                <a:lnTo>
                  <a:pt x="298319" y="3039995"/>
                </a:lnTo>
                <a:lnTo>
                  <a:pt x="384175" y="3167090"/>
                </a:lnTo>
                <a:lnTo>
                  <a:pt x="479304" y="3286961"/>
                </a:lnTo>
                <a:lnTo>
                  <a:pt x="583192" y="3399097"/>
                </a:lnTo>
                <a:lnTo>
                  <a:pt x="695329" y="3502986"/>
                </a:lnTo>
                <a:lnTo>
                  <a:pt x="815200" y="3598115"/>
                </a:lnTo>
                <a:lnTo>
                  <a:pt x="942295" y="3683971"/>
                </a:lnTo>
                <a:lnTo>
                  <a:pt x="1076099" y="3760043"/>
                </a:lnTo>
                <a:lnTo>
                  <a:pt x="1216101" y="3825817"/>
                </a:lnTo>
                <a:lnTo>
                  <a:pt x="1361789" y="3880781"/>
                </a:lnTo>
                <a:lnTo>
                  <a:pt x="1512650" y="3924423"/>
                </a:lnTo>
                <a:lnTo>
                  <a:pt x="1668171" y="3956230"/>
                </a:lnTo>
                <a:lnTo>
                  <a:pt x="1827840" y="3975690"/>
                </a:lnTo>
                <a:lnTo>
                  <a:pt x="1991145" y="3982291"/>
                </a:lnTo>
                <a:lnTo>
                  <a:pt x="2154450" y="3975690"/>
                </a:lnTo>
                <a:lnTo>
                  <a:pt x="2314119" y="3956230"/>
                </a:lnTo>
                <a:lnTo>
                  <a:pt x="2469640" y="3924423"/>
                </a:lnTo>
                <a:lnTo>
                  <a:pt x="2620501" y="3880781"/>
                </a:lnTo>
                <a:lnTo>
                  <a:pt x="2766189" y="3825817"/>
                </a:lnTo>
                <a:lnTo>
                  <a:pt x="2906191" y="3760043"/>
                </a:lnTo>
                <a:lnTo>
                  <a:pt x="3039995" y="3683971"/>
                </a:lnTo>
                <a:lnTo>
                  <a:pt x="3167090" y="3598115"/>
                </a:lnTo>
                <a:lnTo>
                  <a:pt x="3286961" y="3502986"/>
                </a:lnTo>
                <a:lnTo>
                  <a:pt x="3399097" y="3399097"/>
                </a:lnTo>
                <a:lnTo>
                  <a:pt x="3502986" y="3286961"/>
                </a:lnTo>
                <a:lnTo>
                  <a:pt x="3598115" y="3167090"/>
                </a:lnTo>
                <a:lnTo>
                  <a:pt x="3683971" y="3039995"/>
                </a:lnTo>
                <a:lnTo>
                  <a:pt x="3760043" y="2906191"/>
                </a:lnTo>
                <a:lnTo>
                  <a:pt x="3825817" y="2766189"/>
                </a:lnTo>
                <a:lnTo>
                  <a:pt x="3880781" y="2620501"/>
                </a:lnTo>
                <a:lnTo>
                  <a:pt x="3924423" y="2469640"/>
                </a:lnTo>
                <a:lnTo>
                  <a:pt x="3956230" y="2314119"/>
                </a:lnTo>
                <a:lnTo>
                  <a:pt x="3975690" y="2154450"/>
                </a:lnTo>
                <a:lnTo>
                  <a:pt x="3982291" y="1991145"/>
                </a:lnTo>
                <a:lnTo>
                  <a:pt x="3975690" y="1827840"/>
                </a:lnTo>
                <a:lnTo>
                  <a:pt x="3956230" y="1668171"/>
                </a:lnTo>
                <a:lnTo>
                  <a:pt x="3924423" y="1512650"/>
                </a:lnTo>
                <a:lnTo>
                  <a:pt x="3880781" y="1361789"/>
                </a:lnTo>
                <a:lnTo>
                  <a:pt x="3825817" y="1216101"/>
                </a:lnTo>
                <a:lnTo>
                  <a:pt x="3760043" y="1076099"/>
                </a:lnTo>
                <a:lnTo>
                  <a:pt x="3683971" y="942295"/>
                </a:lnTo>
                <a:lnTo>
                  <a:pt x="3598115" y="815200"/>
                </a:lnTo>
                <a:lnTo>
                  <a:pt x="3502986" y="695329"/>
                </a:lnTo>
                <a:lnTo>
                  <a:pt x="3399097" y="583192"/>
                </a:lnTo>
                <a:lnTo>
                  <a:pt x="3286961" y="479304"/>
                </a:lnTo>
                <a:lnTo>
                  <a:pt x="3167090" y="384175"/>
                </a:lnTo>
                <a:lnTo>
                  <a:pt x="3039995" y="298319"/>
                </a:lnTo>
                <a:lnTo>
                  <a:pt x="2906191" y="222248"/>
                </a:lnTo>
                <a:lnTo>
                  <a:pt x="2766189" y="156474"/>
                </a:lnTo>
                <a:lnTo>
                  <a:pt x="2620501" y="101509"/>
                </a:lnTo>
                <a:lnTo>
                  <a:pt x="2469640" y="57867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729688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校验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72549" y="4466027"/>
            <a:ext cx="3978910" cy="3978910"/>
          </a:xfrm>
          <a:custGeom>
            <a:avLst/>
            <a:gdLst/>
            <a:ahLst/>
            <a:cxnLst/>
            <a:rect l="l" t="t" r="r" b="b"/>
            <a:pathLst>
              <a:path w="3978909" h="3978909">
                <a:moveTo>
                  <a:pt x="1989269" y="0"/>
                </a:moveTo>
                <a:lnTo>
                  <a:pt x="1826117" y="6594"/>
                </a:lnTo>
                <a:lnTo>
                  <a:pt x="1666598" y="26036"/>
                </a:lnTo>
                <a:lnTo>
                  <a:pt x="1511223" y="57813"/>
                </a:lnTo>
                <a:lnTo>
                  <a:pt x="1360504" y="101414"/>
                </a:lnTo>
                <a:lnTo>
                  <a:pt x="1214954" y="156327"/>
                </a:lnTo>
                <a:lnTo>
                  <a:pt x="1075083" y="222039"/>
                </a:lnTo>
                <a:lnTo>
                  <a:pt x="941405" y="298038"/>
                </a:lnTo>
                <a:lnTo>
                  <a:pt x="814430" y="383814"/>
                </a:lnTo>
                <a:lnTo>
                  <a:pt x="694672" y="478853"/>
                </a:lnTo>
                <a:lnTo>
                  <a:pt x="582641" y="582644"/>
                </a:lnTo>
                <a:lnTo>
                  <a:pt x="478851" y="694675"/>
                </a:lnTo>
                <a:lnTo>
                  <a:pt x="383812" y="814434"/>
                </a:lnTo>
                <a:lnTo>
                  <a:pt x="298037" y="941409"/>
                </a:lnTo>
                <a:lnTo>
                  <a:pt x="222037" y="1075087"/>
                </a:lnTo>
                <a:lnTo>
                  <a:pt x="156326" y="1214958"/>
                </a:lnTo>
                <a:lnTo>
                  <a:pt x="101413" y="1360509"/>
                </a:lnTo>
                <a:lnTo>
                  <a:pt x="57813" y="1511228"/>
                </a:lnTo>
                <a:lnTo>
                  <a:pt x="26036" y="1666603"/>
                </a:lnTo>
                <a:lnTo>
                  <a:pt x="6594" y="1826122"/>
                </a:lnTo>
                <a:lnTo>
                  <a:pt x="0" y="1989273"/>
                </a:lnTo>
                <a:lnTo>
                  <a:pt x="6594" y="2152424"/>
                </a:lnTo>
                <a:lnTo>
                  <a:pt x="26036" y="2311943"/>
                </a:lnTo>
                <a:lnTo>
                  <a:pt x="57813" y="2467318"/>
                </a:lnTo>
                <a:lnTo>
                  <a:pt x="101413" y="2618037"/>
                </a:lnTo>
                <a:lnTo>
                  <a:pt x="156326" y="2763588"/>
                </a:lnTo>
                <a:lnTo>
                  <a:pt x="222037" y="2903459"/>
                </a:lnTo>
                <a:lnTo>
                  <a:pt x="298037" y="3037137"/>
                </a:lnTo>
                <a:lnTo>
                  <a:pt x="383812" y="3164112"/>
                </a:lnTo>
                <a:lnTo>
                  <a:pt x="478851" y="3283871"/>
                </a:lnTo>
                <a:lnTo>
                  <a:pt x="582641" y="3395902"/>
                </a:lnTo>
                <a:lnTo>
                  <a:pt x="694672" y="3499693"/>
                </a:lnTo>
                <a:lnTo>
                  <a:pt x="814430" y="3594732"/>
                </a:lnTo>
                <a:lnTo>
                  <a:pt x="941405" y="3680507"/>
                </a:lnTo>
                <a:lnTo>
                  <a:pt x="1075083" y="3756507"/>
                </a:lnTo>
                <a:lnTo>
                  <a:pt x="1214954" y="3822219"/>
                </a:lnTo>
                <a:lnTo>
                  <a:pt x="1360504" y="3877132"/>
                </a:lnTo>
                <a:lnTo>
                  <a:pt x="1511223" y="3920733"/>
                </a:lnTo>
                <a:lnTo>
                  <a:pt x="1666598" y="3952510"/>
                </a:lnTo>
                <a:lnTo>
                  <a:pt x="1826117" y="3971952"/>
                </a:lnTo>
                <a:lnTo>
                  <a:pt x="1989269" y="3978546"/>
                </a:lnTo>
                <a:lnTo>
                  <a:pt x="2152420" y="3971952"/>
                </a:lnTo>
                <a:lnTo>
                  <a:pt x="2311940" y="3952510"/>
                </a:lnTo>
                <a:lnTo>
                  <a:pt x="2467315" y="3920733"/>
                </a:lnTo>
                <a:lnTo>
                  <a:pt x="2618033" y="3877132"/>
                </a:lnTo>
                <a:lnTo>
                  <a:pt x="2763584" y="3822219"/>
                </a:lnTo>
                <a:lnTo>
                  <a:pt x="2903454" y="3756507"/>
                </a:lnTo>
                <a:lnTo>
                  <a:pt x="3037133" y="3680507"/>
                </a:lnTo>
                <a:lnTo>
                  <a:pt x="3164107" y="3594732"/>
                </a:lnTo>
                <a:lnTo>
                  <a:pt x="3283866" y="3499693"/>
                </a:lnTo>
                <a:lnTo>
                  <a:pt x="3395896" y="3395902"/>
                </a:lnTo>
                <a:lnTo>
                  <a:pt x="3499687" y="3283871"/>
                </a:lnTo>
                <a:lnTo>
                  <a:pt x="3594726" y="3164112"/>
                </a:lnTo>
                <a:lnTo>
                  <a:pt x="3680501" y="3037137"/>
                </a:lnTo>
                <a:lnTo>
                  <a:pt x="3756500" y="2903459"/>
                </a:lnTo>
                <a:lnTo>
                  <a:pt x="3822212" y="2763588"/>
                </a:lnTo>
                <a:lnTo>
                  <a:pt x="3877124" y="2618037"/>
                </a:lnTo>
                <a:lnTo>
                  <a:pt x="3920725" y="2467318"/>
                </a:lnTo>
                <a:lnTo>
                  <a:pt x="3952502" y="2311943"/>
                </a:lnTo>
                <a:lnTo>
                  <a:pt x="3971944" y="2152424"/>
                </a:lnTo>
                <a:lnTo>
                  <a:pt x="3978538" y="1989273"/>
                </a:lnTo>
                <a:lnTo>
                  <a:pt x="3971944" y="1826122"/>
                </a:lnTo>
                <a:lnTo>
                  <a:pt x="3952502" y="1666603"/>
                </a:lnTo>
                <a:lnTo>
                  <a:pt x="3920725" y="1511228"/>
                </a:lnTo>
                <a:lnTo>
                  <a:pt x="3877124" y="1360509"/>
                </a:lnTo>
                <a:lnTo>
                  <a:pt x="3822212" y="1214958"/>
                </a:lnTo>
                <a:lnTo>
                  <a:pt x="3756500" y="1075087"/>
                </a:lnTo>
                <a:lnTo>
                  <a:pt x="3680501" y="941409"/>
                </a:lnTo>
                <a:lnTo>
                  <a:pt x="3594726" y="814434"/>
                </a:lnTo>
                <a:lnTo>
                  <a:pt x="3499687" y="694675"/>
                </a:lnTo>
                <a:lnTo>
                  <a:pt x="3395896" y="582644"/>
                </a:lnTo>
                <a:lnTo>
                  <a:pt x="3283866" y="478853"/>
                </a:lnTo>
                <a:lnTo>
                  <a:pt x="3164107" y="383814"/>
                </a:lnTo>
                <a:lnTo>
                  <a:pt x="3037133" y="298038"/>
                </a:lnTo>
                <a:lnTo>
                  <a:pt x="2903454" y="222039"/>
                </a:lnTo>
                <a:lnTo>
                  <a:pt x="2763584" y="156327"/>
                </a:lnTo>
                <a:lnTo>
                  <a:pt x="2618033" y="101414"/>
                </a:lnTo>
                <a:lnTo>
                  <a:pt x="2467315" y="57813"/>
                </a:lnTo>
                <a:lnTo>
                  <a:pt x="2311940" y="26036"/>
                </a:lnTo>
                <a:lnTo>
                  <a:pt x="2152420" y="6594"/>
                </a:lnTo>
                <a:lnTo>
                  <a:pt x="1989269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548623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健壮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90215" y="4469998"/>
            <a:ext cx="3981450" cy="3981450"/>
          </a:xfrm>
          <a:custGeom>
            <a:avLst/>
            <a:gdLst/>
            <a:ahLst/>
            <a:cxnLst/>
            <a:rect l="l" t="t" r="r" b="b"/>
            <a:pathLst>
              <a:path w="3981450" h="3981450">
                <a:moveTo>
                  <a:pt x="1990546" y="0"/>
                </a:moveTo>
                <a:lnTo>
                  <a:pt x="1827290" y="6598"/>
                </a:lnTo>
                <a:lnTo>
                  <a:pt x="1667669" y="26052"/>
                </a:lnTo>
                <a:lnTo>
                  <a:pt x="1512195" y="57850"/>
                </a:lnTo>
                <a:lnTo>
                  <a:pt x="1361379" y="101479"/>
                </a:lnTo>
                <a:lnTo>
                  <a:pt x="1215736" y="156426"/>
                </a:lnTo>
                <a:lnTo>
                  <a:pt x="1075775" y="222180"/>
                </a:lnTo>
                <a:lnTo>
                  <a:pt x="942011" y="298228"/>
                </a:lnTo>
                <a:lnTo>
                  <a:pt x="814955" y="384058"/>
                </a:lnTo>
                <a:lnTo>
                  <a:pt x="695120" y="479158"/>
                </a:lnTo>
                <a:lnTo>
                  <a:pt x="583017" y="583015"/>
                </a:lnTo>
                <a:lnTo>
                  <a:pt x="479160" y="695117"/>
                </a:lnTo>
                <a:lnTo>
                  <a:pt x="384060" y="814952"/>
                </a:lnTo>
                <a:lnTo>
                  <a:pt x="298229" y="942007"/>
                </a:lnTo>
                <a:lnTo>
                  <a:pt x="222181" y="1075771"/>
                </a:lnTo>
                <a:lnTo>
                  <a:pt x="156427" y="1215731"/>
                </a:lnTo>
                <a:lnTo>
                  <a:pt x="101479" y="1361374"/>
                </a:lnTo>
                <a:lnTo>
                  <a:pt x="57850" y="1512189"/>
                </a:lnTo>
                <a:lnTo>
                  <a:pt x="26052" y="1667662"/>
                </a:lnTo>
                <a:lnTo>
                  <a:pt x="6598" y="1827283"/>
                </a:lnTo>
                <a:lnTo>
                  <a:pt x="0" y="1990538"/>
                </a:lnTo>
                <a:lnTo>
                  <a:pt x="6598" y="2153793"/>
                </a:lnTo>
                <a:lnTo>
                  <a:pt x="26052" y="2313414"/>
                </a:lnTo>
                <a:lnTo>
                  <a:pt x="57850" y="2468888"/>
                </a:lnTo>
                <a:lnTo>
                  <a:pt x="101479" y="2619702"/>
                </a:lnTo>
                <a:lnTo>
                  <a:pt x="156427" y="2765346"/>
                </a:lnTo>
                <a:lnTo>
                  <a:pt x="222181" y="2905305"/>
                </a:lnTo>
                <a:lnTo>
                  <a:pt x="298229" y="3039069"/>
                </a:lnTo>
                <a:lnTo>
                  <a:pt x="384060" y="3166125"/>
                </a:lnTo>
                <a:lnTo>
                  <a:pt x="479160" y="3285960"/>
                </a:lnTo>
                <a:lnTo>
                  <a:pt x="583017" y="3398062"/>
                </a:lnTo>
                <a:lnTo>
                  <a:pt x="695120" y="3501919"/>
                </a:lnTo>
                <a:lnTo>
                  <a:pt x="814955" y="3597019"/>
                </a:lnTo>
                <a:lnTo>
                  <a:pt x="942011" y="3682849"/>
                </a:lnTo>
                <a:lnTo>
                  <a:pt x="1075775" y="3758897"/>
                </a:lnTo>
                <a:lnTo>
                  <a:pt x="1215736" y="3824651"/>
                </a:lnTo>
                <a:lnTo>
                  <a:pt x="1361379" y="3879598"/>
                </a:lnTo>
                <a:lnTo>
                  <a:pt x="1512195" y="3923227"/>
                </a:lnTo>
                <a:lnTo>
                  <a:pt x="1667669" y="3955024"/>
                </a:lnTo>
                <a:lnTo>
                  <a:pt x="1827290" y="3974479"/>
                </a:lnTo>
                <a:lnTo>
                  <a:pt x="1990546" y="3981077"/>
                </a:lnTo>
                <a:lnTo>
                  <a:pt x="2153801" y="3974479"/>
                </a:lnTo>
                <a:lnTo>
                  <a:pt x="2313420" y="3955024"/>
                </a:lnTo>
                <a:lnTo>
                  <a:pt x="2468894" y="3923227"/>
                </a:lnTo>
                <a:lnTo>
                  <a:pt x="2619708" y="3879598"/>
                </a:lnTo>
                <a:lnTo>
                  <a:pt x="2765351" y="3824651"/>
                </a:lnTo>
                <a:lnTo>
                  <a:pt x="2905310" y="3758897"/>
                </a:lnTo>
                <a:lnTo>
                  <a:pt x="3039074" y="3682849"/>
                </a:lnTo>
                <a:lnTo>
                  <a:pt x="3166129" y="3597019"/>
                </a:lnTo>
                <a:lnTo>
                  <a:pt x="3285964" y="3501919"/>
                </a:lnTo>
                <a:lnTo>
                  <a:pt x="3398066" y="3398062"/>
                </a:lnTo>
                <a:lnTo>
                  <a:pt x="3501923" y="3285960"/>
                </a:lnTo>
                <a:lnTo>
                  <a:pt x="3597023" y="3166125"/>
                </a:lnTo>
                <a:lnTo>
                  <a:pt x="3682853" y="3039069"/>
                </a:lnTo>
                <a:lnTo>
                  <a:pt x="3758902" y="2905305"/>
                </a:lnTo>
                <a:lnTo>
                  <a:pt x="3824656" y="2765346"/>
                </a:lnTo>
                <a:lnTo>
                  <a:pt x="3879603" y="2619702"/>
                </a:lnTo>
                <a:lnTo>
                  <a:pt x="3923232" y="2468888"/>
                </a:lnTo>
                <a:lnTo>
                  <a:pt x="3955030" y="2313414"/>
                </a:lnTo>
                <a:lnTo>
                  <a:pt x="3974484" y="2153793"/>
                </a:lnTo>
                <a:lnTo>
                  <a:pt x="3981082" y="1990538"/>
                </a:lnTo>
                <a:lnTo>
                  <a:pt x="3974484" y="1827283"/>
                </a:lnTo>
                <a:lnTo>
                  <a:pt x="3955030" y="1667662"/>
                </a:lnTo>
                <a:lnTo>
                  <a:pt x="3923232" y="1512189"/>
                </a:lnTo>
                <a:lnTo>
                  <a:pt x="3879603" y="1361374"/>
                </a:lnTo>
                <a:lnTo>
                  <a:pt x="3824656" y="1215731"/>
                </a:lnTo>
                <a:lnTo>
                  <a:pt x="3758902" y="1075771"/>
                </a:lnTo>
                <a:lnTo>
                  <a:pt x="3682853" y="942007"/>
                </a:lnTo>
                <a:lnTo>
                  <a:pt x="3597023" y="814952"/>
                </a:lnTo>
                <a:lnTo>
                  <a:pt x="3501923" y="695117"/>
                </a:lnTo>
                <a:lnTo>
                  <a:pt x="3398066" y="583015"/>
                </a:lnTo>
                <a:lnTo>
                  <a:pt x="3285964" y="479158"/>
                </a:lnTo>
                <a:lnTo>
                  <a:pt x="3166129" y="384058"/>
                </a:lnTo>
                <a:lnTo>
                  <a:pt x="3039074" y="298228"/>
                </a:lnTo>
                <a:lnTo>
                  <a:pt x="2905310" y="222180"/>
                </a:lnTo>
                <a:lnTo>
                  <a:pt x="2765351" y="156426"/>
                </a:lnTo>
                <a:lnTo>
                  <a:pt x="2619708" y="101479"/>
                </a:lnTo>
                <a:lnTo>
                  <a:pt x="2468894" y="57850"/>
                </a:lnTo>
                <a:lnTo>
                  <a:pt x="2313420" y="26052"/>
                </a:lnTo>
                <a:lnTo>
                  <a:pt x="2153801" y="6598"/>
                </a:lnTo>
                <a:lnTo>
                  <a:pt x="1990546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367565" y="6066196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易用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用例设计的思</a:t>
            </a:r>
            <a:r>
              <a:rPr dirty="0" spc="114"/>
              <a:t>考</a:t>
            </a:r>
            <a:r>
              <a:rPr dirty="0" spc="-635"/>
              <a:t> </a:t>
            </a:r>
          </a:p>
        </p:txBody>
      </p:sp>
      <p:sp>
        <p:nvSpPr>
          <p:cNvPr id="12" name="object 12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4043" y="4484837"/>
            <a:ext cx="3982720" cy="3982720"/>
          </a:xfrm>
          <a:custGeom>
            <a:avLst/>
            <a:gdLst/>
            <a:ahLst/>
            <a:cxnLst/>
            <a:rect l="l" t="t" r="r" b="b"/>
            <a:pathLst>
              <a:path w="3982720" h="3982720">
                <a:moveTo>
                  <a:pt x="1991145" y="0"/>
                </a:moveTo>
                <a:lnTo>
                  <a:pt x="1827840" y="6600"/>
                </a:lnTo>
                <a:lnTo>
                  <a:pt x="1668171" y="26060"/>
                </a:lnTo>
                <a:lnTo>
                  <a:pt x="1512650" y="57867"/>
                </a:lnTo>
                <a:lnTo>
                  <a:pt x="1361789" y="101509"/>
                </a:lnTo>
                <a:lnTo>
                  <a:pt x="1216101" y="156474"/>
                </a:lnTo>
                <a:lnTo>
                  <a:pt x="1076099" y="222247"/>
                </a:lnTo>
                <a:lnTo>
                  <a:pt x="942295" y="298319"/>
                </a:lnTo>
                <a:lnTo>
                  <a:pt x="815200" y="384175"/>
                </a:lnTo>
                <a:lnTo>
                  <a:pt x="695329" y="479304"/>
                </a:lnTo>
                <a:lnTo>
                  <a:pt x="583193" y="583192"/>
                </a:lnTo>
                <a:lnTo>
                  <a:pt x="479304" y="695329"/>
                </a:lnTo>
                <a:lnTo>
                  <a:pt x="384175" y="815200"/>
                </a:lnTo>
                <a:lnTo>
                  <a:pt x="298319" y="942294"/>
                </a:lnTo>
                <a:lnTo>
                  <a:pt x="222248" y="1076099"/>
                </a:lnTo>
                <a:lnTo>
                  <a:pt x="156474" y="1216101"/>
                </a:lnTo>
                <a:lnTo>
                  <a:pt x="101509" y="1361789"/>
                </a:lnTo>
                <a:lnTo>
                  <a:pt x="57868" y="1512649"/>
                </a:lnTo>
                <a:lnTo>
                  <a:pt x="26060" y="1668170"/>
                </a:lnTo>
                <a:lnTo>
                  <a:pt x="6600" y="1827839"/>
                </a:lnTo>
                <a:lnTo>
                  <a:pt x="0" y="1991144"/>
                </a:lnTo>
                <a:lnTo>
                  <a:pt x="6600" y="2154449"/>
                </a:lnTo>
                <a:lnTo>
                  <a:pt x="26060" y="2314118"/>
                </a:lnTo>
                <a:lnTo>
                  <a:pt x="57868" y="2469640"/>
                </a:lnTo>
                <a:lnTo>
                  <a:pt x="101509" y="2620500"/>
                </a:lnTo>
                <a:lnTo>
                  <a:pt x="156474" y="2766188"/>
                </a:lnTo>
                <a:lnTo>
                  <a:pt x="222248" y="2906190"/>
                </a:lnTo>
                <a:lnTo>
                  <a:pt x="298319" y="3039995"/>
                </a:lnTo>
                <a:lnTo>
                  <a:pt x="384175" y="3167089"/>
                </a:lnTo>
                <a:lnTo>
                  <a:pt x="479304" y="3286960"/>
                </a:lnTo>
                <a:lnTo>
                  <a:pt x="583193" y="3399097"/>
                </a:lnTo>
                <a:lnTo>
                  <a:pt x="695329" y="3502986"/>
                </a:lnTo>
                <a:lnTo>
                  <a:pt x="815200" y="3598114"/>
                </a:lnTo>
                <a:lnTo>
                  <a:pt x="942295" y="3683970"/>
                </a:lnTo>
                <a:lnTo>
                  <a:pt x="1076099" y="3760042"/>
                </a:lnTo>
                <a:lnTo>
                  <a:pt x="1216101" y="3825816"/>
                </a:lnTo>
                <a:lnTo>
                  <a:pt x="1361789" y="3880780"/>
                </a:lnTo>
                <a:lnTo>
                  <a:pt x="1512650" y="3924422"/>
                </a:lnTo>
                <a:lnTo>
                  <a:pt x="1668171" y="3956229"/>
                </a:lnTo>
                <a:lnTo>
                  <a:pt x="1827840" y="3975689"/>
                </a:lnTo>
                <a:lnTo>
                  <a:pt x="1991145" y="3982290"/>
                </a:lnTo>
                <a:lnTo>
                  <a:pt x="2154450" y="3975689"/>
                </a:lnTo>
                <a:lnTo>
                  <a:pt x="2314119" y="3956229"/>
                </a:lnTo>
                <a:lnTo>
                  <a:pt x="2469640" y="3924422"/>
                </a:lnTo>
                <a:lnTo>
                  <a:pt x="2620501" y="3880780"/>
                </a:lnTo>
                <a:lnTo>
                  <a:pt x="2766189" y="3825816"/>
                </a:lnTo>
                <a:lnTo>
                  <a:pt x="2906191" y="3760042"/>
                </a:lnTo>
                <a:lnTo>
                  <a:pt x="3039995" y="3683970"/>
                </a:lnTo>
                <a:lnTo>
                  <a:pt x="3167090" y="3598114"/>
                </a:lnTo>
                <a:lnTo>
                  <a:pt x="3286961" y="3502986"/>
                </a:lnTo>
                <a:lnTo>
                  <a:pt x="3399097" y="3399097"/>
                </a:lnTo>
                <a:lnTo>
                  <a:pt x="3502986" y="3286960"/>
                </a:lnTo>
                <a:lnTo>
                  <a:pt x="3598115" y="3167089"/>
                </a:lnTo>
                <a:lnTo>
                  <a:pt x="3683971" y="3039995"/>
                </a:lnTo>
                <a:lnTo>
                  <a:pt x="3760042" y="2906190"/>
                </a:lnTo>
                <a:lnTo>
                  <a:pt x="3825816" y="2766188"/>
                </a:lnTo>
                <a:lnTo>
                  <a:pt x="3880780" y="2620500"/>
                </a:lnTo>
                <a:lnTo>
                  <a:pt x="3924422" y="2469640"/>
                </a:lnTo>
                <a:lnTo>
                  <a:pt x="3956230" y="2314118"/>
                </a:lnTo>
                <a:lnTo>
                  <a:pt x="3975690" y="2154449"/>
                </a:lnTo>
                <a:lnTo>
                  <a:pt x="3982290" y="1991144"/>
                </a:lnTo>
                <a:lnTo>
                  <a:pt x="3975690" y="1827839"/>
                </a:lnTo>
                <a:lnTo>
                  <a:pt x="3956230" y="1668170"/>
                </a:lnTo>
                <a:lnTo>
                  <a:pt x="3924422" y="1512649"/>
                </a:lnTo>
                <a:lnTo>
                  <a:pt x="3880780" y="1361789"/>
                </a:lnTo>
                <a:lnTo>
                  <a:pt x="3825816" y="1216101"/>
                </a:lnTo>
                <a:lnTo>
                  <a:pt x="3760042" y="1076099"/>
                </a:lnTo>
                <a:lnTo>
                  <a:pt x="3683971" y="942294"/>
                </a:lnTo>
                <a:lnTo>
                  <a:pt x="3598115" y="815200"/>
                </a:lnTo>
                <a:lnTo>
                  <a:pt x="3502986" y="695329"/>
                </a:lnTo>
                <a:lnTo>
                  <a:pt x="3399097" y="583192"/>
                </a:lnTo>
                <a:lnTo>
                  <a:pt x="3286961" y="479304"/>
                </a:lnTo>
                <a:lnTo>
                  <a:pt x="3167090" y="384175"/>
                </a:lnTo>
                <a:lnTo>
                  <a:pt x="3039995" y="298319"/>
                </a:lnTo>
                <a:lnTo>
                  <a:pt x="2906191" y="222247"/>
                </a:lnTo>
                <a:lnTo>
                  <a:pt x="2766189" y="156474"/>
                </a:lnTo>
                <a:lnTo>
                  <a:pt x="2620501" y="101509"/>
                </a:lnTo>
                <a:lnTo>
                  <a:pt x="2469640" y="57867"/>
                </a:lnTo>
                <a:lnTo>
                  <a:pt x="2314119" y="26060"/>
                </a:lnTo>
                <a:lnTo>
                  <a:pt x="2154450" y="6600"/>
                </a:lnTo>
                <a:lnTo>
                  <a:pt x="1991145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1995" y="1570774"/>
            <a:ext cx="4570095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用例设计的思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考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1993" y="6071171"/>
            <a:ext cx="182689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480">
                <a:solidFill>
                  <a:srgbClr val="FFFFFF"/>
                </a:solidFill>
                <a:latin typeface="宋体"/>
                <a:cs typeface="宋体"/>
              </a:rPr>
              <a:t>易用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07961" y="1719550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5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4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7961" y="5126404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4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4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657007" y="1906952"/>
            <a:ext cx="5355590" cy="208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095">
              <a:lnSpc>
                <a:spcPct val="100000"/>
              </a:lnSpc>
            </a:pPr>
            <a:r>
              <a:rPr dirty="0" sz="4100" spc="225">
                <a:solidFill>
                  <a:srgbClr val="6C6969"/>
                </a:solidFill>
                <a:latin typeface="宋体"/>
                <a:cs typeface="宋体"/>
              </a:rPr>
              <a:t>简单</a:t>
            </a:r>
            <a:endParaRPr sz="4100">
              <a:latin typeface="宋体"/>
              <a:cs typeface="宋体"/>
            </a:endParaRPr>
          </a:p>
          <a:p>
            <a:pPr marL="12700" marR="5715">
              <a:lnSpc>
                <a:spcPct val="149900"/>
              </a:lnSpc>
              <a:spcBef>
                <a:spcPts val="160"/>
              </a:spcBef>
            </a:pPr>
            <a:r>
              <a:rPr dirty="0" sz="3300" spc="1725">
                <a:solidFill>
                  <a:srgbClr val="FCBB0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功能强大，但要人人会用 </a:t>
            </a:r>
            <a:r>
              <a:rPr dirty="0" sz="3300" spc="1725">
                <a:solidFill>
                  <a:srgbClr val="FCBB0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非技术人员也要会用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73542" y="1965628"/>
            <a:ext cx="33972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819">
                <a:solidFill>
                  <a:srgbClr val="FFFFFF"/>
                </a:solidFill>
                <a:latin typeface="宋体"/>
                <a:cs typeface="宋体"/>
              </a:rPr>
              <a:t>A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57007" y="5304561"/>
            <a:ext cx="9857740" cy="1423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095">
              <a:lnSpc>
                <a:spcPct val="100000"/>
              </a:lnSpc>
            </a:pPr>
            <a:r>
              <a:rPr dirty="0" sz="4100" spc="225">
                <a:solidFill>
                  <a:srgbClr val="6C6969"/>
                </a:solidFill>
                <a:latin typeface="宋体"/>
                <a:cs typeface="宋体"/>
              </a:rPr>
              <a:t>减少代码操作</a:t>
            </a:r>
            <a:endParaRPr sz="41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855"/>
              </a:spcBef>
            </a:pPr>
            <a:r>
              <a:rPr dirty="0" sz="3300" spc="1725">
                <a:solidFill>
                  <a:srgbClr val="F39C12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39C12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让自动化开发人员注意力能更多的放在用例本身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1396" y="5372482"/>
            <a:ext cx="32385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695">
                <a:solidFill>
                  <a:srgbClr val="FFFFFF"/>
                </a:solidFill>
                <a:latin typeface="宋体"/>
                <a:cs typeface="宋体"/>
              </a:rPr>
              <a:t>B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07961" y="7559271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09"/>
                </a:lnTo>
                <a:lnTo>
                  <a:pt x="34987" y="618517"/>
                </a:lnTo>
                <a:lnTo>
                  <a:pt x="66704" y="679740"/>
                </a:lnTo>
                <a:lnTo>
                  <a:pt x="107172" y="734961"/>
                </a:lnTo>
                <a:lnTo>
                  <a:pt x="155475" y="783264"/>
                </a:lnTo>
                <a:lnTo>
                  <a:pt x="210696" y="823732"/>
                </a:lnTo>
                <a:lnTo>
                  <a:pt x="271919" y="855449"/>
                </a:lnTo>
                <a:lnTo>
                  <a:pt x="338227" y="877497"/>
                </a:lnTo>
                <a:lnTo>
                  <a:pt x="408704" y="888960"/>
                </a:lnTo>
                <a:lnTo>
                  <a:pt x="445218" y="890436"/>
                </a:lnTo>
                <a:lnTo>
                  <a:pt x="481733" y="888960"/>
                </a:lnTo>
                <a:lnTo>
                  <a:pt x="552210" y="877497"/>
                </a:lnTo>
                <a:lnTo>
                  <a:pt x="618518" y="855449"/>
                </a:lnTo>
                <a:lnTo>
                  <a:pt x="679741" y="823732"/>
                </a:lnTo>
                <a:lnTo>
                  <a:pt x="734962" y="783264"/>
                </a:lnTo>
                <a:lnTo>
                  <a:pt x="783265" y="734961"/>
                </a:lnTo>
                <a:lnTo>
                  <a:pt x="823733" y="679740"/>
                </a:lnTo>
                <a:lnTo>
                  <a:pt x="855450" y="618517"/>
                </a:lnTo>
                <a:lnTo>
                  <a:pt x="877498" y="552209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57007" y="7751277"/>
            <a:ext cx="4455160" cy="287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035">
              <a:lnSpc>
                <a:spcPct val="100000"/>
              </a:lnSpc>
            </a:pPr>
            <a:r>
              <a:rPr dirty="0" sz="4000" spc="325" b="1">
                <a:solidFill>
                  <a:srgbClr val="6C6969"/>
                </a:solidFill>
                <a:latin typeface="Microsoft JhengHei UI"/>
                <a:cs typeface="Microsoft JhengHei UI"/>
              </a:rPr>
              <a:t>还要</a:t>
            </a:r>
            <a:endParaRPr sz="4000">
              <a:latin typeface="Microsoft JhengHei UI"/>
              <a:cs typeface="Microsoft JhengHei UI"/>
            </a:endParaRPr>
          </a:p>
          <a:p>
            <a:pPr marL="12700" marR="1805939">
              <a:lnSpc>
                <a:spcPct val="149900"/>
              </a:lnSpc>
              <a:spcBef>
                <a:spcPts val="515"/>
              </a:spcBef>
            </a:pPr>
            <a:r>
              <a:rPr dirty="0" sz="3300" spc="1725">
                <a:solidFill>
                  <a:srgbClr val="FF704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F704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配置能复用 </a:t>
            </a:r>
            <a:r>
              <a:rPr dirty="0" sz="3300" spc="1725">
                <a:solidFill>
                  <a:srgbClr val="FF704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F704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通用、易学</a:t>
            </a:r>
            <a:endParaRPr sz="33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dirty="0" sz="3300" spc="1725">
                <a:solidFill>
                  <a:srgbClr val="FF7040"/>
                </a:solidFill>
                <a:latin typeface="Arial"/>
                <a:cs typeface="Arial"/>
              </a:rPr>
              <a:t>l</a:t>
            </a:r>
            <a:r>
              <a:rPr dirty="0" sz="3300" spc="-415">
                <a:solidFill>
                  <a:srgbClr val="FF7040"/>
                </a:solidFill>
                <a:latin typeface="Arial"/>
                <a:cs typeface="Arial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一些数据能自动生成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72232" y="7805349"/>
            <a:ext cx="34226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840">
                <a:solidFill>
                  <a:srgbClr val="FFFFFF"/>
                </a:solidFill>
                <a:latin typeface="宋体"/>
                <a:cs typeface="宋体"/>
              </a:rPr>
              <a:t>C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2283" y="4224902"/>
            <a:ext cx="10266045" cy="3190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3248025" marR="3240405">
              <a:lnSpc>
                <a:spcPct val="154300"/>
              </a:lnSpc>
            </a:pPr>
            <a:r>
              <a:rPr dirty="0" sz="5300" spc="625" b="1">
                <a:solidFill>
                  <a:srgbClr val="7F7F7F"/>
                </a:solidFill>
                <a:latin typeface="Microsoft JhengHei UI"/>
                <a:cs typeface="Microsoft JhengHei UI"/>
              </a:rPr>
              <a:t>说了这么</a:t>
            </a:r>
            <a:r>
              <a:rPr dirty="0" sz="5300" spc="140" b="1">
                <a:solidFill>
                  <a:srgbClr val="7F7F7F"/>
                </a:solidFill>
                <a:latin typeface="Microsoft JhengHei UI"/>
                <a:cs typeface="Microsoft JhengHei UI"/>
              </a:rPr>
              <a:t>多</a:t>
            </a:r>
            <a:r>
              <a:rPr dirty="0" sz="5300" spc="-835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5300" spc="625" b="1">
                <a:solidFill>
                  <a:srgbClr val="7F7F7F"/>
                </a:solidFill>
                <a:latin typeface="Microsoft JhengHei UI"/>
                <a:cs typeface="Microsoft JhengHei UI"/>
              </a:rPr>
              <a:t>来看一</a:t>
            </a:r>
            <a:r>
              <a:rPr dirty="0" sz="5300" spc="140" b="1">
                <a:solidFill>
                  <a:srgbClr val="7F7F7F"/>
                </a:solidFill>
                <a:latin typeface="Microsoft JhengHei UI"/>
                <a:cs typeface="Microsoft JhengHei UI"/>
              </a:rPr>
              <a:t>下</a:t>
            </a:r>
            <a:r>
              <a:rPr dirty="0" sz="5300" spc="-835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endParaRPr sz="5300">
              <a:latin typeface="Microsoft JhengHei UI"/>
              <a:cs typeface="Microsoft JhengHei UI"/>
            </a:endParaRPr>
          </a:p>
          <a:p>
            <a:pPr algn="ctr">
              <a:lnSpc>
                <a:spcPts val="6325"/>
              </a:lnSpc>
              <a:spcBef>
                <a:spcPts val="3450"/>
              </a:spcBef>
            </a:pPr>
            <a:r>
              <a:rPr dirty="0" sz="5300" spc="625" b="1">
                <a:solidFill>
                  <a:srgbClr val="7F7F7F"/>
                </a:solidFill>
                <a:latin typeface="Microsoft JhengHei UI"/>
                <a:cs typeface="Microsoft JhengHei UI"/>
              </a:rPr>
              <a:t>一条</a:t>
            </a:r>
            <a:r>
              <a:rPr dirty="0" sz="5300" spc="810" b="1">
                <a:solidFill>
                  <a:srgbClr val="C0392A"/>
                </a:solidFill>
                <a:latin typeface="Microsoft JhengHei UI"/>
                <a:cs typeface="Microsoft JhengHei UI"/>
              </a:rPr>
              <a:t>L</a:t>
            </a:r>
            <a:r>
              <a:rPr dirty="0" sz="5300" spc="840" b="1">
                <a:solidFill>
                  <a:srgbClr val="C0392A"/>
                </a:solidFill>
                <a:latin typeface="Microsoft JhengHei UI"/>
                <a:cs typeface="Microsoft JhengHei UI"/>
              </a:rPr>
              <a:t>e</a:t>
            </a:r>
            <a:r>
              <a:rPr dirty="0" sz="5300" spc="545" b="1">
                <a:solidFill>
                  <a:srgbClr val="C0392A"/>
                </a:solidFill>
                <a:latin typeface="Microsoft JhengHei UI"/>
                <a:cs typeface="Microsoft JhengHei UI"/>
              </a:rPr>
              <a:t>g</a:t>
            </a:r>
            <a:r>
              <a:rPr dirty="0" sz="5300" spc="475" b="1">
                <a:solidFill>
                  <a:srgbClr val="C0392A"/>
                </a:solidFill>
                <a:latin typeface="Microsoft JhengHei UI"/>
                <a:cs typeface="Microsoft JhengHei UI"/>
              </a:rPr>
              <a:t>o</a:t>
            </a:r>
            <a:r>
              <a:rPr dirty="0" sz="5300" spc="625" b="1">
                <a:solidFill>
                  <a:srgbClr val="C0392A"/>
                </a:solidFill>
                <a:latin typeface="Microsoft JhengHei UI"/>
                <a:cs typeface="Microsoft JhengHei UI"/>
              </a:rPr>
              <a:t>接口测试用</a:t>
            </a:r>
            <a:r>
              <a:rPr dirty="0" sz="5300" spc="630" b="1">
                <a:solidFill>
                  <a:srgbClr val="C0392A"/>
                </a:solidFill>
                <a:latin typeface="Microsoft JhengHei UI"/>
                <a:cs typeface="Microsoft JhengHei UI"/>
              </a:rPr>
              <a:t>例</a:t>
            </a:r>
            <a:r>
              <a:rPr dirty="0" sz="5300" spc="625" b="1">
                <a:solidFill>
                  <a:srgbClr val="7F7F7F"/>
                </a:solidFill>
                <a:latin typeface="Microsoft JhengHei UI"/>
                <a:cs typeface="Microsoft JhengHei UI"/>
              </a:rPr>
              <a:t>的样</a:t>
            </a:r>
            <a:r>
              <a:rPr dirty="0" sz="5300" spc="140" b="1">
                <a:solidFill>
                  <a:srgbClr val="7F7F7F"/>
                </a:solidFill>
                <a:latin typeface="Microsoft JhengHei UI"/>
                <a:cs typeface="Microsoft JhengHei UI"/>
              </a:rPr>
              <a:t>子</a:t>
            </a:r>
            <a:r>
              <a:rPr dirty="0" sz="5300" spc="-835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endParaRPr sz="53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108222" y="9436024"/>
            <a:ext cx="1564005" cy="336550"/>
          </a:xfrm>
          <a:custGeom>
            <a:avLst/>
            <a:gdLst/>
            <a:ahLst/>
            <a:cxnLst/>
            <a:rect l="l" t="t" r="r" b="b"/>
            <a:pathLst>
              <a:path w="1564005" h="336550">
                <a:moveTo>
                  <a:pt x="1359539" y="0"/>
                </a:moveTo>
                <a:lnTo>
                  <a:pt x="203930" y="0"/>
                </a:lnTo>
                <a:lnTo>
                  <a:pt x="198929" y="30"/>
                </a:lnTo>
                <a:lnTo>
                  <a:pt x="159254" y="2623"/>
                </a:lnTo>
                <a:lnTo>
                  <a:pt x="108006" y="13600"/>
                </a:lnTo>
                <a:lnTo>
                  <a:pt x="66677" y="31721"/>
                </a:lnTo>
                <a:lnTo>
                  <a:pt x="35267" y="55454"/>
                </a:lnTo>
                <a:lnTo>
                  <a:pt x="8816" y="93184"/>
                </a:lnTo>
                <a:lnTo>
                  <a:pt x="0" y="134542"/>
                </a:lnTo>
                <a:lnTo>
                  <a:pt x="509" y="154219"/>
                </a:lnTo>
                <a:lnTo>
                  <a:pt x="8157" y="207195"/>
                </a:lnTo>
                <a:lnTo>
                  <a:pt x="24981" y="251090"/>
                </a:lnTo>
                <a:lnTo>
                  <a:pt x="50982" y="285903"/>
                </a:lnTo>
                <a:lnTo>
                  <a:pt x="86160" y="311635"/>
                </a:lnTo>
                <a:lnTo>
                  <a:pt x="130515" y="328284"/>
                </a:lnTo>
                <a:lnTo>
                  <a:pt x="184047" y="335852"/>
                </a:lnTo>
                <a:lnTo>
                  <a:pt x="203930" y="336357"/>
                </a:lnTo>
                <a:lnTo>
                  <a:pt x="1359539" y="336357"/>
                </a:lnTo>
                <a:lnTo>
                  <a:pt x="1398283" y="334336"/>
                </a:lnTo>
                <a:lnTo>
                  <a:pt x="1448753" y="323705"/>
                </a:lnTo>
                <a:lnTo>
                  <a:pt x="1490045" y="303908"/>
                </a:lnTo>
                <a:lnTo>
                  <a:pt x="1522160" y="274895"/>
                </a:lnTo>
                <a:lnTo>
                  <a:pt x="1545096" y="236616"/>
                </a:lnTo>
                <a:lnTo>
                  <a:pt x="1558852" y="189021"/>
                </a:lnTo>
                <a:lnTo>
                  <a:pt x="1563429" y="132059"/>
                </a:lnTo>
                <a:lnTo>
                  <a:pt x="1562617" y="121586"/>
                </a:lnTo>
                <a:lnTo>
                  <a:pt x="1548348" y="80961"/>
                </a:lnTo>
                <a:lnTo>
                  <a:pt x="1516444" y="45086"/>
                </a:lnTo>
                <a:lnTo>
                  <a:pt x="1480944" y="23481"/>
                </a:lnTo>
                <a:lnTo>
                  <a:pt x="1435526" y="8121"/>
                </a:lnTo>
                <a:lnTo>
                  <a:pt x="1380189" y="535"/>
                </a:lnTo>
                <a:lnTo>
                  <a:pt x="1359539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98433" y="8671216"/>
            <a:ext cx="2383155" cy="694690"/>
          </a:xfrm>
          <a:custGeom>
            <a:avLst/>
            <a:gdLst/>
            <a:ahLst/>
            <a:cxnLst/>
            <a:rect l="l" t="t" r="r" b="b"/>
            <a:pathLst>
              <a:path w="2383155" h="694690">
                <a:moveTo>
                  <a:pt x="2383037" y="0"/>
                </a:moveTo>
                <a:lnTo>
                  <a:pt x="0" y="0"/>
                </a:lnTo>
                <a:lnTo>
                  <a:pt x="0" y="78413"/>
                </a:lnTo>
                <a:lnTo>
                  <a:pt x="1316" y="128958"/>
                </a:lnTo>
                <a:lnTo>
                  <a:pt x="5198" y="178378"/>
                </a:lnTo>
                <a:lnTo>
                  <a:pt x="11542" y="226514"/>
                </a:lnTo>
                <a:lnTo>
                  <a:pt x="20247" y="273207"/>
                </a:lnTo>
                <a:lnTo>
                  <a:pt x="31211" y="318300"/>
                </a:lnTo>
                <a:lnTo>
                  <a:pt x="44331" y="361632"/>
                </a:lnTo>
                <a:lnTo>
                  <a:pt x="59505" y="403047"/>
                </a:lnTo>
                <a:lnTo>
                  <a:pt x="76630" y="442384"/>
                </a:lnTo>
                <a:lnTo>
                  <a:pt x="95606" y="479486"/>
                </a:lnTo>
                <a:lnTo>
                  <a:pt x="116328" y="514194"/>
                </a:lnTo>
                <a:lnTo>
                  <a:pt x="138696" y="546349"/>
                </a:lnTo>
                <a:lnTo>
                  <a:pt x="187959" y="602367"/>
                </a:lnTo>
                <a:lnTo>
                  <a:pt x="242577" y="646270"/>
                </a:lnTo>
                <a:lnTo>
                  <a:pt x="301731" y="676790"/>
                </a:lnTo>
                <a:lnTo>
                  <a:pt x="364605" y="692658"/>
                </a:lnTo>
                <a:lnTo>
                  <a:pt x="397181" y="694701"/>
                </a:lnTo>
                <a:lnTo>
                  <a:pt x="1985855" y="694701"/>
                </a:lnTo>
                <a:lnTo>
                  <a:pt x="2050282" y="686635"/>
                </a:lnTo>
                <a:lnTo>
                  <a:pt x="2111398" y="663282"/>
                </a:lnTo>
                <a:lnTo>
                  <a:pt x="2168386" y="625912"/>
                </a:lnTo>
                <a:lnTo>
                  <a:pt x="2220429" y="575793"/>
                </a:lnTo>
                <a:lnTo>
                  <a:pt x="2266708" y="514194"/>
                </a:lnTo>
                <a:lnTo>
                  <a:pt x="2287431" y="479486"/>
                </a:lnTo>
                <a:lnTo>
                  <a:pt x="2306406" y="442384"/>
                </a:lnTo>
                <a:lnTo>
                  <a:pt x="2323532" y="403047"/>
                </a:lnTo>
                <a:lnTo>
                  <a:pt x="2338706" y="361632"/>
                </a:lnTo>
                <a:lnTo>
                  <a:pt x="2351825" y="318300"/>
                </a:lnTo>
                <a:lnTo>
                  <a:pt x="2362789" y="273207"/>
                </a:lnTo>
                <a:lnTo>
                  <a:pt x="2371494" y="226514"/>
                </a:lnTo>
                <a:lnTo>
                  <a:pt x="2377839" y="178378"/>
                </a:lnTo>
                <a:lnTo>
                  <a:pt x="2381720" y="128958"/>
                </a:lnTo>
                <a:lnTo>
                  <a:pt x="2383037" y="78413"/>
                </a:lnTo>
                <a:lnTo>
                  <a:pt x="2383037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58435" y="9842490"/>
            <a:ext cx="1063625" cy="227329"/>
          </a:xfrm>
          <a:custGeom>
            <a:avLst/>
            <a:gdLst/>
            <a:ahLst/>
            <a:cxnLst/>
            <a:rect l="l" t="t" r="r" b="b"/>
            <a:pathLst>
              <a:path w="1063625" h="227329">
                <a:moveTo>
                  <a:pt x="1063046" y="0"/>
                </a:moveTo>
                <a:lnTo>
                  <a:pt x="0" y="0"/>
                </a:lnTo>
                <a:lnTo>
                  <a:pt x="921" y="4711"/>
                </a:lnTo>
                <a:lnTo>
                  <a:pt x="20983" y="41751"/>
                </a:lnTo>
                <a:lnTo>
                  <a:pt x="50370" y="76522"/>
                </a:lnTo>
                <a:lnTo>
                  <a:pt x="88335" y="108639"/>
                </a:lnTo>
                <a:lnTo>
                  <a:pt x="134131" y="137720"/>
                </a:lnTo>
                <a:lnTo>
                  <a:pt x="187011" y="163380"/>
                </a:lnTo>
                <a:lnTo>
                  <a:pt x="246228" y="185235"/>
                </a:lnTo>
                <a:lnTo>
                  <a:pt x="311034" y="202901"/>
                </a:lnTo>
                <a:lnTo>
                  <a:pt x="380684" y="215996"/>
                </a:lnTo>
                <a:lnTo>
                  <a:pt x="454429" y="224134"/>
                </a:lnTo>
                <a:lnTo>
                  <a:pt x="492604" y="226224"/>
                </a:lnTo>
                <a:lnTo>
                  <a:pt x="531523" y="226932"/>
                </a:lnTo>
                <a:lnTo>
                  <a:pt x="570441" y="226224"/>
                </a:lnTo>
                <a:lnTo>
                  <a:pt x="608616" y="224134"/>
                </a:lnTo>
                <a:lnTo>
                  <a:pt x="682360" y="215996"/>
                </a:lnTo>
                <a:lnTo>
                  <a:pt x="752009" y="202901"/>
                </a:lnTo>
                <a:lnTo>
                  <a:pt x="816814" y="185235"/>
                </a:lnTo>
                <a:lnTo>
                  <a:pt x="876029" y="163380"/>
                </a:lnTo>
                <a:lnTo>
                  <a:pt x="928908" y="137720"/>
                </a:lnTo>
                <a:lnTo>
                  <a:pt x="974702" y="108639"/>
                </a:lnTo>
                <a:lnTo>
                  <a:pt x="1012666" y="76522"/>
                </a:lnTo>
                <a:lnTo>
                  <a:pt x="1042052" y="41751"/>
                </a:lnTo>
                <a:lnTo>
                  <a:pt x="1062114" y="4711"/>
                </a:lnTo>
                <a:lnTo>
                  <a:pt x="1063046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980967" y="1650843"/>
            <a:ext cx="5123132" cy="6675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140996" y="7187315"/>
            <a:ext cx="1374775" cy="619760"/>
          </a:xfrm>
          <a:custGeom>
            <a:avLst/>
            <a:gdLst/>
            <a:ahLst/>
            <a:cxnLst/>
            <a:rect l="l" t="t" r="r" b="b"/>
            <a:pathLst>
              <a:path w="1374775" h="619759">
                <a:moveTo>
                  <a:pt x="699727" y="0"/>
                </a:moveTo>
                <a:lnTo>
                  <a:pt x="0" y="308214"/>
                </a:lnTo>
                <a:lnTo>
                  <a:pt x="683068" y="619205"/>
                </a:lnTo>
                <a:lnTo>
                  <a:pt x="1374460" y="302660"/>
                </a:lnTo>
                <a:lnTo>
                  <a:pt x="699727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480754" y="7478869"/>
            <a:ext cx="0" cy="450215"/>
          </a:xfrm>
          <a:custGeom>
            <a:avLst/>
            <a:gdLst/>
            <a:ahLst/>
            <a:cxnLst/>
            <a:rect l="l" t="t" r="r" b="b"/>
            <a:pathLst>
              <a:path w="0" h="450215">
                <a:moveTo>
                  <a:pt x="0" y="0"/>
                </a:moveTo>
                <a:lnTo>
                  <a:pt x="0" y="449825"/>
                </a:lnTo>
              </a:path>
            </a:pathLst>
          </a:custGeom>
          <a:ln w="41651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412715" y="7879111"/>
            <a:ext cx="132080" cy="135890"/>
          </a:xfrm>
          <a:custGeom>
            <a:avLst/>
            <a:gdLst/>
            <a:ahLst/>
            <a:cxnLst/>
            <a:rect l="l" t="t" r="r" b="b"/>
            <a:pathLst>
              <a:path w="132080" h="135890">
                <a:moveTo>
                  <a:pt x="59400" y="0"/>
                </a:moveTo>
                <a:lnTo>
                  <a:pt x="22000" y="17123"/>
                </a:lnTo>
                <a:lnTo>
                  <a:pt x="1537" y="53035"/>
                </a:lnTo>
                <a:lnTo>
                  <a:pt x="0" y="67631"/>
                </a:lnTo>
                <a:lnTo>
                  <a:pt x="797" y="78160"/>
                </a:lnTo>
                <a:lnTo>
                  <a:pt x="18776" y="114451"/>
                </a:lnTo>
                <a:lnTo>
                  <a:pt x="55507" y="134099"/>
                </a:lnTo>
                <a:lnTo>
                  <a:pt x="70784" y="135531"/>
                </a:lnTo>
                <a:lnTo>
                  <a:pt x="83479" y="133420"/>
                </a:lnTo>
                <a:lnTo>
                  <a:pt x="122390" y="101065"/>
                </a:lnTo>
                <a:lnTo>
                  <a:pt x="132079" y="54753"/>
                </a:lnTo>
                <a:lnTo>
                  <a:pt x="128210" y="41812"/>
                </a:lnTo>
                <a:lnTo>
                  <a:pt x="102448" y="11513"/>
                </a:lnTo>
                <a:lnTo>
                  <a:pt x="59400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412982" y="7950946"/>
            <a:ext cx="80645" cy="300355"/>
          </a:xfrm>
          <a:custGeom>
            <a:avLst/>
            <a:gdLst/>
            <a:ahLst/>
            <a:cxnLst/>
            <a:rect l="l" t="t" r="r" b="b"/>
            <a:pathLst>
              <a:path w="80644" h="300354">
                <a:moveTo>
                  <a:pt x="35407" y="15146"/>
                </a:moveTo>
                <a:lnTo>
                  <a:pt x="21624" y="54556"/>
                </a:lnTo>
                <a:lnTo>
                  <a:pt x="12044" y="93438"/>
                </a:lnTo>
                <a:lnTo>
                  <a:pt x="3978" y="143852"/>
                </a:lnTo>
                <a:lnTo>
                  <a:pt x="713" y="183297"/>
                </a:lnTo>
                <a:lnTo>
                  <a:pt x="0" y="204642"/>
                </a:lnTo>
                <a:lnTo>
                  <a:pt x="27" y="227013"/>
                </a:lnTo>
                <a:lnTo>
                  <a:pt x="889" y="250365"/>
                </a:lnTo>
                <a:lnTo>
                  <a:pt x="2683" y="274657"/>
                </a:lnTo>
                <a:lnTo>
                  <a:pt x="5502" y="299846"/>
                </a:lnTo>
                <a:lnTo>
                  <a:pt x="80009" y="299846"/>
                </a:lnTo>
                <a:lnTo>
                  <a:pt x="80249" y="17847"/>
                </a:lnTo>
                <a:lnTo>
                  <a:pt x="37666" y="17847"/>
                </a:lnTo>
                <a:lnTo>
                  <a:pt x="35407" y="15146"/>
                </a:lnTo>
                <a:close/>
              </a:path>
              <a:path w="80644" h="300354">
                <a:moveTo>
                  <a:pt x="80264" y="0"/>
                </a:moveTo>
                <a:lnTo>
                  <a:pt x="74888" y="3050"/>
                </a:lnTo>
                <a:lnTo>
                  <a:pt x="62379" y="9645"/>
                </a:lnTo>
                <a:lnTo>
                  <a:pt x="48162" y="15880"/>
                </a:lnTo>
                <a:lnTo>
                  <a:pt x="37666" y="17847"/>
                </a:lnTo>
                <a:lnTo>
                  <a:pt x="80249" y="17847"/>
                </a:lnTo>
                <a:lnTo>
                  <a:pt x="80264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473803" y="7950946"/>
            <a:ext cx="82550" cy="300355"/>
          </a:xfrm>
          <a:custGeom>
            <a:avLst/>
            <a:gdLst/>
            <a:ahLst/>
            <a:cxnLst/>
            <a:rect l="l" t="t" r="r" b="b"/>
            <a:pathLst>
              <a:path w="82550" h="300354">
                <a:moveTo>
                  <a:pt x="0" y="0"/>
                </a:moveTo>
                <a:lnTo>
                  <a:pt x="0" y="299846"/>
                </a:lnTo>
                <a:lnTo>
                  <a:pt x="77756" y="299846"/>
                </a:lnTo>
                <a:lnTo>
                  <a:pt x="80133" y="274657"/>
                </a:lnTo>
                <a:lnTo>
                  <a:pt x="81499" y="250365"/>
                </a:lnTo>
                <a:lnTo>
                  <a:pt x="81949" y="227013"/>
                </a:lnTo>
                <a:lnTo>
                  <a:pt x="81580" y="204642"/>
                </a:lnTo>
                <a:lnTo>
                  <a:pt x="78768" y="163019"/>
                </a:lnTo>
                <a:lnTo>
                  <a:pt x="70812" y="109019"/>
                </a:lnTo>
                <a:lnTo>
                  <a:pt x="60677" y="66164"/>
                </a:lnTo>
                <a:lnTo>
                  <a:pt x="48268" y="28356"/>
                </a:lnTo>
                <a:lnTo>
                  <a:pt x="41274" y="17634"/>
                </a:lnTo>
                <a:lnTo>
                  <a:pt x="31639" y="16259"/>
                </a:lnTo>
                <a:lnTo>
                  <a:pt x="17805" y="10035"/>
                </a:lnTo>
                <a:lnTo>
                  <a:pt x="5387" y="3202"/>
                </a:lnTo>
                <a:lnTo>
                  <a:pt x="0" y="0"/>
                </a:lnTo>
                <a:close/>
              </a:path>
              <a:path w="82550" h="300354">
                <a:moveTo>
                  <a:pt x="42763" y="15146"/>
                </a:moveTo>
                <a:lnTo>
                  <a:pt x="41274" y="17634"/>
                </a:lnTo>
                <a:lnTo>
                  <a:pt x="43881" y="17634"/>
                </a:lnTo>
                <a:lnTo>
                  <a:pt x="42763" y="15146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415887" y="7678791"/>
            <a:ext cx="796925" cy="594360"/>
          </a:xfrm>
          <a:custGeom>
            <a:avLst/>
            <a:gdLst/>
            <a:ahLst/>
            <a:cxnLst/>
            <a:rect l="l" t="t" r="r" b="b"/>
            <a:pathLst>
              <a:path w="796925" h="594359">
                <a:moveTo>
                  <a:pt x="0" y="0"/>
                </a:moveTo>
                <a:lnTo>
                  <a:pt x="58" y="457087"/>
                </a:lnTo>
                <a:lnTo>
                  <a:pt x="35038" y="488592"/>
                </a:lnTo>
                <a:lnTo>
                  <a:pt x="74909" y="514863"/>
                </a:lnTo>
                <a:lnTo>
                  <a:pt x="118164" y="536380"/>
                </a:lnTo>
                <a:lnTo>
                  <a:pt x="163292" y="553624"/>
                </a:lnTo>
                <a:lnTo>
                  <a:pt x="208786" y="567074"/>
                </a:lnTo>
                <a:lnTo>
                  <a:pt x="253135" y="577210"/>
                </a:lnTo>
                <a:lnTo>
                  <a:pt x="294833" y="584512"/>
                </a:lnTo>
                <a:lnTo>
                  <a:pt x="349105" y="591201"/>
                </a:lnTo>
                <a:lnTo>
                  <a:pt x="388920" y="594214"/>
                </a:lnTo>
                <a:lnTo>
                  <a:pt x="407987" y="594214"/>
                </a:lnTo>
                <a:lnTo>
                  <a:pt x="447806" y="591201"/>
                </a:lnTo>
                <a:lnTo>
                  <a:pt x="502094" y="584510"/>
                </a:lnTo>
                <a:lnTo>
                  <a:pt x="543808" y="577206"/>
                </a:lnTo>
                <a:lnTo>
                  <a:pt x="588176" y="567067"/>
                </a:lnTo>
                <a:lnTo>
                  <a:pt x="633688" y="553612"/>
                </a:lnTo>
                <a:lnTo>
                  <a:pt x="678833" y="536361"/>
                </a:lnTo>
                <a:lnTo>
                  <a:pt x="722100" y="514834"/>
                </a:lnTo>
                <a:lnTo>
                  <a:pt x="761978" y="488550"/>
                </a:lnTo>
                <a:lnTo>
                  <a:pt x="796907" y="457087"/>
                </a:lnTo>
                <a:lnTo>
                  <a:pt x="796907" y="186644"/>
                </a:lnTo>
                <a:lnTo>
                  <a:pt x="396542" y="186644"/>
                </a:lnTo>
                <a:lnTo>
                  <a:pt x="52845" y="26485"/>
                </a:lnTo>
                <a:lnTo>
                  <a:pt x="20371" y="10828"/>
                </a:lnTo>
                <a:lnTo>
                  <a:pt x="9353" y="5328"/>
                </a:lnTo>
                <a:lnTo>
                  <a:pt x="2413" y="1651"/>
                </a:lnTo>
                <a:lnTo>
                  <a:pt x="0" y="0"/>
                </a:lnTo>
                <a:close/>
              </a:path>
              <a:path w="796925" h="594359">
                <a:moveTo>
                  <a:pt x="796907" y="0"/>
                </a:moveTo>
                <a:lnTo>
                  <a:pt x="743466" y="26485"/>
                </a:lnTo>
                <a:lnTo>
                  <a:pt x="396542" y="186644"/>
                </a:lnTo>
                <a:lnTo>
                  <a:pt x="796907" y="186644"/>
                </a:lnTo>
                <a:lnTo>
                  <a:pt x="796907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066692" y="3411095"/>
            <a:ext cx="691515" cy="876300"/>
          </a:xfrm>
          <a:custGeom>
            <a:avLst/>
            <a:gdLst/>
            <a:ahLst/>
            <a:cxnLst/>
            <a:rect l="l" t="t" r="r" b="b"/>
            <a:pathLst>
              <a:path w="691515" h="876300">
                <a:moveTo>
                  <a:pt x="552015" y="502889"/>
                </a:moveTo>
                <a:lnTo>
                  <a:pt x="552015" y="571450"/>
                </a:lnTo>
                <a:lnTo>
                  <a:pt x="561644" y="581194"/>
                </a:lnTo>
                <a:lnTo>
                  <a:pt x="571268" y="591232"/>
                </a:lnTo>
                <a:lnTo>
                  <a:pt x="598939" y="622727"/>
                </a:lnTo>
                <a:lnTo>
                  <a:pt x="622352" y="655475"/>
                </a:lnTo>
                <a:lnTo>
                  <a:pt x="641492" y="699276"/>
                </a:lnTo>
                <a:lnTo>
                  <a:pt x="643781" y="720536"/>
                </a:lnTo>
                <a:lnTo>
                  <a:pt x="642221" y="734275"/>
                </a:lnTo>
                <a:lnTo>
                  <a:pt x="622164" y="766824"/>
                </a:lnTo>
                <a:lnTo>
                  <a:pt x="586027" y="787471"/>
                </a:lnTo>
                <a:lnTo>
                  <a:pt x="557436" y="795320"/>
                </a:lnTo>
                <a:lnTo>
                  <a:pt x="552015" y="853450"/>
                </a:lnTo>
                <a:lnTo>
                  <a:pt x="590802" y="841383"/>
                </a:lnTo>
                <a:lnTo>
                  <a:pt x="626535" y="827000"/>
                </a:lnTo>
                <a:lnTo>
                  <a:pt x="670266" y="800151"/>
                </a:lnTo>
                <a:lnTo>
                  <a:pt x="689689" y="763076"/>
                </a:lnTo>
                <a:lnTo>
                  <a:pt x="691383" y="748858"/>
                </a:lnTo>
                <a:lnTo>
                  <a:pt x="690954" y="733883"/>
                </a:lnTo>
                <a:lnTo>
                  <a:pt x="678539" y="685454"/>
                </a:lnTo>
                <a:lnTo>
                  <a:pt x="652803" y="633951"/>
                </a:lnTo>
                <a:lnTo>
                  <a:pt x="630385" y="599291"/>
                </a:lnTo>
                <a:lnTo>
                  <a:pt x="605258" y="565340"/>
                </a:lnTo>
                <a:lnTo>
                  <a:pt x="578707" y="532930"/>
                </a:lnTo>
                <a:lnTo>
                  <a:pt x="565298" y="517561"/>
                </a:lnTo>
                <a:lnTo>
                  <a:pt x="552015" y="502889"/>
                </a:lnTo>
                <a:close/>
              </a:path>
              <a:path w="691515" h="876300">
                <a:moveTo>
                  <a:pt x="552015" y="598185"/>
                </a:moveTo>
                <a:lnTo>
                  <a:pt x="552015" y="773432"/>
                </a:lnTo>
                <a:lnTo>
                  <a:pt x="554925" y="771738"/>
                </a:lnTo>
                <a:lnTo>
                  <a:pt x="586352" y="746046"/>
                </a:lnTo>
                <a:lnTo>
                  <a:pt x="601817" y="702077"/>
                </a:lnTo>
                <a:lnTo>
                  <a:pt x="600386" y="691978"/>
                </a:lnTo>
                <a:lnTo>
                  <a:pt x="581950" y="645766"/>
                </a:lnTo>
                <a:lnTo>
                  <a:pt x="559947" y="609737"/>
                </a:lnTo>
                <a:lnTo>
                  <a:pt x="552015" y="598185"/>
                </a:lnTo>
                <a:close/>
              </a:path>
              <a:path w="691515" h="876300">
                <a:moveTo>
                  <a:pt x="353350" y="0"/>
                </a:moveTo>
                <a:lnTo>
                  <a:pt x="313231" y="2037"/>
                </a:lnTo>
                <a:lnTo>
                  <a:pt x="264565" y="11892"/>
                </a:lnTo>
                <a:lnTo>
                  <a:pt x="225990" y="34293"/>
                </a:lnTo>
                <a:lnTo>
                  <a:pt x="219994" y="53256"/>
                </a:lnTo>
                <a:lnTo>
                  <a:pt x="216172" y="53256"/>
                </a:lnTo>
                <a:lnTo>
                  <a:pt x="216172" y="140702"/>
                </a:lnTo>
                <a:lnTo>
                  <a:pt x="219994" y="140897"/>
                </a:lnTo>
                <a:lnTo>
                  <a:pt x="222620" y="150301"/>
                </a:lnTo>
                <a:lnTo>
                  <a:pt x="230500" y="159221"/>
                </a:lnTo>
                <a:lnTo>
                  <a:pt x="243634" y="167174"/>
                </a:lnTo>
                <a:lnTo>
                  <a:pt x="245491" y="176591"/>
                </a:lnTo>
                <a:lnTo>
                  <a:pt x="250785" y="228105"/>
                </a:lnTo>
                <a:lnTo>
                  <a:pt x="252936" y="274142"/>
                </a:lnTo>
                <a:lnTo>
                  <a:pt x="253977" y="318873"/>
                </a:lnTo>
                <a:lnTo>
                  <a:pt x="254338" y="371827"/>
                </a:lnTo>
                <a:lnTo>
                  <a:pt x="251347" y="394969"/>
                </a:lnTo>
                <a:lnTo>
                  <a:pt x="244301" y="410907"/>
                </a:lnTo>
                <a:lnTo>
                  <a:pt x="236093" y="420754"/>
                </a:lnTo>
                <a:lnTo>
                  <a:pt x="229613" y="425622"/>
                </a:lnTo>
                <a:lnTo>
                  <a:pt x="220848" y="431550"/>
                </a:lnTo>
                <a:lnTo>
                  <a:pt x="209194" y="440797"/>
                </a:lnTo>
                <a:lnTo>
                  <a:pt x="179060" y="467962"/>
                </a:lnTo>
                <a:lnTo>
                  <a:pt x="142884" y="504542"/>
                </a:lnTo>
                <a:lnTo>
                  <a:pt x="104341" y="547959"/>
                </a:lnTo>
                <a:lnTo>
                  <a:pt x="67107" y="595637"/>
                </a:lnTo>
                <a:lnTo>
                  <a:pt x="34855" y="644997"/>
                </a:lnTo>
                <a:lnTo>
                  <a:pt x="11261" y="693463"/>
                </a:lnTo>
                <a:lnTo>
                  <a:pt x="0" y="738458"/>
                </a:lnTo>
                <a:lnTo>
                  <a:pt x="142" y="758848"/>
                </a:lnTo>
                <a:lnTo>
                  <a:pt x="29172" y="807725"/>
                </a:lnTo>
                <a:lnTo>
                  <a:pt x="62154" y="827239"/>
                </a:lnTo>
                <a:lnTo>
                  <a:pt x="98387" y="842660"/>
                </a:lnTo>
                <a:lnTo>
                  <a:pt x="136543" y="854468"/>
                </a:lnTo>
                <a:lnTo>
                  <a:pt x="175294" y="863145"/>
                </a:lnTo>
                <a:lnTo>
                  <a:pt x="213312" y="869169"/>
                </a:lnTo>
                <a:lnTo>
                  <a:pt x="266060" y="874283"/>
                </a:lnTo>
                <a:lnTo>
                  <a:pt x="309689" y="876131"/>
                </a:lnTo>
                <a:lnTo>
                  <a:pt x="321430" y="876301"/>
                </a:lnTo>
                <a:lnTo>
                  <a:pt x="366801" y="876172"/>
                </a:lnTo>
                <a:lnTo>
                  <a:pt x="410656" y="874512"/>
                </a:lnTo>
                <a:lnTo>
                  <a:pt x="452249" y="871060"/>
                </a:lnTo>
                <a:lnTo>
                  <a:pt x="498462" y="864772"/>
                </a:lnTo>
                <a:lnTo>
                  <a:pt x="546738" y="854797"/>
                </a:lnTo>
                <a:lnTo>
                  <a:pt x="550984" y="807725"/>
                </a:lnTo>
                <a:lnTo>
                  <a:pt x="460416" y="807725"/>
                </a:lnTo>
                <a:lnTo>
                  <a:pt x="462968" y="807315"/>
                </a:lnTo>
                <a:lnTo>
                  <a:pt x="509182" y="794961"/>
                </a:lnTo>
                <a:lnTo>
                  <a:pt x="552015" y="598153"/>
                </a:lnTo>
                <a:lnTo>
                  <a:pt x="540427" y="582025"/>
                </a:lnTo>
                <a:lnTo>
                  <a:pt x="507454" y="541000"/>
                </a:lnTo>
                <a:lnTo>
                  <a:pt x="480759" y="511782"/>
                </a:lnTo>
                <a:lnTo>
                  <a:pt x="550703" y="511782"/>
                </a:lnTo>
                <a:lnTo>
                  <a:pt x="529162" y="478778"/>
                </a:lnTo>
                <a:lnTo>
                  <a:pt x="497729" y="448810"/>
                </a:lnTo>
                <a:lnTo>
                  <a:pt x="468049" y="426680"/>
                </a:lnTo>
                <a:lnTo>
                  <a:pt x="465603" y="424742"/>
                </a:lnTo>
                <a:lnTo>
                  <a:pt x="449540" y="385373"/>
                </a:lnTo>
                <a:lnTo>
                  <a:pt x="449233" y="344569"/>
                </a:lnTo>
                <a:lnTo>
                  <a:pt x="449055" y="274142"/>
                </a:lnTo>
                <a:lnTo>
                  <a:pt x="448971" y="168788"/>
                </a:lnTo>
                <a:lnTo>
                  <a:pt x="460057" y="160745"/>
                </a:lnTo>
                <a:lnTo>
                  <a:pt x="466695" y="149315"/>
                </a:lnTo>
                <a:lnTo>
                  <a:pt x="475682" y="140897"/>
                </a:lnTo>
                <a:lnTo>
                  <a:pt x="475682" y="53451"/>
                </a:lnTo>
                <a:lnTo>
                  <a:pt x="468049" y="53256"/>
                </a:lnTo>
                <a:lnTo>
                  <a:pt x="468049" y="49446"/>
                </a:lnTo>
                <a:lnTo>
                  <a:pt x="435107" y="15675"/>
                </a:lnTo>
                <a:lnTo>
                  <a:pt x="390272" y="3280"/>
                </a:lnTo>
                <a:lnTo>
                  <a:pt x="372377" y="1073"/>
                </a:lnTo>
                <a:lnTo>
                  <a:pt x="353350" y="0"/>
                </a:lnTo>
                <a:close/>
              </a:path>
              <a:path w="691515" h="876300">
                <a:moveTo>
                  <a:pt x="552002" y="796439"/>
                </a:moveTo>
                <a:lnTo>
                  <a:pt x="498507" y="805441"/>
                </a:lnTo>
                <a:lnTo>
                  <a:pt x="460416" y="807725"/>
                </a:lnTo>
                <a:lnTo>
                  <a:pt x="550984" y="807725"/>
                </a:lnTo>
                <a:lnTo>
                  <a:pt x="552002" y="796439"/>
                </a:lnTo>
                <a:close/>
              </a:path>
              <a:path w="691515" h="876300">
                <a:moveTo>
                  <a:pt x="550703" y="511782"/>
                </a:moveTo>
                <a:lnTo>
                  <a:pt x="480759" y="511782"/>
                </a:lnTo>
                <a:lnTo>
                  <a:pt x="482041" y="512685"/>
                </a:lnTo>
                <a:lnTo>
                  <a:pt x="486586" y="516214"/>
                </a:lnTo>
                <a:lnTo>
                  <a:pt x="528719" y="551025"/>
                </a:lnTo>
                <a:lnTo>
                  <a:pt x="543068" y="563513"/>
                </a:lnTo>
                <a:lnTo>
                  <a:pt x="550703" y="511782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058907" y="4003564"/>
            <a:ext cx="45720" cy="185420"/>
          </a:xfrm>
          <a:custGeom>
            <a:avLst/>
            <a:gdLst/>
            <a:ahLst/>
            <a:cxnLst/>
            <a:rect l="l" t="t" r="r" b="b"/>
            <a:pathLst>
              <a:path w="45719" h="185420">
                <a:moveTo>
                  <a:pt x="45192" y="0"/>
                </a:moveTo>
                <a:lnTo>
                  <a:pt x="30543" y="32198"/>
                </a:lnTo>
                <a:lnTo>
                  <a:pt x="0" y="184916"/>
                </a:lnTo>
                <a:lnTo>
                  <a:pt x="45192" y="139727"/>
                </a:lnTo>
                <a:lnTo>
                  <a:pt x="45192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809009" y="2217025"/>
            <a:ext cx="295275" cy="852805"/>
          </a:xfrm>
          <a:custGeom>
            <a:avLst/>
            <a:gdLst/>
            <a:ahLst/>
            <a:cxnLst/>
            <a:rect l="l" t="t" r="r" b="b"/>
            <a:pathLst>
              <a:path w="295275" h="852805">
                <a:moveTo>
                  <a:pt x="0" y="0"/>
                </a:moveTo>
                <a:lnTo>
                  <a:pt x="0" y="852447"/>
                </a:lnTo>
                <a:lnTo>
                  <a:pt x="186036" y="852447"/>
                </a:lnTo>
                <a:lnTo>
                  <a:pt x="186036" y="741379"/>
                </a:lnTo>
                <a:lnTo>
                  <a:pt x="66636" y="741379"/>
                </a:lnTo>
                <a:lnTo>
                  <a:pt x="66636" y="333204"/>
                </a:lnTo>
                <a:lnTo>
                  <a:pt x="175782" y="333204"/>
                </a:lnTo>
                <a:lnTo>
                  <a:pt x="0" y="0"/>
                </a:lnTo>
                <a:close/>
              </a:path>
              <a:path w="295275" h="852805">
                <a:moveTo>
                  <a:pt x="295090" y="741379"/>
                </a:moveTo>
                <a:lnTo>
                  <a:pt x="186036" y="741379"/>
                </a:lnTo>
                <a:lnTo>
                  <a:pt x="186036" y="852447"/>
                </a:lnTo>
                <a:lnTo>
                  <a:pt x="295090" y="852447"/>
                </a:lnTo>
                <a:lnTo>
                  <a:pt x="295090" y="741379"/>
                </a:lnTo>
                <a:close/>
              </a:path>
              <a:path w="295275" h="852805">
                <a:moveTo>
                  <a:pt x="186036" y="352641"/>
                </a:moveTo>
                <a:lnTo>
                  <a:pt x="186036" y="535904"/>
                </a:lnTo>
                <a:lnTo>
                  <a:pt x="295090" y="723576"/>
                </a:lnTo>
                <a:lnTo>
                  <a:pt x="295090" y="559265"/>
                </a:lnTo>
                <a:lnTo>
                  <a:pt x="186036" y="352641"/>
                </a:lnTo>
                <a:close/>
              </a:path>
              <a:path w="295275" h="852805">
                <a:moveTo>
                  <a:pt x="175782" y="333204"/>
                </a:moveTo>
                <a:lnTo>
                  <a:pt x="66636" y="333204"/>
                </a:lnTo>
                <a:lnTo>
                  <a:pt x="186036" y="535904"/>
                </a:lnTo>
                <a:lnTo>
                  <a:pt x="186036" y="352641"/>
                </a:lnTo>
                <a:lnTo>
                  <a:pt x="175782" y="333204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43259" y="1532865"/>
            <a:ext cx="916305" cy="745490"/>
          </a:xfrm>
          <a:custGeom>
            <a:avLst/>
            <a:gdLst/>
            <a:ahLst/>
            <a:cxnLst/>
            <a:rect l="l" t="t" r="r" b="b"/>
            <a:pathLst>
              <a:path w="916305" h="745489">
                <a:moveTo>
                  <a:pt x="916311" y="674872"/>
                </a:moveTo>
                <a:lnTo>
                  <a:pt x="254586" y="674872"/>
                </a:lnTo>
                <a:lnTo>
                  <a:pt x="282594" y="676912"/>
                </a:lnTo>
                <a:lnTo>
                  <a:pt x="308460" y="680794"/>
                </a:lnTo>
                <a:lnTo>
                  <a:pt x="353698" y="692684"/>
                </a:lnTo>
                <a:lnTo>
                  <a:pt x="390162" y="707754"/>
                </a:lnTo>
                <a:lnTo>
                  <a:pt x="428107" y="730215"/>
                </a:lnTo>
                <a:lnTo>
                  <a:pt x="446708" y="745248"/>
                </a:lnTo>
                <a:lnTo>
                  <a:pt x="916317" y="741352"/>
                </a:lnTo>
                <a:lnTo>
                  <a:pt x="916311" y="674872"/>
                </a:lnTo>
                <a:close/>
              </a:path>
              <a:path w="916305" h="745489">
                <a:moveTo>
                  <a:pt x="257933" y="0"/>
                </a:moveTo>
                <a:lnTo>
                  <a:pt x="197840" y="5915"/>
                </a:lnTo>
                <a:lnTo>
                  <a:pt x="141252" y="18374"/>
                </a:lnTo>
                <a:lnTo>
                  <a:pt x="90780" y="34358"/>
                </a:lnTo>
                <a:lnTo>
                  <a:pt x="49037" y="50848"/>
                </a:lnTo>
                <a:lnTo>
                  <a:pt x="8498" y="69930"/>
                </a:lnTo>
                <a:lnTo>
                  <a:pt x="0" y="74481"/>
                </a:lnTo>
                <a:lnTo>
                  <a:pt x="0" y="741436"/>
                </a:lnTo>
                <a:lnTo>
                  <a:pt x="42520" y="720823"/>
                </a:lnTo>
                <a:lnTo>
                  <a:pt x="83018" y="704493"/>
                </a:lnTo>
                <a:lnTo>
                  <a:pt x="121478" y="692097"/>
                </a:lnTo>
                <a:lnTo>
                  <a:pt x="192213" y="677710"/>
                </a:lnTo>
                <a:lnTo>
                  <a:pt x="916311" y="674872"/>
                </a:lnTo>
                <a:lnTo>
                  <a:pt x="916260" y="74397"/>
                </a:lnTo>
                <a:lnTo>
                  <a:pt x="458153" y="74397"/>
                </a:lnTo>
                <a:lnTo>
                  <a:pt x="433124" y="51693"/>
                </a:lnTo>
                <a:lnTo>
                  <a:pt x="406359" y="33643"/>
                </a:lnTo>
                <a:lnTo>
                  <a:pt x="378186" y="19870"/>
                </a:lnTo>
                <a:lnTo>
                  <a:pt x="348930" y="9996"/>
                </a:lnTo>
                <a:lnTo>
                  <a:pt x="318918" y="3645"/>
                </a:lnTo>
                <a:lnTo>
                  <a:pt x="288477" y="438"/>
                </a:lnTo>
                <a:lnTo>
                  <a:pt x="257933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171142" y="6093297"/>
            <a:ext cx="1116330" cy="925194"/>
          </a:xfrm>
          <a:custGeom>
            <a:avLst/>
            <a:gdLst/>
            <a:ahLst/>
            <a:cxnLst/>
            <a:rect l="l" t="t" r="r" b="b"/>
            <a:pathLst>
              <a:path w="1116330" h="925195">
                <a:moveTo>
                  <a:pt x="834320" y="733598"/>
                </a:moveTo>
                <a:lnTo>
                  <a:pt x="758475" y="733598"/>
                </a:lnTo>
                <a:lnTo>
                  <a:pt x="758127" y="782641"/>
                </a:lnTo>
                <a:lnTo>
                  <a:pt x="841942" y="783269"/>
                </a:lnTo>
                <a:lnTo>
                  <a:pt x="849555" y="790910"/>
                </a:lnTo>
                <a:lnTo>
                  <a:pt x="849555" y="810015"/>
                </a:lnTo>
                <a:lnTo>
                  <a:pt x="841942" y="817656"/>
                </a:lnTo>
                <a:lnTo>
                  <a:pt x="758475" y="817656"/>
                </a:lnTo>
                <a:lnTo>
                  <a:pt x="758123" y="924627"/>
                </a:lnTo>
                <a:lnTo>
                  <a:pt x="833967" y="924640"/>
                </a:lnTo>
                <a:lnTo>
                  <a:pt x="875740" y="914649"/>
                </a:lnTo>
                <a:lnTo>
                  <a:pt x="906334" y="887750"/>
                </a:lnTo>
                <a:lnTo>
                  <a:pt x="921208" y="848562"/>
                </a:lnTo>
                <a:lnTo>
                  <a:pt x="921940" y="825298"/>
                </a:lnTo>
                <a:lnTo>
                  <a:pt x="920821" y="810641"/>
                </a:lnTo>
                <a:lnTo>
                  <a:pt x="905320" y="771501"/>
                </a:lnTo>
                <a:lnTo>
                  <a:pt x="874975" y="743956"/>
                </a:lnTo>
                <a:lnTo>
                  <a:pt x="848639" y="734796"/>
                </a:lnTo>
                <a:lnTo>
                  <a:pt x="834320" y="733598"/>
                </a:lnTo>
                <a:close/>
              </a:path>
              <a:path w="1116330" h="925195">
                <a:moveTo>
                  <a:pt x="556249" y="588407"/>
                </a:moveTo>
                <a:lnTo>
                  <a:pt x="556213" y="924598"/>
                </a:lnTo>
                <a:lnTo>
                  <a:pt x="758086" y="924640"/>
                </a:lnTo>
                <a:lnTo>
                  <a:pt x="758123" y="817670"/>
                </a:lnTo>
                <a:lnTo>
                  <a:pt x="674314" y="817656"/>
                </a:lnTo>
                <a:lnTo>
                  <a:pt x="666691" y="810015"/>
                </a:lnTo>
                <a:lnTo>
                  <a:pt x="666691" y="790910"/>
                </a:lnTo>
                <a:lnTo>
                  <a:pt x="674314" y="783269"/>
                </a:lnTo>
                <a:lnTo>
                  <a:pt x="757771" y="783269"/>
                </a:lnTo>
                <a:lnTo>
                  <a:pt x="758123" y="733598"/>
                </a:lnTo>
                <a:lnTo>
                  <a:pt x="666693" y="733598"/>
                </a:lnTo>
                <a:lnTo>
                  <a:pt x="666691" y="649609"/>
                </a:lnTo>
                <a:lnTo>
                  <a:pt x="758121" y="649540"/>
                </a:lnTo>
                <a:lnTo>
                  <a:pt x="758123" y="588702"/>
                </a:lnTo>
                <a:lnTo>
                  <a:pt x="556249" y="588407"/>
                </a:lnTo>
                <a:close/>
              </a:path>
              <a:path w="1116330" h="925195">
                <a:moveTo>
                  <a:pt x="758157" y="0"/>
                </a:moveTo>
                <a:lnTo>
                  <a:pt x="758123" y="60837"/>
                </a:lnTo>
                <a:lnTo>
                  <a:pt x="975221" y="61133"/>
                </a:lnTo>
                <a:lnTo>
                  <a:pt x="990245" y="62503"/>
                </a:lnTo>
                <a:lnTo>
                  <a:pt x="1026816" y="81310"/>
                </a:lnTo>
                <a:lnTo>
                  <a:pt x="1046087" y="117592"/>
                </a:lnTo>
                <a:lnTo>
                  <a:pt x="1047664" y="515763"/>
                </a:lnTo>
                <a:lnTo>
                  <a:pt x="1046298" y="530830"/>
                </a:lnTo>
                <a:lnTo>
                  <a:pt x="1027542" y="567504"/>
                </a:lnTo>
                <a:lnTo>
                  <a:pt x="991361" y="586827"/>
                </a:lnTo>
                <a:lnTo>
                  <a:pt x="758195" y="588407"/>
                </a:lnTo>
                <a:lnTo>
                  <a:pt x="758123" y="649540"/>
                </a:lnTo>
                <a:lnTo>
                  <a:pt x="1024773" y="649540"/>
                </a:lnTo>
                <a:lnTo>
                  <a:pt x="1066433" y="639923"/>
                </a:lnTo>
                <a:lnTo>
                  <a:pt x="1098379" y="613970"/>
                </a:lnTo>
                <a:lnTo>
                  <a:pt x="1115008" y="576162"/>
                </a:lnTo>
                <a:lnTo>
                  <a:pt x="1116237" y="91752"/>
                </a:lnTo>
                <a:lnTo>
                  <a:pt x="1115061" y="77387"/>
                </a:lnTo>
                <a:lnTo>
                  <a:pt x="1098971" y="38875"/>
                </a:lnTo>
                <a:lnTo>
                  <a:pt x="1068108" y="11348"/>
                </a:lnTo>
                <a:lnTo>
                  <a:pt x="1027707" y="48"/>
                </a:lnTo>
                <a:lnTo>
                  <a:pt x="758157" y="0"/>
                </a:lnTo>
                <a:close/>
              </a:path>
              <a:path w="1116330" h="925195">
                <a:moveTo>
                  <a:pt x="758123" y="0"/>
                </a:moveTo>
                <a:lnTo>
                  <a:pt x="556249" y="0"/>
                </a:lnTo>
                <a:lnTo>
                  <a:pt x="556213" y="60837"/>
                </a:lnTo>
                <a:lnTo>
                  <a:pt x="758086" y="61133"/>
                </a:lnTo>
                <a:lnTo>
                  <a:pt x="758123" y="0"/>
                </a:lnTo>
                <a:close/>
              </a:path>
              <a:path w="1116330" h="925195">
                <a:moveTo>
                  <a:pt x="556213" y="0"/>
                </a:moveTo>
                <a:lnTo>
                  <a:pt x="87689" y="0"/>
                </a:lnTo>
                <a:lnTo>
                  <a:pt x="73171" y="1228"/>
                </a:lnTo>
                <a:lnTo>
                  <a:pt x="35360" y="18005"/>
                </a:lnTo>
                <a:lnTo>
                  <a:pt x="9528" y="50071"/>
                </a:lnTo>
                <a:lnTo>
                  <a:pt x="0" y="561600"/>
                </a:lnTo>
                <a:lnTo>
                  <a:pt x="1167" y="576472"/>
                </a:lnTo>
                <a:lnTo>
                  <a:pt x="17311" y="615033"/>
                </a:lnTo>
                <a:lnTo>
                  <a:pt x="48819" y="640911"/>
                </a:lnTo>
                <a:lnTo>
                  <a:pt x="445688" y="649540"/>
                </a:lnTo>
                <a:lnTo>
                  <a:pt x="445734" y="733529"/>
                </a:lnTo>
                <a:lnTo>
                  <a:pt x="285746" y="733598"/>
                </a:lnTo>
                <a:lnTo>
                  <a:pt x="244922" y="744042"/>
                </a:lnTo>
                <a:lnTo>
                  <a:pt x="214630" y="771647"/>
                </a:lnTo>
                <a:lnTo>
                  <a:pt x="199200" y="810820"/>
                </a:lnTo>
                <a:lnTo>
                  <a:pt x="199277" y="851621"/>
                </a:lnTo>
                <a:lnTo>
                  <a:pt x="215430" y="890163"/>
                </a:lnTo>
                <a:lnTo>
                  <a:pt x="246954" y="916030"/>
                </a:lnTo>
                <a:lnTo>
                  <a:pt x="556178" y="924640"/>
                </a:lnTo>
                <a:lnTo>
                  <a:pt x="556213" y="588449"/>
                </a:lnTo>
                <a:lnTo>
                  <a:pt x="140958" y="588407"/>
                </a:lnTo>
                <a:lnTo>
                  <a:pt x="126167" y="587105"/>
                </a:lnTo>
                <a:lnTo>
                  <a:pt x="88601" y="569187"/>
                </a:lnTo>
                <a:lnTo>
                  <a:pt x="67151" y="534483"/>
                </a:lnTo>
                <a:lnTo>
                  <a:pt x="64772" y="133777"/>
                </a:lnTo>
                <a:lnTo>
                  <a:pt x="66222" y="119084"/>
                </a:lnTo>
                <a:lnTo>
                  <a:pt x="85727" y="83044"/>
                </a:lnTo>
                <a:lnTo>
                  <a:pt x="122064" y="63278"/>
                </a:lnTo>
                <a:lnTo>
                  <a:pt x="556160" y="61133"/>
                </a:lnTo>
                <a:lnTo>
                  <a:pt x="556213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449612" y="2484042"/>
            <a:ext cx="518795" cy="904875"/>
          </a:xfrm>
          <a:custGeom>
            <a:avLst/>
            <a:gdLst/>
            <a:ahLst/>
            <a:cxnLst/>
            <a:rect l="l" t="t" r="r" b="b"/>
            <a:pathLst>
              <a:path w="518794" h="904875">
                <a:moveTo>
                  <a:pt x="206151" y="767564"/>
                </a:moveTo>
                <a:lnTo>
                  <a:pt x="167025" y="778432"/>
                </a:lnTo>
                <a:lnTo>
                  <a:pt x="140404" y="808265"/>
                </a:lnTo>
                <a:lnTo>
                  <a:pt x="137997" y="836672"/>
                </a:lnTo>
                <a:lnTo>
                  <a:pt x="139837" y="849672"/>
                </a:lnTo>
                <a:lnTo>
                  <a:pt x="164482" y="890705"/>
                </a:lnTo>
                <a:lnTo>
                  <a:pt x="194696" y="904749"/>
                </a:lnTo>
                <a:lnTo>
                  <a:pt x="206151" y="904749"/>
                </a:lnTo>
                <a:lnTo>
                  <a:pt x="206151" y="767564"/>
                </a:lnTo>
                <a:close/>
              </a:path>
              <a:path w="518794" h="904875">
                <a:moveTo>
                  <a:pt x="225240" y="767564"/>
                </a:moveTo>
                <a:lnTo>
                  <a:pt x="206151" y="767564"/>
                </a:lnTo>
                <a:lnTo>
                  <a:pt x="206151" y="904693"/>
                </a:lnTo>
                <a:lnTo>
                  <a:pt x="245264" y="893880"/>
                </a:lnTo>
                <a:lnTo>
                  <a:pt x="271887" y="864078"/>
                </a:lnTo>
                <a:lnTo>
                  <a:pt x="274724" y="835156"/>
                </a:lnTo>
                <a:lnTo>
                  <a:pt x="273244" y="821952"/>
                </a:lnTo>
                <a:lnTo>
                  <a:pt x="249848" y="780626"/>
                </a:lnTo>
                <a:lnTo>
                  <a:pt x="225240" y="767564"/>
                </a:lnTo>
                <a:close/>
              </a:path>
              <a:path w="518794" h="904875">
                <a:moveTo>
                  <a:pt x="425546" y="0"/>
                </a:moveTo>
                <a:lnTo>
                  <a:pt x="382290" y="20039"/>
                </a:lnTo>
                <a:lnTo>
                  <a:pt x="302972" y="276054"/>
                </a:lnTo>
                <a:lnTo>
                  <a:pt x="289752" y="276709"/>
                </a:lnTo>
                <a:lnTo>
                  <a:pt x="252006" y="283472"/>
                </a:lnTo>
                <a:lnTo>
                  <a:pt x="217135" y="299027"/>
                </a:lnTo>
                <a:lnTo>
                  <a:pt x="206151" y="706593"/>
                </a:lnTo>
                <a:lnTo>
                  <a:pt x="500133" y="782805"/>
                </a:lnTo>
                <a:lnTo>
                  <a:pt x="518546" y="706244"/>
                </a:lnTo>
                <a:lnTo>
                  <a:pt x="514400" y="703923"/>
                </a:lnTo>
                <a:lnTo>
                  <a:pt x="507377" y="699512"/>
                </a:lnTo>
                <a:lnTo>
                  <a:pt x="471493" y="663076"/>
                </a:lnTo>
                <a:lnTo>
                  <a:pt x="463565" y="635048"/>
                </a:lnTo>
                <a:lnTo>
                  <a:pt x="465777" y="618947"/>
                </a:lnTo>
                <a:lnTo>
                  <a:pt x="466543" y="616382"/>
                </a:lnTo>
                <a:lnTo>
                  <a:pt x="470180" y="603792"/>
                </a:lnTo>
                <a:lnTo>
                  <a:pt x="482172" y="559464"/>
                </a:lnTo>
                <a:lnTo>
                  <a:pt x="492923" y="517444"/>
                </a:lnTo>
                <a:lnTo>
                  <a:pt x="501069" y="478604"/>
                </a:lnTo>
                <a:lnTo>
                  <a:pt x="502641" y="450366"/>
                </a:lnTo>
                <a:lnTo>
                  <a:pt x="501979" y="436904"/>
                </a:lnTo>
                <a:lnTo>
                  <a:pt x="494701" y="399307"/>
                </a:lnTo>
                <a:lnTo>
                  <a:pt x="474206" y="356207"/>
                </a:lnTo>
                <a:lnTo>
                  <a:pt x="443827" y="321949"/>
                </a:lnTo>
                <a:lnTo>
                  <a:pt x="416162" y="302590"/>
                </a:lnTo>
                <a:lnTo>
                  <a:pt x="474513" y="64867"/>
                </a:lnTo>
                <a:lnTo>
                  <a:pt x="462189" y="20165"/>
                </a:lnTo>
                <a:lnTo>
                  <a:pt x="440430" y="4828"/>
                </a:lnTo>
                <a:lnTo>
                  <a:pt x="425546" y="0"/>
                </a:lnTo>
                <a:close/>
              </a:path>
              <a:path w="518794" h="904875">
                <a:moveTo>
                  <a:pt x="19060" y="573251"/>
                </a:moveTo>
                <a:lnTo>
                  <a:pt x="0" y="653249"/>
                </a:lnTo>
                <a:lnTo>
                  <a:pt x="206151" y="706543"/>
                </a:lnTo>
                <a:lnTo>
                  <a:pt x="206151" y="573608"/>
                </a:lnTo>
                <a:lnTo>
                  <a:pt x="29572" y="573608"/>
                </a:lnTo>
                <a:lnTo>
                  <a:pt x="21901" y="573440"/>
                </a:lnTo>
                <a:lnTo>
                  <a:pt x="19060" y="573251"/>
                </a:lnTo>
                <a:close/>
              </a:path>
              <a:path w="518794" h="904875">
                <a:moveTo>
                  <a:pt x="206151" y="306470"/>
                </a:moveTo>
                <a:lnTo>
                  <a:pt x="175085" y="337201"/>
                </a:lnTo>
                <a:lnTo>
                  <a:pt x="155125" y="370126"/>
                </a:lnTo>
                <a:lnTo>
                  <a:pt x="141086" y="409953"/>
                </a:lnTo>
                <a:lnTo>
                  <a:pt x="132353" y="442778"/>
                </a:lnTo>
                <a:lnTo>
                  <a:pt x="124460" y="472122"/>
                </a:lnTo>
                <a:lnTo>
                  <a:pt x="110756" y="522233"/>
                </a:lnTo>
                <a:lnTo>
                  <a:pt x="83243" y="561426"/>
                </a:lnTo>
                <a:lnTo>
                  <a:pt x="40808" y="573123"/>
                </a:lnTo>
                <a:lnTo>
                  <a:pt x="29572" y="573608"/>
                </a:lnTo>
                <a:lnTo>
                  <a:pt x="206151" y="573608"/>
                </a:lnTo>
                <a:lnTo>
                  <a:pt x="206151" y="30647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831614" y="4491142"/>
            <a:ext cx="1008380" cy="0"/>
          </a:xfrm>
          <a:custGeom>
            <a:avLst/>
            <a:gdLst/>
            <a:ahLst/>
            <a:cxnLst/>
            <a:rect l="l" t="t" r="r" b="b"/>
            <a:pathLst>
              <a:path w="1008380" h="0">
                <a:moveTo>
                  <a:pt x="0" y="0"/>
                </a:moveTo>
                <a:lnTo>
                  <a:pt x="1007942" y="0"/>
                </a:lnTo>
              </a:path>
            </a:pathLst>
          </a:custGeom>
          <a:ln w="55533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228682" y="4377297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806" y="0"/>
                </a:lnTo>
              </a:path>
            </a:pathLst>
          </a:custGeom>
          <a:ln w="55533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267549" y="3941356"/>
            <a:ext cx="136525" cy="444500"/>
          </a:xfrm>
          <a:custGeom>
            <a:avLst/>
            <a:gdLst/>
            <a:ahLst/>
            <a:cxnLst/>
            <a:rect l="l" t="t" r="r" b="b"/>
            <a:pathLst>
              <a:path w="136525" h="444500">
                <a:moveTo>
                  <a:pt x="0" y="444271"/>
                </a:moveTo>
                <a:lnTo>
                  <a:pt x="136058" y="444271"/>
                </a:lnTo>
                <a:lnTo>
                  <a:pt x="136058" y="0"/>
                </a:lnTo>
                <a:lnTo>
                  <a:pt x="0" y="0"/>
                </a:lnTo>
                <a:lnTo>
                  <a:pt x="0" y="444271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228682" y="394690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806" y="0"/>
                </a:lnTo>
              </a:path>
            </a:pathLst>
          </a:custGeom>
          <a:ln w="55533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553550" y="437729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53" y="0"/>
                </a:lnTo>
              </a:path>
            </a:pathLst>
          </a:custGeom>
          <a:ln w="55533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589655" y="3941356"/>
            <a:ext cx="133350" cy="444500"/>
          </a:xfrm>
          <a:custGeom>
            <a:avLst/>
            <a:gdLst/>
            <a:ahLst/>
            <a:cxnLst/>
            <a:rect l="l" t="t" r="r" b="b"/>
            <a:pathLst>
              <a:path w="133350" h="444500">
                <a:moveTo>
                  <a:pt x="0" y="444271"/>
                </a:moveTo>
                <a:lnTo>
                  <a:pt x="133281" y="444271"/>
                </a:lnTo>
                <a:lnTo>
                  <a:pt x="133281" y="0"/>
                </a:lnTo>
                <a:lnTo>
                  <a:pt x="0" y="0"/>
                </a:lnTo>
                <a:lnTo>
                  <a:pt x="0" y="444271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553550" y="3946909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53" y="0"/>
                </a:lnTo>
              </a:path>
            </a:pathLst>
          </a:custGeom>
          <a:ln w="55533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909362" y="4377297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806" y="0"/>
                </a:lnTo>
              </a:path>
            </a:pathLst>
          </a:custGeom>
          <a:ln w="55533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945454" y="3941356"/>
            <a:ext cx="139065" cy="444500"/>
          </a:xfrm>
          <a:custGeom>
            <a:avLst/>
            <a:gdLst/>
            <a:ahLst/>
            <a:cxnLst/>
            <a:rect l="l" t="t" r="r" b="b"/>
            <a:pathLst>
              <a:path w="139065" h="444500">
                <a:moveTo>
                  <a:pt x="0" y="444271"/>
                </a:moveTo>
                <a:lnTo>
                  <a:pt x="138834" y="444271"/>
                </a:lnTo>
                <a:lnTo>
                  <a:pt x="138834" y="0"/>
                </a:lnTo>
                <a:lnTo>
                  <a:pt x="0" y="0"/>
                </a:lnTo>
                <a:lnTo>
                  <a:pt x="0" y="444271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909362" y="394690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806" y="0"/>
                </a:lnTo>
              </a:path>
            </a:pathLst>
          </a:custGeom>
          <a:ln w="55533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288153" y="2808464"/>
            <a:ext cx="658495" cy="805815"/>
          </a:xfrm>
          <a:custGeom>
            <a:avLst/>
            <a:gdLst/>
            <a:ahLst/>
            <a:cxnLst/>
            <a:rect l="l" t="t" r="r" b="b"/>
            <a:pathLst>
              <a:path w="658494" h="805814">
                <a:moveTo>
                  <a:pt x="658082" y="0"/>
                </a:moveTo>
                <a:lnTo>
                  <a:pt x="462949" y="0"/>
                </a:lnTo>
                <a:lnTo>
                  <a:pt x="462951" y="34346"/>
                </a:lnTo>
                <a:lnTo>
                  <a:pt x="658084" y="33739"/>
                </a:lnTo>
                <a:lnTo>
                  <a:pt x="658082" y="0"/>
                </a:lnTo>
                <a:close/>
              </a:path>
              <a:path w="658494" h="805814">
                <a:moveTo>
                  <a:pt x="229558" y="31"/>
                </a:moveTo>
                <a:lnTo>
                  <a:pt x="110959" y="31"/>
                </a:lnTo>
                <a:lnTo>
                  <a:pt x="105867" y="1078"/>
                </a:lnTo>
                <a:lnTo>
                  <a:pt x="91418" y="2125"/>
                </a:lnTo>
                <a:lnTo>
                  <a:pt x="52257" y="16784"/>
                </a:lnTo>
                <a:lnTo>
                  <a:pt x="21938" y="45056"/>
                </a:lnTo>
                <a:lnTo>
                  <a:pt x="3754" y="82751"/>
                </a:lnTo>
                <a:lnTo>
                  <a:pt x="0" y="111022"/>
                </a:lnTo>
                <a:lnTo>
                  <a:pt x="17" y="700533"/>
                </a:lnTo>
                <a:lnTo>
                  <a:pt x="9278" y="741370"/>
                </a:lnTo>
                <a:lnTo>
                  <a:pt x="33170" y="774876"/>
                </a:lnTo>
                <a:lnTo>
                  <a:pt x="68223" y="796865"/>
                </a:lnTo>
                <a:lnTo>
                  <a:pt x="96078" y="805242"/>
                </a:lnTo>
                <a:lnTo>
                  <a:pt x="229563" y="805242"/>
                </a:lnTo>
                <a:lnTo>
                  <a:pt x="229563" y="685874"/>
                </a:lnTo>
                <a:lnTo>
                  <a:pt x="157450" y="685874"/>
                </a:lnTo>
                <a:lnTo>
                  <a:pt x="144379" y="682733"/>
                </a:lnTo>
                <a:lnTo>
                  <a:pt x="116143" y="649226"/>
                </a:lnTo>
                <a:lnTo>
                  <a:pt x="114940" y="631425"/>
                </a:lnTo>
                <a:lnTo>
                  <a:pt x="115693" y="622002"/>
                </a:lnTo>
                <a:lnTo>
                  <a:pt x="125433" y="578024"/>
                </a:lnTo>
                <a:lnTo>
                  <a:pt x="134716" y="552894"/>
                </a:lnTo>
                <a:lnTo>
                  <a:pt x="140556" y="538234"/>
                </a:lnTo>
                <a:lnTo>
                  <a:pt x="147230" y="523575"/>
                </a:lnTo>
                <a:lnTo>
                  <a:pt x="152756" y="512057"/>
                </a:lnTo>
                <a:lnTo>
                  <a:pt x="109805" y="512057"/>
                </a:lnTo>
                <a:lnTo>
                  <a:pt x="95932" y="511010"/>
                </a:lnTo>
                <a:lnTo>
                  <a:pt x="85868" y="503680"/>
                </a:lnTo>
                <a:lnTo>
                  <a:pt x="82280" y="494257"/>
                </a:lnTo>
                <a:lnTo>
                  <a:pt x="81761" y="478550"/>
                </a:lnTo>
                <a:lnTo>
                  <a:pt x="86744" y="467032"/>
                </a:lnTo>
                <a:lnTo>
                  <a:pt x="95975" y="457609"/>
                </a:lnTo>
                <a:lnTo>
                  <a:pt x="110122" y="449232"/>
                </a:lnTo>
                <a:lnTo>
                  <a:pt x="120015" y="442949"/>
                </a:lnTo>
                <a:lnTo>
                  <a:pt x="131317" y="438761"/>
                </a:lnTo>
                <a:lnTo>
                  <a:pt x="143878" y="434573"/>
                </a:lnTo>
                <a:lnTo>
                  <a:pt x="157546" y="432478"/>
                </a:lnTo>
                <a:lnTo>
                  <a:pt x="172172" y="431431"/>
                </a:lnTo>
                <a:lnTo>
                  <a:pt x="197681" y="431431"/>
                </a:lnTo>
                <a:lnTo>
                  <a:pt x="208933" y="412584"/>
                </a:lnTo>
                <a:lnTo>
                  <a:pt x="222687" y="391642"/>
                </a:lnTo>
                <a:lnTo>
                  <a:pt x="229563" y="382218"/>
                </a:lnTo>
                <a:lnTo>
                  <a:pt x="229559" y="141388"/>
                </a:lnTo>
                <a:lnTo>
                  <a:pt x="85380" y="139294"/>
                </a:lnTo>
                <a:lnTo>
                  <a:pt x="53097" y="114164"/>
                </a:lnTo>
                <a:lnTo>
                  <a:pt x="45914" y="87986"/>
                </a:lnTo>
                <a:lnTo>
                  <a:pt x="47630" y="74374"/>
                </a:lnTo>
                <a:lnTo>
                  <a:pt x="71818" y="41914"/>
                </a:lnTo>
                <a:lnTo>
                  <a:pt x="99485" y="34585"/>
                </a:lnTo>
                <a:lnTo>
                  <a:pt x="229563" y="34585"/>
                </a:lnTo>
                <a:lnTo>
                  <a:pt x="229558" y="31"/>
                </a:lnTo>
                <a:close/>
              </a:path>
              <a:path w="658494" h="805814">
                <a:moveTo>
                  <a:pt x="229563" y="458656"/>
                </a:moveTo>
                <a:lnTo>
                  <a:pt x="229599" y="805242"/>
                </a:lnTo>
                <a:lnTo>
                  <a:pt x="271656" y="805242"/>
                </a:lnTo>
                <a:lnTo>
                  <a:pt x="271656" y="633519"/>
                </a:lnTo>
                <a:lnTo>
                  <a:pt x="248717" y="633519"/>
                </a:lnTo>
                <a:lnTo>
                  <a:pt x="271654" y="523575"/>
                </a:lnTo>
                <a:lnTo>
                  <a:pt x="267127" y="468079"/>
                </a:lnTo>
                <a:lnTo>
                  <a:pt x="255550" y="464938"/>
                </a:lnTo>
                <a:lnTo>
                  <a:pt x="242841" y="461797"/>
                </a:lnTo>
                <a:lnTo>
                  <a:pt x="229563" y="458656"/>
                </a:lnTo>
                <a:close/>
              </a:path>
              <a:path w="658494" h="805814">
                <a:moveTo>
                  <a:pt x="374944" y="344523"/>
                </a:moveTo>
                <a:lnTo>
                  <a:pt x="313703" y="633519"/>
                </a:lnTo>
                <a:lnTo>
                  <a:pt x="271656" y="633519"/>
                </a:lnTo>
                <a:lnTo>
                  <a:pt x="271657" y="805242"/>
                </a:lnTo>
                <a:lnTo>
                  <a:pt x="374951" y="805242"/>
                </a:lnTo>
                <a:lnTo>
                  <a:pt x="373280" y="606295"/>
                </a:lnTo>
                <a:lnTo>
                  <a:pt x="371398" y="594777"/>
                </a:lnTo>
                <a:lnTo>
                  <a:pt x="371187" y="583259"/>
                </a:lnTo>
                <a:lnTo>
                  <a:pt x="371130" y="558129"/>
                </a:lnTo>
                <a:lnTo>
                  <a:pt x="374951" y="538234"/>
                </a:lnTo>
                <a:lnTo>
                  <a:pt x="374944" y="344523"/>
                </a:lnTo>
                <a:close/>
              </a:path>
              <a:path w="658494" h="805814">
                <a:moveTo>
                  <a:pt x="374951" y="611531"/>
                </a:moveTo>
                <a:lnTo>
                  <a:pt x="375163" y="805242"/>
                </a:lnTo>
                <a:lnTo>
                  <a:pt x="462949" y="805242"/>
                </a:lnTo>
                <a:lnTo>
                  <a:pt x="459124" y="637708"/>
                </a:lnTo>
                <a:lnTo>
                  <a:pt x="420232" y="637708"/>
                </a:lnTo>
                <a:lnTo>
                  <a:pt x="406143" y="635614"/>
                </a:lnTo>
                <a:lnTo>
                  <a:pt x="394700" y="630378"/>
                </a:lnTo>
                <a:lnTo>
                  <a:pt x="386428" y="623049"/>
                </a:lnTo>
                <a:lnTo>
                  <a:pt x="374951" y="611531"/>
                </a:lnTo>
                <a:close/>
              </a:path>
              <a:path w="658494" h="805814">
                <a:moveTo>
                  <a:pt x="658083" y="413631"/>
                </a:moveTo>
                <a:lnTo>
                  <a:pt x="509810" y="413631"/>
                </a:lnTo>
                <a:lnTo>
                  <a:pt x="521434" y="416772"/>
                </a:lnTo>
                <a:lnTo>
                  <a:pt x="531408" y="422008"/>
                </a:lnTo>
                <a:lnTo>
                  <a:pt x="550906" y="456562"/>
                </a:lnTo>
                <a:lnTo>
                  <a:pt x="554651" y="493210"/>
                </a:lnTo>
                <a:lnTo>
                  <a:pt x="554622" y="495304"/>
                </a:lnTo>
                <a:lnTo>
                  <a:pt x="545777" y="541376"/>
                </a:lnTo>
                <a:lnTo>
                  <a:pt x="530177" y="578024"/>
                </a:lnTo>
                <a:lnTo>
                  <a:pt x="506167" y="611531"/>
                </a:lnTo>
                <a:lnTo>
                  <a:pt x="474435" y="630378"/>
                </a:lnTo>
                <a:lnTo>
                  <a:pt x="470603" y="633519"/>
                </a:lnTo>
                <a:lnTo>
                  <a:pt x="462949" y="633519"/>
                </a:lnTo>
                <a:lnTo>
                  <a:pt x="463083" y="805242"/>
                </a:lnTo>
                <a:lnTo>
                  <a:pt x="549141" y="805242"/>
                </a:lnTo>
                <a:lnTo>
                  <a:pt x="563951" y="804195"/>
                </a:lnTo>
                <a:lnTo>
                  <a:pt x="604183" y="790583"/>
                </a:lnTo>
                <a:lnTo>
                  <a:pt x="635423" y="763358"/>
                </a:lnTo>
                <a:lnTo>
                  <a:pt x="654201" y="726710"/>
                </a:lnTo>
                <a:lnTo>
                  <a:pt x="658084" y="698439"/>
                </a:lnTo>
                <a:lnTo>
                  <a:pt x="658083" y="413631"/>
                </a:lnTo>
                <a:close/>
              </a:path>
              <a:path w="658494" h="805814">
                <a:moveTo>
                  <a:pt x="229563" y="458656"/>
                </a:moveTo>
                <a:lnTo>
                  <a:pt x="225741" y="458656"/>
                </a:lnTo>
                <a:lnTo>
                  <a:pt x="220807" y="470174"/>
                </a:lnTo>
                <a:lnTo>
                  <a:pt x="215345" y="482739"/>
                </a:lnTo>
                <a:lnTo>
                  <a:pt x="210136" y="495304"/>
                </a:lnTo>
                <a:lnTo>
                  <a:pt x="205184" y="507869"/>
                </a:lnTo>
                <a:lnTo>
                  <a:pt x="200497" y="520434"/>
                </a:lnTo>
                <a:lnTo>
                  <a:pt x="196083" y="531952"/>
                </a:lnTo>
                <a:lnTo>
                  <a:pt x="191947" y="544517"/>
                </a:lnTo>
                <a:lnTo>
                  <a:pt x="188096" y="556035"/>
                </a:lnTo>
                <a:lnTo>
                  <a:pt x="181279" y="580118"/>
                </a:lnTo>
                <a:lnTo>
                  <a:pt x="171367" y="626190"/>
                </a:lnTo>
                <a:lnTo>
                  <a:pt x="168343" y="663885"/>
                </a:lnTo>
                <a:lnTo>
                  <a:pt x="166603" y="676450"/>
                </a:lnTo>
                <a:lnTo>
                  <a:pt x="157450" y="685874"/>
                </a:lnTo>
                <a:lnTo>
                  <a:pt x="229563" y="685874"/>
                </a:lnTo>
                <a:lnTo>
                  <a:pt x="229563" y="458656"/>
                </a:lnTo>
                <a:close/>
              </a:path>
              <a:path w="658494" h="805814">
                <a:moveTo>
                  <a:pt x="459076" y="635614"/>
                </a:moveTo>
                <a:lnTo>
                  <a:pt x="448336" y="636661"/>
                </a:lnTo>
                <a:lnTo>
                  <a:pt x="435817" y="637708"/>
                </a:lnTo>
                <a:lnTo>
                  <a:pt x="459124" y="637708"/>
                </a:lnTo>
                <a:lnTo>
                  <a:pt x="459076" y="635614"/>
                </a:lnTo>
                <a:close/>
              </a:path>
              <a:path w="658494" h="805814">
                <a:moveTo>
                  <a:pt x="462949" y="451326"/>
                </a:moveTo>
                <a:lnTo>
                  <a:pt x="459127" y="451326"/>
                </a:lnTo>
                <a:lnTo>
                  <a:pt x="459127" y="454467"/>
                </a:lnTo>
                <a:lnTo>
                  <a:pt x="432376" y="565459"/>
                </a:lnTo>
                <a:lnTo>
                  <a:pt x="432342" y="576977"/>
                </a:lnTo>
                <a:lnTo>
                  <a:pt x="436497" y="589542"/>
                </a:lnTo>
                <a:lnTo>
                  <a:pt x="448962" y="595824"/>
                </a:lnTo>
                <a:lnTo>
                  <a:pt x="462949" y="595824"/>
                </a:lnTo>
                <a:lnTo>
                  <a:pt x="462949" y="451326"/>
                </a:lnTo>
                <a:close/>
              </a:path>
              <a:path w="658494" h="805814">
                <a:moveTo>
                  <a:pt x="494373" y="447138"/>
                </a:moveTo>
                <a:lnTo>
                  <a:pt x="462949" y="447138"/>
                </a:lnTo>
                <a:lnTo>
                  <a:pt x="462949" y="595824"/>
                </a:lnTo>
                <a:lnTo>
                  <a:pt x="469615" y="591636"/>
                </a:lnTo>
                <a:lnTo>
                  <a:pt x="477426" y="583259"/>
                </a:lnTo>
                <a:lnTo>
                  <a:pt x="485983" y="571741"/>
                </a:lnTo>
                <a:lnTo>
                  <a:pt x="492534" y="554988"/>
                </a:lnTo>
                <a:lnTo>
                  <a:pt x="497985" y="541376"/>
                </a:lnTo>
                <a:lnTo>
                  <a:pt x="502336" y="527764"/>
                </a:lnTo>
                <a:lnTo>
                  <a:pt x="505582" y="516246"/>
                </a:lnTo>
                <a:lnTo>
                  <a:pt x="507724" y="505775"/>
                </a:lnTo>
                <a:lnTo>
                  <a:pt x="508759" y="496351"/>
                </a:lnTo>
                <a:lnTo>
                  <a:pt x="508080" y="479597"/>
                </a:lnTo>
                <a:lnTo>
                  <a:pt x="505673" y="464938"/>
                </a:lnTo>
                <a:lnTo>
                  <a:pt x="501212" y="454467"/>
                </a:lnTo>
                <a:lnTo>
                  <a:pt x="494373" y="447138"/>
                </a:lnTo>
                <a:close/>
              </a:path>
              <a:path w="658494" h="805814">
                <a:moveTo>
                  <a:pt x="462737" y="141388"/>
                </a:moveTo>
                <a:lnTo>
                  <a:pt x="374951" y="141388"/>
                </a:lnTo>
                <a:lnTo>
                  <a:pt x="374951" y="305781"/>
                </a:lnTo>
                <a:lnTo>
                  <a:pt x="378784" y="309969"/>
                </a:lnTo>
                <a:lnTo>
                  <a:pt x="382606" y="309969"/>
                </a:lnTo>
                <a:lnTo>
                  <a:pt x="374951" y="343476"/>
                </a:lnTo>
                <a:lnTo>
                  <a:pt x="374952" y="538234"/>
                </a:lnTo>
                <a:lnTo>
                  <a:pt x="420921" y="336146"/>
                </a:lnTo>
                <a:lnTo>
                  <a:pt x="462949" y="328817"/>
                </a:lnTo>
                <a:lnTo>
                  <a:pt x="462737" y="141388"/>
                </a:lnTo>
                <a:close/>
              </a:path>
              <a:path w="658494" h="805814">
                <a:moveTo>
                  <a:pt x="271656" y="470174"/>
                </a:moveTo>
                <a:lnTo>
                  <a:pt x="271656" y="523575"/>
                </a:lnTo>
                <a:lnTo>
                  <a:pt x="283132" y="473315"/>
                </a:lnTo>
                <a:lnTo>
                  <a:pt x="275478" y="473315"/>
                </a:lnTo>
                <a:lnTo>
                  <a:pt x="271656" y="470174"/>
                </a:lnTo>
                <a:close/>
              </a:path>
              <a:path w="658494" h="805814">
                <a:moveTo>
                  <a:pt x="167871" y="459703"/>
                </a:moveTo>
                <a:lnTo>
                  <a:pt x="155142" y="461797"/>
                </a:lnTo>
                <a:lnTo>
                  <a:pt x="145388" y="465985"/>
                </a:lnTo>
                <a:lnTo>
                  <a:pt x="133912" y="470174"/>
                </a:lnTo>
                <a:lnTo>
                  <a:pt x="130090" y="473315"/>
                </a:lnTo>
                <a:lnTo>
                  <a:pt x="126257" y="481692"/>
                </a:lnTo>
                <a:lnTo>
                  <a:pt x="130090" y="484833"/>
                </a:lnTo>
                <a:lnTo>
                  <a:pt x="130090" y="489021"/>
                </a:lnTo>
                <a:lnTo>
                  <a:pt x="133912" y="493210"/>
                </a:lnTo>
                <a:lnTo>
                  <a:pt x="133912" y="500539"/>
                </a:lnTo>
                <a:lnTo>
                  <a:pt x="126257" y="507869"/>
                </a:lnTo>
                <a:lnTo>
                  <a:pt x="118614" y="512057"/>
                </a:lnTo>
                <a:lnTo>
                  <a:pt x="152756" y="512057"/>
                </a:lnTo>
                <a:lnTo>
                  <a:pt x="154766" y="507869"/>
                </a:lnTo>
                <a:lnTo>
                  <a:pt x="159844" y="495304"/>
                </a:lnTo>
                <a:lnTo>
                  <a:pt x="164123" y="483786"/>
                </a:lnTo>
                <a:lnTo>
                  <a:pt x="167000" y="471221"/>
                </a:lnTo>
                <a:lnTo>
                  <a:pt x="167871" y="459703"/>
                </a:lnTo>
                <a:close/>
              </a:path>
              <a:path w="658494" h="805814">
                <a:moveTo>
                  <a:pt x="313733" y="336146"/>
                </a:moveTo>
                <a:lnTo>
                  <a:pt x="276493" y="368606"/>
                </a:lnTo>
                <a:lnTo>
                  <a:pt x="271656" y="451326"/>
                </a:lnTo>
                <a:lnTo>
                  <a:pt x="279300" y="451326"/>
                </a:lnTo>
                <a:lnTo>
                  <a:pt x="283132" y="454467"/>
                </a:lnTo>
                <a:lnTo>
                  <a:pt x="286954" y="454467"/>
                </a:lnTo>
                <a:lnTo>
                  <a:pt x="313733" y="336146"/>
                </a:lnTo>
                <a:close/>
              </a:path>
              <a:path w="658494" h="805814">
                <a:moveTo>
                  <a:pt x="271656" y="374889"/>
                </a:moveTo>
                <a:lnTo>
                  <a:pt x="247253" y="414678"/>
                </a:lnTo>
                <a:lnTo>
                  <a:pt x="240330" y="427243"/>
                </a:lnTo>
                <a:lnTo>
                  <a:pt x="249309" y="439808"/>
                </a:lnTo>
                <a:lnTo>
                  <a:pt x="259610" y="446091"/>
                </a:lnTo>
                <a:lnTo>
                  <a:pt x="270605" y="450279"/>
                </a:lnTo>
                <a:lnTo>
                  <a:pt x="271656" y="374889"/>
                </a:lnTo>
                <a:close/>
              </a:path>
              <a:path w="658494" h="805814">
                <a:moveTo>
                  <a:pt x="489733" y="442949"/>
                </a:moveTo>
                <a:lnTo>
                  <a:pt x="482079" y="442949"/>
                </a:lnTo>
                <a:lnTo>
                  <a:pt x="474435" y="447138"/>
                </a:lnTo>
                <a:lnTo>
                  <a:pt x="493566" y="447138"/>
                </a:lnTo>
                <a:lnTo>
                  <a:pt x="489733" y="442949"/>
                </a:lnTo>
                <a:close/>
              </a:path>
              <a:path w="658494" h="805814">
                <a:moveTo>
                  <a:pt x="197681" y="431431"/>
                </a:moveTo>
                <a:lnTo>
                  <a:pt x="176005" y="431431"/>
                </a:lnTo>
                <a:lnTo>
                  <a:pt x="183648" y="435620"/>
                </a:lnTo>
                <a:lnTo>
                  <a:pt x="195180" y="435620"/>
                </a:lnTo>
                <a:lnTo>
                  <a:pt x="197681" y="431431"/>
                </a:lnTo>
                <a:close/>
              </a:path>
              <a:path w="658494" h="805814">
                <a:moveTo>
                  <a:pt x="658082" y="324628"/>
                </a:moveTo>
                <a:lnTo>
                  <a:pt x="485906" y="324628"/>
                </a:lnTo>
                <a:lnTo>
                  <a:pt x="472312" y="419913"/>
                </a:lnTo>
                <a:lnTo>
                  <a:pt x="483504" y="415725"/>
                </a:lnTo>
                <a:lnTo>
                  <a:pt x="495554" y="413631"/>
                </a:lnTo>
                <a:lnTo>
                  <a:pt x="658083" y="413631"/>
                </a:lnTo>
                <a:lnTo>
                  <a:pt x="658082" y="324628"/>
                </a:lnTo>
                <a:close/>
              </a:path>
              <a:path w="658494" h="805814">
                <a:moveTo>
                  <a:pt x="271620" y="141388"/>
                </a:moveTo>
                <a:lnTo>
                  <a:pt x="229563" y="141388"/>
                </a:lnTo>
                <a:lnTo>
                  <a:pt x="236025" y="375936"/>
                </a:lnTo>
                <a:lnTo>
                  <a:pt x="244928" y="365465"/>
                </a:lnTo>
                <a:lnTo>
                  <a:pt x="253535" y="357088"/>
                </a:lnTo>
                <a:lnTo>
                  <a:pt x="262295" y="347664"/>
                </a:lnTo>
                <a:lnTo>
                  <a:pt x="271656" y="340335"/>
                </a:lnTo>
                <a:lnTo>
                  <a:pt x="271620" y="141388"/>
                </a:lnTo>
                <a:close/>
              </a:path>
              <a:path w="658494" h="805814">
                <a:moveTo>
                  <a:pt x="374951" y="141388"/>
                </a:moveTo>
                <a:lnTo>
                  <a:pt x="271656" y="141388"/>
                </a:lnTo>
                <a:lnTo>
                  <a:pt x="279118" y="330911"/>
                </a:lnTo>
                <a:lnTo>
                  <a:pt x="291234" y="323581"/>
                </a:lnTo>
                <a:lnTo>
                  <a:pt x="303282" y="317299"/>
                </a:lnTo>
                <a:lnTo>
                  <a:pt x="315217" y="312063"/>
                </a:lnTo>
                <a:lnTo>
                  <a:pt x="326997" y="308922"/>
                </a:lnTo>
                <a:lnTo>
                  <a:pt x="338579" y="306828"/>
                </a:lnTo>
                <a:lnTo>
                  <a:pt x="349918" y="305781"/>
                </a:lnTo>
                <a:lnTo>
                  <a:pt x="374951" y="305781"/>
                </a:lnTo>
                <a:lnTo>
                  <a:pt x="374951" y="141388"/>
                </a:lnTo>
                <a:close/>
              </a:path>
              <a:path w="658494" h="805814">
                <a:moveTo>
                  <a:pt x="658082" y="141388"/>
                </a:moveTo>
                <a:lnTo>
                  <a:pt x="462949" y="141388"/>
                </a:lnTo>
                <a:lnTo>
                  <a:pt x="462949" y="328817"/>
                </a:lnTo>
                <a:lnTo>
                  <a:pt x="485906" y="324628"/>
                </a:lnTo>
                <a:lnTo>
                  <a:pt x="658082" y="324628"/>
                </a:lnTo>
                <a:lnTo>
                  <a:pt x="658082" y="141388"/>
                </a:lnTo>
                <a:close/>
              </a:path>
              <a:path w="658494" h="805814">
                <a:moveTo>
                  <a:pt x="271620" y="31"/>
                </a:moveTo>
                <a:lnTo>
                  <a:pt x="229563" y="31"/>
                </a:lnTo>
                <a:lnTo>
                  <a:pt x="229599" y="34585"/>
                </a:lnTo>
                <a:lnTo>
                  <a:pt x="271656" y="34585"/>
                </a:lnTo>
                <a:lnTo>
                  <a:pt x="271620" y="31"/>
                </a:lnTo>
                <a:close/>
              </a:path>
              <a:path w="658494" h="805814">
                <a:moveTo>
                  <a:pt x="374951" y="31"/>
                </a:moveTo>
                <a:lnTo>
                  <a:pt x="271656" y="31"/>
                </a:lnTo>
                <a:lnTo>
                  <a:pt x="271657" y="34585"/>
                </a:lnTo>
                <a:lnTo>
                  <a:pt x="374951" y="34585"/>
                </a:lnTo>
                <a:lnTo>
                  <a:pt x="374951" y="31"/>
                </a:lnTo>
                <a:close/>
              </a:path>
              <a:path w="658494" h="805814">
                <a:moveTo>
                  <a:pt x="462737" y="31"/>
                </a:moveTo>
                <a:lnTo>
                  <a:pt x="374951" y="31"/>
                </a:lnTo>
                <a:lnTo>
                  <a:pt x="375163" y="34585"/>
                </a:lnTo>
                <a:lnTo>
                  <a:pt x="462945" y="34585"/>
                </a:lnTo>
                <a:lnTo>
                  <a:pt x="462737" y="31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41995" y="1570774"/>
            <a:ext cx="6261100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760" b="1">
                <a:solidFill>
                  <a:srgbClr val="00CBBE"/>
                </a:solidFill>
                <a:latin typeface="Microsoft JhengHei UI"/>
                <a:cs typeface="Microsoft JhengHei UI"/>
              </a:rPr>
              <a:t>L</a:t>
            </a:r>
            <a:r>
              <a:rPr dirty="0" sz="4500" spc="775" b="1">
                <a:solidFill>
                  <a:srgbClr val="00CBBE"/>
                </a:solidFill>
                <a:latin typeface="Microsoft JhengHei UI"/>
                <a:cs typeface="Microsoft JhengHei UI"/>
              </a:rPr>
              <a:t>e</a:t>
            </a:r>
            <a:r>
              <a:rPr dirty="0" sz="4500" spc="530" b="1">
                <a:solidFill>
                  <a:srgbClr val="00CBBE"/>
                </a:solidFill>
                <a:latin typeface="Microsoft JhengHei UI"/>
                <a:cs typeface="Microsoft JhengHei UI"/>
              </a:rPr>
              <a:t>g</a:t>
            </a:r>
            <a:r>
              <a:rPr dirty="0" sz="4500" spc="480" b="1">
                <a:solidFill>
                  <a:srgbClr val="00CBBE"/>
                </a:solidFill>
                <a:latin typeface="Microsoft JhengHei UI"/>
                <a:cs typeface="Microsoft JhengHei UI"/>
              </a:rPr>
              <a:t>o</a:t>
            </a: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接口自动化用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例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35768" y="5015553"/>
            <a:ext cx="1277448" cy="680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588123" y="5036496"/>
            <a:ext cx="1183640" cy="596900"/>
          </a:xfrm>
          <a:custGeom>
            <a:avLst/>
            <a:gdLst/>
            <a:ahLst/>
            <a:cxnLst/>
            <a:rect l="l" t="t" r="r" b="b"/>
            <a:pathLst>
              <a:path w="1183640" h="596900">
                <a:moveTo>
                  <a:pt x="0" y="0"/>
                </a:moveTo>
                <a:lnTo>
                  <a:pt x="1183210" y="0"/>
                </a:lnTo>
                <a:lnTo>
                  <a:pt x="1183210" y="596840"/>
                </a:lnTo>
                <a:lnTo>
                  <a:pt x="0" y="596840"/>
                </a:lnTo>
                <a:lnTo>
                  <a:pt x="0" y="0"/>
                </a:lnTo>
                <a:close/>
              </a:path>
            </a:pathLst>
          </a:custGeom>
          <a:solidFill>
            <a:srgbClr val="7E9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721314" y="5141043"/>
            <a:ext cx="915669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90">
                <a:solidFill>
                  <a:srgbClr val="FFFFFF"/>
                </a:solidFill>
                <a:latin typeface="Segoe UI"/>
                <a:cs typeface="Segoe UI"/>
              </a:rPr>
              <a:t>݇හ۸ᯈ</a:t>
            </a:r>
            <a:r>
              <a:rPr dirty="0" sz="1200" spc="145">
                <a:solidFill>
                  <a:srgbClr val="FFFFFF"/>
                </a:solidFill>
                <a:latin typeface="Segoe UI"/>
                <a:cs typeface="Segoe UI"/>
              </a:rPr>
              <a:t>ᗝ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35768" y="2670075"/>
            <a:ext cx="1277448" cy="680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88123" y="2691017"/>
            <a:ext cx="1183640" cy="596900"/>
          </a:xfrm>
          <a:custGeom>
            <a:avLst/>
            <a:gdLst/>
            <a:ahLst/>
            <a:cxnLst/>
            <a:rect l="l" t="t" r="r" b="b"/>
            <a:pathLst>
              <a:path w="1183640" h="596900">
                <a:moveTo>
                  <a:pt x="0" y="0"/>
                </a:moveTo>
                <a:lnTo>
                  <a:pt x="1183210" y="0"/>
                </a:lnTo>
                <a:lnTo>
                  <a:pt x="1183210" y="596840"/>
                </a:lnTo>
                <a:lnTo>
                  <a:pt x="0" y="596840"/>
                </a:lnTo>
                <a:lnTo>
                  <a:pt x="0" y="0"/>
                </a:lnTo>
                <a:close/>
              </a:path>
            </a:pathLst>
          </a:custGeom>
          <a:solidFill>
            <a:srgbClr val="7E9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21314" y="2796224"/>
            <a:ext cx="915669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90">
                <a:solidFill>
                  <a:srgbClr val="FFFFFF"/>
                </a:solidFill>
                <a:latin typeface="Segoe UI"/>
                <a:cs typeface="Segoe UI"/>
              </a:rPr>
              <a:t>݇හ۸ᯈ</a:t>
            </a:r>
            <a:r>
              <a:rPr dirty="0" sz="1200" spc="145">
                <a:solidFill>
                  <a:srgbClr val="FFFFFF"/>
                </a:solidFill>
                <a:latin typeface="Segoe UI"/>
                <a:cs typeface="Segoe UI"/>
              </a:rPr>
              <a:t>ᗝ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59558" y="1329802"/>
            <a:ext cx="1486865" cy="45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01442" y="1350744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5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434528" y="1451786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95">
                <a:solidFill>
                  <a:srgbClr val="FFFFFF"/>
                </a:solidFill>
                <a:latin typeface="Segoe UI"/>
                <a:cs typeface="Segoe UI"/>
              </a:rPr>
              <a:t>ၥᦶݎ</a:t>
            </a:r>
            <a:r>
              <a:rPr dirty="0" sz="1200" spc="35">
                <a:solidFill>
                  <a:srgbClr val="FFFFFF"/>
                </a:solidFill>
                <a:latin typeface="Segoe UI"/>
                <a:cs typeface="Segoe UI"/>
              </a:rPr>
              <a:t>᩸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59558" y="5528627"/>
            <a:ext cx="1486865" cy="45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01442" y="5560040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5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434528" y="5651684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95">
                <a:solidFill>
                  <a:srgbClr val="FFFFFF"/>
                </a:solidFill>
                <a:latin typeface="Segoe UI"/>
                <a:cs typeface="Segoe UI"/>
              </a:rPr>
              <a:t>ၥᦶಗ</a:t>
            </a:r>
            <a:r>
              <a:rPr dirty="0" sz="1200" spc="35">
                <a:solidFill>
                  <a:srgbClr val="FFFFFF"/>
                </a:solidFill>
                <a:latin typeface="Segoe UI"/>
                <a:cs typeface="Segoe UI"/>
              </a:rPr>
              <a:t>ᤈ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59558" y="2073235"/>
            <a:ext cx="1486865" cy="450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01442" y="2094177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5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206786" y="2193818"/>
            <a:ext cx="11931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00">
                <a:solidFill>
                  <a:srgbClr val="FFFFFF"/>
                </a:solidFill>
                <a:latin typeface="Segoe UI"/>
                <a:cs typeface="Segoe UI"/>
              </a:rPr>
              <a:t>හഝ／ሾहٵ</a:t>
            </a:r>
            <a:r>
              <a:rPr dirty="0" sz="1200" spc="50">
                <a:solidFill>
                  <a:srgbClr val="FFFFFF"/>
                </a:solidFill>
                <a:latin typeface="Segoe UI"/>
                <a:cs typeface="Segoe UI"/>
              </a:rPr>
              <a:t>॓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59558" y="9109670"/>
            <a:ext cx="1486865" cy="450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01442" y="9130612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4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434528" y="9228274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95">
                <a:solidFill>
                  <a:srgbClr val="FFFFFF"/>
                </a:solidFill>
                <a:latin typeface="Segoe UI"/>
                <a:cs typeface="Segoe UI"/>
              </a:rPr>
              <a:t>ၥᦶᕮ</a:t>
            </a:r>
            <a:r>
              <a:rPr dirty="0" sz="1200" spc="35">
                <a:solidFill>
                  <a:srgbClr val="FFFFFF"/>
                </a:solidFill>
                <a:latin typeface="Segoe UI"/>
                <a:cs typeface="Segoe UI"/>
              </a:rPr>
              <a:t>ຎ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59558" y="9853103"/>
            <a:ext cx="1486865" cy="450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101442" y="9874044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4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384792" y="9970305"/>
            <a:ext cx="83693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70">
                <a:solidFill>
                  <a:srgbClr val="FFFFFF"/>
                </a:solidFill>
                <a:latin typeface="Segoe UI"/>
                <a:cs typeface="Segoe UI"/>
              </a:rPr>
              <a:t>ಸᤒ／॒</a:t>
            </a:r>
            <a:r>
              <a:rPr dirty="0" sz="1200" spc="-90">
                <a:solidFill>
                  <a:srgbClr val="FFFFFF"/>
                </a:solidFill>
                <a:latin typeface="Segoe UI"/>
                <a:cs typeface="Segoe UI"/>
              </a:rPr>
              <a:t>ቘ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745368" y="4596718"/>
            <a:ext cx="5046966" cy="502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797723" y="4617660"/>
            <a:ext cx="4953000" cy="419100"/>
          </a:xfrm>
          <a:custGeom>
            <a:avLst/>
            <a:gdLst/>
            <a:ahLst/>
            <a:cxnLst/>
            <a:rect l="l" t="t" r="r" b="b"/>
            <a:pathLst>
              <a:path w="4953000" h="419100">
                <a:moveTo>
                  <a:pt x="0" y="0"/>
                </a:moveTo>
                <a:lnTo>
                  <a:pt x="4952728" y="0"/>
                </a:lnTo>
                <a:lnTo>
                  <a:pt x="4952728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0931449" y="4746406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95">
                <a:latin typeface="Segoe UI"/>
                <a:cs typeface="Segoe UI"/>
              </a:rPr>
              <a:t>ၥᦶಗ</a:t>
            </a:r>
            <a:r>
              <a:rPr dirty="0" sz="1200" spc="35">
                <a:latin typeface="Segoe UI"/>
                <a:cs typeface="Segoe UI"/>
              </a:rPr>
              <a:t>ᤈ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745368" y="1958055"/>
            <a:ext cx="2994673" cy="680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797723" y="1978997"/>
            <a:ext cx="2911475" cy="596900"/>
          </a:xfrm>
          <a:custGeom>
            <a:avLst/>
            <a:gdLst/>
            <a:ahLst/>
            <a:cxnLst/>
            <a:rect l="l" t="t" r="r" b="b"/>
            <a:pathLst>
              <a:path w="2911475" h="596900">
                <a:moveTo>
                  <a:pt x="0" y="0"/>
                </a:moveTo>
                <a:lnTo>
                  <a:pt x="2910906" y="0"/>
                </a:lnTo>
                <a:lnTo>
                  <a:pt x="2910906" y="596840"/>
                </a:lnTo>
                <a:lnTo>
                  <a:pt x="0" y="596840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0931452" y="2083874"/>
            <a:ext cx="109347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00">
                <a:latin typeface="Segoe UI"/>
                <a:cs typeface="Segoe UI"/>
              </a:rPr>
              <a:t>ၥᦶአֺᭌ</a:t>
            </a:r>
            <a:r>
              <a:rPr dirty="0" sz="1200" spc="50">
                <a:latin typeface="Segoe UI"/>
                <a:cs typeface="Segoe UI"/>
              </a:rPr>
              <a:t>ݐ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spc="565">
                <a:latin typeface="Segoe UI"/>
                <a:cs typeface="Segoe UI"/>
              </a:rPr>
              <a:t>;0</a:t>
            </a:r>
            <a:r>
              <a:rPr dirty="0" sz="1200" spc="415">
                <a:latin typeface="Segoe UI"/>
                <a:cs typeface="Segoe UI"/>
              </a:rPr>
              <a:t>/</a:t>
            </a:r>
            <a:r>
              <a:rPr dirty="0" sz="1200">
                <a:latin typeface="Segoe UI"/>
                <a:cs typeface="Segoe UI"/>
              </a:rPr>
              <a:t> </a:t>
            </a:r>
            <a:r>
              <a:rPr dirty="0" sz="1200" spc="80">
                <a:latin typeface="Segoe UI"/>
                <a:cs typeface="Segoe UI"/>
              </a:rPr>
              <a:t> </a:t>
            </a:r>
            <a:r>
              <a:rPr dirty="0" sz="1200" spc="-75">
                <a:latin typeface="Segoe UI"/>
                <a:cs typeface="Segoe UI"/>
              </a:rPr>
              <a:t>+</a:t>
            </a:r>
            <a:r>
              <a:rPr dirty="0" sz="1200">
                <a:latin typeface="Segoe UI"/>
                <a:cs typeface="Segoe UI"/>
              </a:rPr>
              <a:t> </a:t>
            </a:r>
            <a:r>
              <a:rPr dirty="0" sz="1200" spc="80">
                <a:latin typeface="Segoe UI"/>
                <a:cs typeface="Segoe UI"/>
              </a:rPr>
              <a:t> </a:t>
            </a:r>
            <a:r>
              <a:rPr dirty="0" sz="1200" spc="415">
                <a:latin typeface="Segoe UI"/>
                <a:cs typeface="Segoe UI"/>
              </a:rPr>
              <a:t>64</a:t>
            </a:r>
            <a:r>
              <a:rPr dirty="0" sz="1200" spc="180">
                <a:latin typeface="Segoe UI"/>
                <a:cs typeface="Segoe UI"/>
              </a:rPr>
              <a:t>/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881369" y="1937113"/>
            <a:ext cx="1026146" cy="7539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959900" y="1978914"/>
            <a:ext cx="890269" cy="623570"/>
          </a:xfrm>
          <a:custGeom>
            <a:avLst/>
            <a:gdLst/>
            <a:ahLst/>
            <a:cxnLst/>
            <a:rect l="l" t="t" r="r" b="b"/>
            <a:pathLst>
              <a:path w="890269" h="623569">
                <a:moveTo>
                  <a:pt x="438248" y="0"/>
                </a:moveTo>
                <a:lnTo>
                  <a:pt x="366259" y="816"/>
                </a:lnTo>
                <a:lnTo>
                  <a:pt x="298301" y="3179"/>
                </a:lnTo>
                <a:lnTo>
                  <a:pt x="235210" y="6960"/>
                </a:lnTo>
                <a:lnTo>
                  <a:pt x="177820" y="12031"/>
                </a:lnTo>
                <a:lnTo>
                  <a:pt x="126967" y="18263"/>
                </a:lnTo>
                <a:lnTo>
                  <a:pt x="83486" y="25527"/>
                </a:lnTo>
                <a:lnTo>
                  <a:pt x="33917" y="38076"/>
                </a:lnTo>
                <a:lnTo>
                  <a:pt x="0" y="62331"/>
                </a:lnTo>
                <a:lnTo>
                  <a:pt x="0" y="560975"/>
                </a:lnTo>
                <a:lnTo>
                  <a:pt x="33917" y="585229"/>
                </a:lnTo>
                <a:lnTo>
                  <a:pt x="83486" y="597779"/>
                </a:lnTo>
                <a:lnTo>
                  <a:pt x="126967" y="605043"/>
                </a:lnTo>
                <a:lnTo>
                  <a:pt x="177820" y="611275"/>
                </a:lnTo>
                <a:lnTo>
                  <a:pt x="235210" y="616345"/>
                </a:lnTo>
                <a:lnTo>
                  <a:pt x="298301" y="620127"/>
                </a:lnTo>
                <a:lnTo>
                  <a:pt x="366259" y="622490"/>
                </a:lnTo>
                <a:lnTo>
                  <a:pt x="438248" y="623306"/>
                </a:lnTo>
                <a:lnTo>
                  <a:pt x="474793" y="623099"/>
                </a:lnTo>
                <a:lnTo>
                  <a:pt x="545597" y="621494"/>
                </a:lnTo>
                <a:lnTo>
                  <a:pt x="612519" y="618405"/>
                </a:lnTo>
                <a:lnTo>
                  <a:pt x="674562" y="613963"/>
                </a:lnTo>
                <a:lnTo>
                  <a:pt x="730729" y="608296"/>
                </a:lnTo>
                <a:lnTo>
                  <a:pt x="780022" y="601532"/>
                </a:lnTo>
                <a:lnTo>
                  <a:pt x="821443" y="593800"/>
                </a:lnTo>
                <a:lnTo>
                  <a:pt x="866633" y="580670"/>
                </a:lnTo>
                <a:lnTo>
                  <a:pt x="890025" y="560975"/>
                </a:lnTo>
                <a:lnTo>
                  <a:pt x="890025" y="62331"/>
                </a:lnTo>
                <a:lnTo>
                  <a:pt x="853995" y="38076"/>
                </a:lnTo>
                <a:lnTo>
                  <a:pt x="801779" y="25527"/>
                </a:lnTo>
                <a:lnTo>
                  <a:pt x="756297" y="18263"/>
                </a:lnTo>
                <a:lnTo>
                  <a:pt x="703443" y="12031"/>
                </a:lnTo>
                <a:lnTo>
                  <a:pt x="644213" y="6960"/>
                </a:lnTo>
                <a:lnTo>
                  <a:pt x="579605" y="3179"/>
                </a:lnTo>
                <a:lnTo>
                  <a:pt x="510618" y="816"/>
                </a:lnTo>
                <a:lnTo>
                  <a:pt x="438248" y="0"/>
                </a:lnTo>
                <a:close/>
              </a:path>
            </a:pathLst>
          </a:custGeom>
          <a:solidFill>
            <a:srgbClr val="E5B9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952935" y="1978914"/>
            <a:ext cx="897255" cy="623570"/>
          </a:xfrm>
          <a:custGeom>
            <a:avLst/>
            <a:gdLst/>
            <a:ahLst/>
            <a:cxnLst/>
            <a:rect l="l" t="t" r="r" b="b"/>
            <a:pathLst>
              <a:path w="897255" h="623569">
                <a:moveTo>
                  <a:pt x="6967" y="560975"/>
                </a:moveTo>
                <a:lnTo>
                  <a:pt x="6967" y="62331"/>
                </a:lnTo>
                <a:lnTo>
                  <a:pt x="40884" y="38076"/>
                </a:lnTo>
                <a:lnTo>
                  <a:pt x="90452" y="25527"/>
                </a:lnTo>
                <a:lnTo>
                  <a:pt x="133933" y="18263"/>
                </a:lnTo>
                <a:lnTo>
                  <a:pt x="184786" y="12031"/>
                </a:lnTo>
                <a:lnTo>
                  <a:pt x="242176" y="6960"/>
                </a:lnTo>
                <a:lnTo>
                  <a:pt x="305268" y="3179"/>
                </a:lnTo>
                <a:lnTo>
                  <a:pt x="373228" y="816"/>
                </a:lnTo>
                <a:lnTo>
                  <a:pt x="445218" y="0"/>
                </a:lnTo>
                <a:lnTo>
                  <a:pt x="481764" y="206"/>
                </a:lnTo>
                <a:lnTo>
                  <a:pt x="552567" y="1812"/>
                </a:lnTo>
                <a:lnTo>
                  <a:pt x="619489" y="4900"/>
                </a:lnTo>
                <a:lnTo>
                  <a:pt x="681531" y="9342"/>
                </a:lnTo>
                <a:lnTo>
                  <a:pt x="737698" y="15010"/>
                </a:lnTo>
                <a:lnTo>
                  <a:pt x="786990" y="21774"/>
                </a:lnTo>
                <a:lnTo>
                  <a:pt x="828411" y="29505"/>
                </a:lnTo>
                <a:lnTo>
                  <a:pt x="873601" y="42636"/>
                </a:lnTo>
                <a:lnTo>
                  <a:pt x="896992" y="62331"/>
                </a:lnTo>
                <a:lnTo>
                  <a:pt x="896992" y="560975"/>
                </a:lnTo>
                <a:lnTo>
                  <a:pt x="860963" y="585229"/>
                </a:lnTo>
                <a:lnTo>
                  <a:pt x="808747" y="597779"/>
                </a:lnTo>
                <a:lnTo>
                  <a:pt x="763266" y="605043"/>
                </a:lnTo>
                <a:lnTo>
                  <a:pt x="710412" y="611275"/>
                </a:lnTo>
                <a:lnTo>
                  <a:pt x="651182" y="616345"/>
                </a:lnTo>
                <a:lnTo>
                  <a:pt x="586575" y="620127"/>
                </a:lnTo>
                <a:lnTo>
                  <a:pt x="517588" y="622490"/>
                </a:lnTo>
                <a:lnTo>
                  <a:pt x="445218" y="623306"/>
                </a:lnTo>
                <a:lnTo>
                  <a:pt x="408721" y="623099"/>
                </a:lnTo>
                <a:lnTo>
                  <a:pt x="338269" y="621494"/>
                </a:lnTo>
                <a:lnTo>
                  <a:pt x="271973" y="618405"/>
                </a:lnTo>
                <a:lnTo>
                  <a:pt x="210753" y="613963"/>
                </a:lnTo>
                <a:lnTo>
                  <a:pt x="155527" y="608296"/>
                </a:lnTo>
                <a:lnTo>
                  <a:pt x="107214" y="601532"/>
                </a:lnTo>
                <a:lnTo>
                  <a:pt x="66734" y="593800"/>
                </a:lnTo>
                <a:lnTo>
                  <a:pt x="22709" y="580670"/>
                </a:lnTo>
                <a:lnTo>
                  <a:pt x="1476" y="566085"/>
                </a:lnTo>
                <a:lnTo>
                  <a:pt x="0" y="560975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952935" y="2041245"/>
            <a:ext cx="890905" cy="62865"/>
          </a:xfrm>
          <a:custGeom>
            <a:avLst/>
            <a:gdLst/>
            <a:ahLst/>
            <a:cxnLst/>
            <a:rect l="l" t="t" r="r" b="b"/>
            <a:pathLst>
              <a:path w="890905" h="62864">
                <a:moveTo>
                  <a:pt x="0" y="0"/>
                </a:moveTo>
                <a:lnTo>
                  <a:pt x="35005" y="24254"/>
                </a:lnTo>
                <a:lnTo>
                  <a:pt x="85938" y="36803"/>
                </a:lnTo>
                <a:lnTo>
                  <a:pt x="130449" y="44067"/>
                </a:lnTo>
                <a:lnTo>
                  <a:pt x="182333" y="50298"/>
                </a:lnTo>
                <a:lnTo>
                  <a:pt x="240671" y="55369"/>
                </a:lnTo>
                <a:lnTo>
                  <a:pt x="304544" y="59150"/>
                </a:lnTo>
                <a:lnTo>
                  <a:pt x="373033" y="61513"/>
                </a:lnTo>
                <a:lnTo>
                  <a:pt x="445218" y="62330"/>
                </a:lnTo>
                <a:lnTo>
                  <a:pt x="481716" y="62123"/>
                </a:lnTo>
                <a:lnTo>
                  <a:pt x="552169" y="60517"/>
                </a:lnTo>
                <a:lnTo>
                  <a:pt x="618464" y="57429"/>
                </a:lnTo>
                <a:lnTo>
                  <a:pt x="679685" y="52987"/>
                </a:lnTo>
                <a:lnTo>
                  <a:pt x="734910" y="47320"/>
                </a:lnTo>
                <a:lnTo>
                  <a:pt x="783223" y="40556"/>
                </a:lnTo>
                <a:lnTo>
                  <a:pt x="823703" y="32824"/>
                </a:lnTo>
                <a:lnTo>
                  <a:pt x="867728" y="19694"/>
                </a:lnTo>
                <a:lnTo>
                  <a:pt x="888961" y="5109"/>
                </a:lnTo>
                <a:lnTo>
                  <a:pt x="890437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5045145" y="2157257"/>
            <a:ext cx="706120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11125">
              <a:lnSpc>
                <a:spcPct val="117800"/>
              </a:lnSpc>
            </a:pPr>
            <a:r>
              <a:rPr dirty="0" sz="1050" spc="200">
                <a:latin typeface="Segoe UI"/>
                <a:cs typeface="Segoe UI"/>
              </a:rPr>
              <a:t>0\64/ </a:t>
            </a:r>
            <a:r>
              <a:rPr dirty="0" sz="1050" spc="15">
                <a:latin typeface="Segoe UI"/>
                <a:cs typeface="Segoe UI"/>
              </a:rPr>
              <a:t>ၥᦶአֺᤒ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706323" y="2283718"/>
            <a:ext cx="1143000" cy="6350"/>
          </a:xfrm>
          <a:custGeom>
            <a:avLst/>
            <a:gdLst/>
            <a:ahLst/>
            <a:cxnLst/>
            <a:rect l="l" t="t" r="r" b="b"/>
            <a:pathLst>
              <a:path w="1143000" h="6350">
                <a:moveTo>
                  <a:pt x="0" y="0"/>
                </a:moveTo>
                <a:lnTo>
                  <a:pt x="1142952" y="627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849098" y="2258586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345" y="0"/>
                </a:moveTo>
                <a:lnTo>
                  <a:pt x="0" y="62824"/>
                </a:lnTo>
                <a:lnTo>
                  <a:pt x="83945" y="31872"/>
                </a:lnTo>
                <a:lnTo>
                  <a:pt x="3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849102" y="2258586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83938" y="31872"/>
                </a:moveTo>
                <a:lnTo>
                  <a:pt x="345" y="0"/>
                </a:lnTo>
                <a:lnTo>
                  <a:pt x="0" y="62824"/>
                </a:lnTo>
                <a:lnTo>
                  <a:pt x="83938" y="3187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897960" y="1863817"/>
            <a:ext cx="7420609" cy="0"/>
          </a:xfrm>
          <a:custGeom>
            <a:avLst/>
            <a:gdLst/>
            <a:ahLst/>
            <a:cxnLst/>
            <a:rect l="l" t="t" r="r" b="b"/>
            <a:pathLst>
              <a:path w="7420609" h="0">
                <a:moveTo>
                  <a:pt x="0" y="0"/>
                </a:moveTo>
                <a:lnTo>
                  <a:pt x="7420312" y="0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897960" y="2711959"/>
            <a:ext cx="7420609" cy="0"/>
          </a:xfrm>
          <a:custGeom>
            <a:avLst/>
            <a:gdLst/>
            <a:ahLst/>
            <a:cxnLst/>
            <a:rect l="l" t="t" r="r" b="b"/>
            <a:pathLst>
              <a:path w="7420609" h="0">
                <a:moveTo>
                  <a:pt x="0" y="0"/>
                </a:moveTo>
                <a:lnTo>
                  <a:pt x="7420312" y="0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897960" y="9067786"/>
            <a:ext cx="8014334" cy="0"/>
          </a:xfrm>
          <a:custGeom>
            <a:avLst/>
            <a:gdLst/>
            <a:ahLst/>
            <a:cxnLst/>
            <a:rect l="l" t="t" r="r" b="b"/>
            <a:pathLst>
              <a:path w="8014334" h="0">
                <a:moveTo>
                  <a:pt x="0" y="0"/>
                </a:moveTo>
                <a:lnTo>
                  <a:pt x="8013938" y="0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745368" y="9141083"/>
            <a:ext cx="1874288" cy="3874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97723" y="9162024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1231072" y="9228274"/>
            <a:ext cx="91440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20">
                <a:latin typeface="Segoe UI"/>
                <a:cs typeface="Segoe UI"/>
              </a:rPr>
              <a:t>5HSRUW1</a:t>
            </a:r>
            <a:r>
              <a:rPr dirty="0" sz="1200" spc="-25">
                <a:latin typeface="Segoe UI"/>
                <a:cs typeface="Segoe UI"/>
              </a:rPr>
              <a:t>*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745368" y="9696039"/>
            <a:ext cx="1874288" cy="6806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797723" y="9706510"/>
            <a:ext cx="1780539" cy="596900"/>
          </a:xfrm>
          <a:custGeom>
            <a:avLst/>
            <a:gdLst/>
            <a:ahLst/>
            <a:cxnLst/>
            <a:rect l="l" t="t" r="r" b="b"/>
            <a:pathLst>
              <a:path w="1780540" h="596900">
                <a:moveTo>
                  <a:pt x="0" y="0"/>
                </a:moveTo>
                <a:lnTo>
                  <a:pt x="1780050" y="0"/>
                </a:lnTo>
                <a:lnTo>
                  <a:pt x="1780050" y="596840"/>
                </a:lnTo>
                <a:lnTo>
                  <a:pt x="0" y="596840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1319290" y="9925784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20">
                <a:latin typeface="Segoe UI"/>
                <a:cs typeface="Segoe UI"/>
              </a:rPr>
              <a:t>ᕮຎ឴</a:t>
            </a:r>
            <a:r>
              <a:rPr dirty="0" sz="1200" spc="55">
                <a:latin typeface="Segoe UI"/>
                <a:cs typeface="Segoe UI"/>
              </a:rPr>
              <a:t>ݐ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3342148" y="9622743"/>
            <a:ext cx="1026146" cy="816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410209" y="9666358"/>
            <a:ext cx="890269" cy="683260"/>
          </a:xfrm>
          <a:custGeom>
            <a:avLst/>
            <a:gdLst/>
            <a:ahLst/>
            <a:cxnLst/>
            <a:rect l="l" t="t" r="r" b="b"/>
            <a:pathLst>
              <a:path w="890269" h="683259">
                <a:moveTo>
                  <a:pt x="444520" y="0"/>
                </a:moveTo>
                <a:lnTo>
                  <a:pt x="372353" y="894"/>
                </a:lnTo>
                <a:lnTo>
                  <a:pt x="303917" y="3482"/>
                </a:lnTo>
                <a:lnTo>
                  <a:pt x="240122" y="7623"/>
                </a:lnTo>
                <a:lnTo>
                  <a:pt x="181880" y="13177"/>
                </a:lnTo>
                <a:lnTo>
                  <a:pt x="130099" y="20002"/>
                </a:lnTo>
                <a:lnTo>
                  <a:pt x="85691" y="27958"/>
                </a:lnTo>
                <a:lnTo>
                  <a:pt x="34896" y="41702"/>
                </a:lnTo>
                <a:lnTo>
                  <a:pt x="1471" y="62670"/>
                </a:lnTo>
                <a:lnTo>
                  <a:pt x="0" y="68267"/>
                </a:lnTo>
                <a:lnTo>
                  <a:pt x="0" y="614402"/>
                </a:lnTo>
                <a:lnTo>
                  <a:pt x="34896" y="640966"/>
                </a:lnTo>
                <a:lnTo>
                  <a:pt x="85691" y="654711"/>
                </a:lnTo>
                <a:lnTo>
                  <a:pt x="130099" y="662667"/>
                </a:lnTo>
                <a:lnTo>
                  <a:pt x="181880" y="669492"/>
                </a:lnTo>
                <a:lnTo>
                  <a:pt x="240122" y="675045"/>
                </a:lnTo>
                <a:lnTo>
                  <a:pt x="303917" y="679187"/>
                </a:lnTo>
                <a:lnTo>
                  <a:pt x="372353" y="681775"/>
                </a:lnTo>
                <a:lnTo>
                  <a:pt x="444520" y="682669"/>
                </a:lnTo>
                <a:lnTo>
                  <a:pt x="481020" y="682442"/>
                </a:lnTo>
                <a:lnTo>
                  <a:pt x="551488" y="680684"/>
                </a:lnTo>
                <a:lnTo>
                  <a:pt x="617811" y="677301"/>
                </a:lnTo>
                <a:lnTo>
                  <a:pt x="679067" y="672436"/>
                </a:lnTo>
                <a:lnTo>
                  <a:pt x="734334" y="666229"/>
                </a:lnTo>
                <a:lnTo>
                  <a:pt x="782689" y="658821"/>
                </a:lnTo>
                <a:lnTo>
                  <a:pt x="823210" y="650353"/>
                </a:lnTo>
                <a:lnTo>
                  <a:pt x="867285" y="635972"/>
                </a:lnTo>
                <a:lnTo>
                  <a:pt x="890025" y="614402"/>
                </a:lnTo>
                <a:lnTo>
                  <a:pt x="890025" y="68267"/>
                </a:lnTo>
                <a:lnTo>
                  <a:pt x="854975" y="41702"/>
                </a:lnTo>
                <a:lnTo>
                  <a:pt x="803987" y="27958"/>
                </a:lnTo>
                <a:lnTo>
                  <a:pt x="759433" y="20002"/>
                </a:lnTo>
                <a:lnTo>
                  <a:pt x="707507" y="13177"/>
                </a:lnTo>
                <a:lnTo>
                  <a:pt x="649130" y="7623"/>
                </a:lnTo>
                <a:lnTo>
                  <a:pt x="585225" y="3482"/>
                </a:lnTo>
                <a:lnTo>
                  <a:pt x="516714" y="894"/>
                </a:lnTo>
                <a:lnTo>
                  <a:pt x="444520" y="0"/>
                </a:lnTo>
                <a:close/>
              </a:path>
            </a:pathLst>
          </a:custGeom>
          <a:solidFill>
            <a:srgbClr val="E5B9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409511" y="9666354"/>
            <a:ext cx="890905" cy="683260"/>
          </a:xfrm>
          <a:custGeom>
            <a:avLst/>
            <a:gdLst/>
            <a:ahLst/>
            <a:cxnLst/>
            <a:rect l="l" t="t" r="r" b="b"/>
            <a:pathLst>
              <a:path w="890905" h="683259">
                <a:moveTo>
                  <a:pt x="700" y="614410"/>
                </a:moveTo>
                <a:lnTo>
                  <a:pt x="700" y="68270"/>
                </a:lnTo>
                <a:lnTo>
                  <a:pt x="2172" y="62673"/>
                </a:lnTo>
                <a:lnTo>
                  <a:pt x="35596" y="41704"/>
                </a:lnTo>
                <a:lnTo>
                  <a:pt x="86391" y="27959"/>
                </a:lnTo>
                <a:lnTo>
                  <a:pt x="130799" y="20003"/>
                </a:lnTo>
                <a:lnTo>
                  <a:pt x="182579" y="13177"/>
                </a:lnTo>
                <a:lnTo>
                  <a:pt x="240822" y="7623"/>
                </a:lnTo>
                <a:lnTo>
                  <a:pt x="304616" y="3482"/>
                </a:lnTo>
                <a:lnTo>
                  <a:pt x="373052" y="894"/>
                </a:lnTo>
                <a:lnTo>
                  <a:pt x="445218" y="0"/>
                </a:lnTo>
                <a:lnTo>
                  <a:pt x="481718" y="226"/>
                </a:lnTo>
                <a:lnTo>
                  <a:pt x="552186" y="1985"/>
                </a:lnTo>
                <a:lnTo>
                  <a:pt x="618509" y="5367"/>
                </a:lnTo>
                <a:lnTo>
                  <a:pt x="679765" y="10233"/>
                </a:lnTo>
                <a:lnTo>
                  <a:pt x="735032" y="16440"/>
                </a:lnTo>
                <a:lnTo>
                  <a:pt x="783388" y="23848"/>
                </a:lnTo>
                <a:lnTo>
                  <a:pt x="823910" y="32317"/>
                </a:lnTo>
                <a:lnTo>
                  <a:pt x="867986" y="46699"/>
                </a:lnTo>
                <a:lnTo>
                  <a:pt x="890725" y="68270"/>
                </a:lnTo>
                <a:lnTo>
                  <a:pt x="890725" y="614410"/>
                </a:lnTo>
                <a:lnTo>
                  <a:pt x="855675" y="640970"/>
                </a:lnTo>
                <a:lnTo>
                  <a:pt x="804686" y="654713"/>
                </a:lnTo>
                <a:lnTo>
                  <a:pt x="760132" y="662668"/>
                </a:lnTo>
                <a:lnTo>
                  <a:pt x="708205" y="669493"/>
                </a:lnTo>
                <a:lnTo>
                  <a:pt x="649828" y="675046"/>
                </a:lnTo>
                <a:lnTo>
                  <a:pt x="585923" y="679188"/>
                </a:lnTo>
                <a:lnTo>
                  <a:pt x="517412" y="681776"/>
                </a:lnTo>
                <a:lnTo>
                  <a:pt x="445218" y="682670"/>
                </a:lnTo>
                <a:lnTo>
                  <a:pt x="408721" y="682443"/>
                </a:lnTo>
                <a:lnTo>
                  <a:pt x="338268" y="680685"/>
                </a:lnTo>
                <a:lnTo>
                  <a:pt x="271972" y="677302"/>
                </a:lnTo>
                <a:lnTo>
                  <a:pt x="210752" y="672437"/>
                </a:lnTo>
                <a:lnTo>
                  <a:pt x="155526" y="666230"/>
                </a:lnTo>
                <a:lnTo>
                  <a:pt x="107214" y="658823"/>
                </a:lnTo>
                <a:lnTo>
                  <a:pt x="66734" y="650356"/>
                </a:lnTo>
                <a:lnTo>
                  <a:pt x="22709" y="635976"/>
                </a:lnTo>
                <a:lnTo>
                  <a:pt x="0" y="61441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409511" y="9734625"/>
            <a:ext cx="890905" cy="68580"/>
          </a:xfrm>
          <a:custGeom>
            <a:avLst/>
            <a:gdLst/>
            <a:ahLst/>
            <a:cxnLst/>
            <a:rect l="l" t="t" r="r" b="b"/>
            <a:pathLst>
              <a:path w="890905" h="68579">
                <a:moveTo>
                  <a:pt x="0" y="0"/>
                </a:moveTo>
                <a:lnTo>
                  <a:pt x="35005" y="26565"/>
                </a:lnTo>
                <a:lnTo>
                  <a:pt x="85937" y="40310"/>
                </a:lnTo>
                <a:lnTo>
                  <a:pt x="130449" y="48266"/>
                </a:lnTo>
                <a:lnTo>
                  <a:pt x="182333" y="55092"/>
                </a:lnTo>
                <a:lnTo>
                  <a:pt x="240670" y="60646"/>
                </a:lnTo>
                <a:lnTo>
                  <a:pt x="304543" y="64787"/>
                </a:lnTo>
                <a:lnTo>
                  <a:pt x="373032" y="67376"/>
                </a:lnTo>
                <a:lnTo>
                  <a:pt x="445218" y="68270"/>
                </a:lnTo>
                <a:lnTo>
                  <a:pt x="481716" y="68043"/>
                </a:lnTo>
                <a:lnTo>
                  <a:pt x="552168" y="66284"/>
                </a:lnTo>
                <a:lnTo>
                  <a:pt x="618464" y="62902"/>
                </a:lnTo>
                <a:lnTo>
                  <a:pt x="679684" y="58036"/>
                </a:lnTo>
                <a:lnTo>
                  <a:pt x="734910" y="51829"/>
                </a:lnTo>
                <a:lnTo>
                  <a:pt x="783222" y="44421"/>
                </a:lnTo>
                <a:lnTo>
                  <a:pt x="823702" y="35953"/>
                </a:lnTo>
                <a:lnTo>
                  <a:pt x="867727" y="21571"/>
                </a:lnTo>
                <a:lnTo>
                  <a:pt x="888959" y="5596"/>
                </a:lnTo>
                <a:lnTo>
                  <a:pt x="890436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13595388" y="9858426"/>
            <a:ext cx="518795" cy="381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370" marR="5080" indent="-27305">
              <a:lnSpc>
                <a:spcPct val="119500"/>
              </a:lnSpc>
            </a:pPr>
            <a:r>
              <a:rPr dirty="0" sz="1150" spc="210">
                <a:latin typeface="Segoe UI"/>
                <a:cs typeface="Segoe UI"/>
              </a:rPr>
              <a:t>0\64/ </a:t>
            </a:r>
            <a:r>
              <a:rPr dirty="0" sz="1150">
                <a:latin typeface="Segoe UI"/>
                <a:cs typeface="Segoe UI"/>
              </a:rPr>
              <a:t>ᕮຎᤒ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2578436" y="10015401"/>
            <a:ext cx="727710" cy="0"/>
          </a:xfrm>
          <a:custGeom>
            <a:avLst/>
            <a:gdLst/>
            <a:ahLst/>
            <a:cxnLst/>
            <a:rect l="l" t="t" r="r" b="b"/>
            <a:pathLst>
              <a:path w="727709" h="0">
                <a:moveTo>
                  <a:pt x="0" y="0"/>
                </a:moveTo>
                <a:lnTo>
                  <a:pt x="72741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305846" y="9983989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305849" y="9983989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760984" y="9120140"/>
            <a:ext cx="1026146" cy="4293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829044" y="9161777"/>
            <a:ext cx="890269" cy="299085"/>
          </a:xfrm>
          <a:custGeom>
            <a:avLst/>
            <a:gdLst/>
            <a:ahLst/>
            <a:cxnLst/>
            <a:rect l="l" t="t" r="r" b="b"/>
            <a:pathLst>
              <a:path w="890269" h="299084">
                <a:moveTo>
                  <a:pt x="0" y="0"/>
                </a:moveTo>
                <a:lnTo>
                  <a:pt x="0" y="298667"/>
                </a:lnTo>
                <a:lnTo>
                  <a:pt x="890025" y="298667"/>
                </a:lnTo>
                <a:lnTo>
                  <a:pt x="890025" y="89249"/>
                </a:lnTo>
                <a:lnTo>
                  <a:pt x="889539" y="80132"/>
                </a:lnTo>
                <a:lnTo>
                  <a:pt x="855556" y="49273"/>
                </a:lnTo>
                <a:lnTo>
                  <a:pt x="763330" y="17380"/>
                </a:lnTo>
                <a:lnTo>
                  <a:pt x="718721" y="4821"/>
                </a:lnTo>
                <a:lnTo>
                  <a:pt x="678413" y="490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829047" y="9161773"/>
            <a:ext cx="890269" cy="299085"/>
          </a:xfrm>
          <a:custGeom>
            <a:avLst/>
            <a:gdLst/>
            <a:ahLst/>
            <a:cxnLst/>
            <a:rect l="l" t="t" r="r" b="b"/>
            <a:pathLst>
              <a:path w="890269" h="299084">
                <a:moveTo>
                  <a:pt x="890025" y="89253"/>
                </a:moveTo>
                <a:lnTo>
                  <a:pt x="868303" y="54958"/>
                </a:lnTo>
                <a:lnTo>
                  <a:pt x="817460" y="35574"/>
                </a:lnTo>
                <a:lnTo>
                  <a:pt x="795362" y="28124"/>
                </a:lnTo>
                <a:lnTo>
                  <a:pt x="778193" y="22326"/>
                </a:lnTo>
                <a:lnTo>
                  <a:pt x="738858" y="9800"/>
                </a:lnTo>
                <a:lnTo>
                  <a:pt x="699650" y="1901"/>
                </a:lnTo>
                <a:lnTo>
                  <a:pt x="651746" y="38"/>
                </a:lnTo>
                <a:lnTo>
                  <a:pt x="587781" y="1"/>
                </a:lnTo>
                <a:lnTo>
                  <a:pt x="522205" y="0"/>
                </a:lnTo>
                <a:lnTo>
                  <a:pt x="444055" y="0"/>
                </a:lnTo>
                <a:lnTo>
                  <a:pt x="401958" y="0"/>
                </a:lnTo>
                <a:lnTo>
                  <a:pt x="358749" y="0"/>
                </a:lnTo>
                <a:lnTo>
                  <a:pt x="315105" y="0"/>
                </a:lnTo>
                <a:lnTo>
                  <a:pt x="271703" y="0"/>
                </a:lnTo>
                <a:lnTo>
                  <a:pt x="229222" y="0"/>
                </a:lnTo>
                <a:lnTo>
                  <a:pt x="188336" y="0"/>
                </a:lnTo>
                <a:lnTo>
                  <a:pt x="149725" y="0"/>
                </a:lnTo>
                <a:lnTo>
                  <a:pt x="82033" y="0"/>
                </a:lnTo>
                <a:lnTo>
                  <a:pt x="31563" y="0"/>
                </a:lnTo>
                <a:lnTo>
                  <a:pt x="0" y="0"/>
                </a:lnTo>
                <a:lnTo>
                  <a:pt x="0" y="298671"/>
                </a:lnTo>
                <a:lnTo>
                  <a:pt x="890025" y="298671"/>
                </a:lnTo>
                <a:lnTo>
                  <a:pt x="890025" y="89253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484010" y="9161860"/>
            <a:ext cx="235585" cy="86360"/>
          </a:xfrm>
          <a:custGeom>
            <a:avLst/>
            <a:gdLst/>
            <a:ahLst/>
            <a:cxnLst/>
            <a:rect l="l" t="t" r="r" b="b"/>
            <a:pathLst>
              <a:path w="235584" h="86359">
                <a:moveTo>
                  <a:pt x="235185" y="86296"/>
                </a:moveTo>
                <a:lnTo>
                  <a:pt x="203045" y="61863"/>
                </a:lnTo>
                <a:lnTo>
                  <a:pt x="152222" y="59938"/>
                </a:lnTo>
                <a:lnTo>
                  <a:pt x="98640" y="59644"/>
                </a:lnTo>
                <a:lnTo>
                  <a:pt x="56492" y="59627"/>
                </a:lnTo>
                <a:lnTo>
                  <a:pt x="56327" y="39699"/>
                </a:lnTo>
                <a:lnTo>
                  <a:pt x="35904" y="2864"/>
                </a:lnTo>
                <a:lnTo>
                  <a:pt x="20916" y="742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4077998" y="9242194"/>
            <a:ext cx="39243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Ema</a:t>
            </a:r>
            <a:r>
              <a:rPr dirty="0" sz="1150">
                <a:latin typeface="Arial"/>
                <a:cs typeface="Arial"/>
              </a:rPr>
              <a:t>il</a:t>
            </a:r>
            <a:endParaRPr sz="11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101258" y="9120140"/>
            <a:ext cx="1026146" cy="4293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169317" y="9161777"/>
            <a:ext cx="890269" cy="299085"/>
          </a:xfrm>
          <a:custGeom>
            <a:avLst/>
            <a:gdLst/>
            <a:ahLst/>
            <a:cxnLst/>
            <a:rect l="l" t="t" r="r" b="b"/>
            <a:pathLst>
              <a:path w="890269" h="299084">
                <a:moveTo>
                  <a:pt x="0" y="0"/>
                </a:moveTo>
                <a:lnTo>
                  <a:pt x="0" y="298667"/>
                </a:lnTo>
                <a:lnTo>
                  <a:pt x="890025" y="298667"/>
                </a:lnTo>
                <a:lnTo>
                  <a:pt x="890025" y="89249"/>
                </a:lnTo>
                <a:lnTo>
                  <a:pt x="888214" y="80397"/>
                </a:lnTo>
                <a:lnTo>
                  <a:pt x="853857" y="50395"/>
                </a:lnTo>
                <a:lnTo>
                  <a:pt x="758712" y="17380"/>
                </a:lnTo>
                <a:lnTo>
                  <a:pt x="714103" y="4821"/>
                </a:lnTo>
                <a:lnTo>
                  <a:pt x="673796" y="490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169320" y="9161773"/>
            <a:ext cx="890269" cy="299085"/>
          </a:xfrm>
          <a:custGeom>
            <a:avLst/>
            <a:gdLst/>
            <a:ahLst/>
            <a:cxnLst/>
            <a:rect l="l" t="t" r="r" b="b"/>
            <a:pathLst>
              <a:path w="890269" h="299084">
                <a:moveTo>
                  <a:pt x="890025" y="89253"/>
                </a:moveTo>
                <a:lnTo>
                  <a:pt x="865808" y="55834"/>
                </a:lnTo>
                <a:lnTo>
                  <a:pt x="818757" y="37588"/>
                </a:lnTo>
                <a:lnTo>
                  <a:pt x="790744" y="28124"/>
                </a:lnTo>
                <a:lnTo>
                  <a:pt x="773575" y="22326"/>
                </a:lnTo>
                <a:lnTo>
                  <a:pt x="734241" y="9800"/>
                </a:lnTo>
                <a:lnTo>
                  <a:pt x="695033" y="1901"/>
                </a:lnTo>
                <a:lnTo>
                  <a:pt x="647129" y="38"/>
                </a:lnTo>
                <a:lnTo>
                  <a:pt x="583293" y="1"/>
                </a:lnTo>
                <a:lnTo>
                  <a:pt x="518068" y="0"/>
                </a:lnTo>
                <a:lnTo>
                  <a:pt x="440435" y="0"/>
                </a:lnTo>
                <a:lnTo>
                  <a:pt x="398641" y="0"/>
                </a:lnTo>
                <a:lnTo>
                  <a:pt x="355757" y="0"/>
                </a:lnTo>
                <a:lnTo>
                  <a:pt x="312451" y="0"/>
                </a:lnTo>
                <a:lnTo>
                  <a:pt x="269395" y="0"/>
                </a:lnTo>
                <a:lnTo>
                  <a:pt x="227258" y="0"/>
                </a:lnTo>
                <a:lnTo>
                  <a:pt x="186711" y="0"/>
                </a:lnTo>
                <a:lnTo>
                  <a:pt x="148424" y="0"/>
                </a:lnTo>
                <a:lnTo>
                  <a:pt x="81312" y="0"/>
                </a:lnTo>
                <a:lnTo>
                  <a:pt x="31283" y="0"/>
                </a:lnTo>
                <a:lnTo>
                  <a:pt x="0" y="0"/>
                </a:lnTo>
                <a:lnTo>
                  <a:pt x="0" y="298671"/>
                </a:lnTo>
                <a:lnTo>
                  <a:pt x="890025" y="298671"/>
                </a:lnTo>
                <a:lnTo>
                  <a:pt x="890025" y="89253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19666" y="9161860"/>
            <a:ext cx="235585" cy="86360"/>
          </a:xfrm>
          <a:custGeom>
            <a:avLst/>
            <a:gdLst/>
            <a:ahLst/>
            <a:cxnLst/>
            <a:rect l="l" t="t" r="r" b="b"/>
            <a:pathLst>
              <a:path w="235584" h="86359">
                <a:moveTo>
                  <a:pt x="235185" y="86296"/>
                </a:moveTo>
                <a:lnTo>
                  <a:pt x="203045" y="61863"/>
                </a:lnTo>
                <a:lnTo>
                  <a:pt x="152221" y="59938"/>
                </a:lnTo>
                <a:lnTo>
                  <a:pt x="98640" y="59644"/>
                </a:lnTo>
                <a:lnTo>
                  <a:pt x="56492" y="59627"/>
                </a:lnTo>
                <a:lnTo>
                  <a:pt x="56327" y="39699"/>
                </a:lnTo>
                <a:lnTo>
                  <a:pt x="35904" y="2864"/>
                </a:lnTo>
                <a:lnTo>
                  <a:pt x="20916" y="742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578436" y="9313852"/>
            <a:ext cx="1146810" cy="0"/>
          </a:xfrm>
          <a:custGeom>
            <a:avLst/>
            <a:gdLst/>
            <a:ahLst/>
            <a:cxnLst/>
            <a:rect l="l" t="t" r="r" b="b"/>
            <a:pathLst>
              <a:path w="1146809" h="0">
                <a:moveTo>
                  <a:pt x="0" y="0"/>
                </a:moveTo>
                <a:lnTo>
                  <a:pt x="114666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3725100" y="9282439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725095" y="9282439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897960" y="9570389"/>
            <a:ext cx="8014334" cy="0"/>
          </a:xfrm>
          <a:custGeom>
            <a:avLst/>
            <a:gdLst/>
            <a:ahLst/>
            <a:cxnLst/>
            <a:rect l="l" t="t" r="r" b="b"/>
            <a:pathLst>
              <a:path w="8014334" h="0">
                <a:moveTo>
                  <a:pt x="0" y="0"/>
                </a:moveTo>
                <a:lnTo>
                  <a:pt x="8013938" y="0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651009" y="9654156"/>
            <a:ext cx="1319331" cy="42930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719070" y="9694556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0" y="0"/>
                </a:moveTo>
                <a:lnTo>
                  <a:pt x="0" y="299903"/>
                </a:lnTo>
                <a:lnTo>
                  <a:pt x="1183210" y="299903"/>
                </a:lnTo>
                <a:lnTo>
                  <a:pt x="1183210" y="90486"/>
                </a:lnTo>
                <a:lnTo>
                  <a:pt x="1182890" y="82754"/>
                </a:lnTo>
                <a:lnTo>
                  <a:pt x="1145032" y="51691"/>
                </a:lnTo>
                <a:lnTo>
                  <a:pt x="1009788" y="16213"/>
                </a:lnTo>
                <a:lnTo>
                  <a:pt x="964351" y="6344"/>
                </a:lnTo>
                <a:lnTo>
                  <a:pt x="925724" y="1607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4719072" y="9694553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1183210" y="90489"/>
                </a:moveTo>
                <a:lnTo>
                  <a:pt x="1157402" y="56200"/>
                </a:lnTo>
                <a:lnTo>
                  <a:pt x="1110213" y="41649"/>
                </a:lnTo>
                <a:lnTo>
                  <a:pt x="1059550" y="28686"/>
                </a:lnTo>
                <a:lnTo>
                  <a:pt x="1057280" y="28124"/>
                </a:lnTo>
                <a:lnTo>
                  <a:pt x="1039705" y="23668"/>
                </a:lnTo>
                <a:lnTo>
                  <a:pt x="996973" y="13165"/>
                </a:lnTo>
                <a:lnTo>
                  <a:pt x="954635" y="4754"/>
                </a:lnTo>
                <a:lnTo>
                  <a:pt x="915384" y="1005"/>
                </a:lnTo>
                <a:lnTo>
                  <a:pt x="864339" y="33"/>
                </a:lnTo>
                <a:lnTo>
                  <a:pt x="819164" y="3"/>
                </a:lnTo>
                <a:lnTo>
                  <a:pt x="742010" y="2"/>
                </a:lnTo>
                <a:lnTo>
                  <a:pt x="695472" y="1"/>
                </a:lnTo>
                <a:lnTo>
                  <a:pt x="644819" y="1"/>
                </a:lnTo>
                <a:lnTo>
                  <a:pt x="590948" y="1"/>
                </a:lnTo>
                <a:lnTo>
                  <a:pt x="534753" y="0"/>
                </a:lnTo>
                <a:lnTo>
                  <a:pt x="477129" y="0"/>
                </a:lnTo>
                <a:lnTo>
                  <a:pt x="418971" y="0"/>
                </a:lnTo>
                <a:lnTo>
                  <a:pt x="361175" y="0"/>
                </a:lnTo>
                <a:lnTo>
                  <a:pt x="304635" y="0"/>
                </a:lnTo>
                <a:lnTo>
                  <a:pt x="250247" y="0"/>
                </a:lnTo>
                <a:lnTo>
                  <a:pt x="198905" y="0"/>
                </a:lnTo>
                <a:lnTo>
                  <a:pt x="151504" y="0"/>
                </a:lnTo>
                <a:lnTo>
                  <a:pt x="108941" y="0"/>
                </a:lnTo>
                <a:lnTo>
                  <a:pt x="41904" y="0"/>
                </a:lnTo>
                <a:lnTo>
                  <a:pt x="0" y="0"/>
                </a:lnTo>
                <a:lnTo>
                  <a:pt x="0" y="299907"/>
                </a:lnTo>
                <a:lnTo>
                  <a:pt x="1183210" y="299907"/>
                </a:lnTo>
                <a:lnTo>
                  <a:pt x="1183210" y="90489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577294" y="9694572"/>
            <a:ext cx="325755" cy="86360"/>
          </a:xfrm>
          <a:custGeom>
            <a:avLst/>
            <a:gdLst/>
            <a:ahLst/>
            <a:cxnLst/>
            <a:rect l="l" t="t" r="r" b="b"/>
            <a:pathLst>
              <a:path w="325755" h="86359">
                <a:moveTo>
                  <a:pt x="325442" y="86364"/>
                </a:moveTo>
                <a:lnTo>
                  <a:pt x="289565" y="62469"/>
                </a:lnTo>
                <a:lnTo>
                  <a:pt x="247116" y="60500"/>
                </a:lnTo>
                <a:lnTo>
                  <a:pt x="205458" y="59926"/>
                </a:lnTo>
                <a:lnTo>
                  <a:pt x="151159" y="59721"/>
                </a:lnTo>
                <a:lnTo>
                  <a:pt x="87184" y="59695"/>
                </a:lnTo>
                <a:lnTo>
                  <a:pt x="87065" y="43024"/>
                </a:lnTo>
                <a:lnTo>
                  <a:pt x="72235" y="6713"/>
                </a:lnTo>
                <a:lnTo>
                  <a:pt x="25952" y="288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14719072" y="9228274"/>
            <a:ext cx="1183640" cy="766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0495">
              <a:lnSpc>
                <a:spcPct val="100000"/>
              </a:lnSpc>
              <a:tabLst>
                <a:tab pos="661035" algn="l"/>
              </a:tabLst>
            </a:pPr>
            <a:r>
              <a:rPr dirty="0" sz="1200" spc="-305">
                <a:latin typeface="Segoe UI"/>
                <a:cs typeface="Segoe UI"/>
              </a:rPr>
              <a:t>＆</a:t>
            </a:r>
            <a:r>
              <a:rPr dirty="0" sz="1200" spc="-305">
                <a:latin typeface="Segoe UI"/>
                <a:cs typeface="Segoe UI"/>
              </a:rPr>
              <a:t>	</a:t>
            </a:r>
            <a:r>
              <a:rPr dirty="0" baseline="2415" sz="1725" spc="-254">
                <a:latin typeface="Segoe UI"/>
                <a:cs typeface="Segoe UI"/>
              </a:rPr>
              <a:t>5HSRUW</a:t>
            </a:r>
            <a:endParaRPr baseline="2415" sz="1725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20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dirty="0" sz="1150" spc="75">
                <a:latin typeface="Segoe UI"/>
                <a:cs typeface="Segoe UI"/>
              </a:rPr>
              <a:t>౮ۑሲ᩽۠ࢶ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4651009" y="10010166"/>
            <a:ext cx="1319331" cy="4293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4719070" y="10050730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0" y="0"/>
                </a:moveTo>
                <a:lnTo>
                  <a:pt x="0" y="299739"/>
                </a:lnTo>
                <a:lnTo>
                  <a:pt x="1183210" y="299739"/>
                </a:lnTo>
                <a:lnTo>
                  <a:pt x="1183210" y="90321"/>
                </a:lnTo>
                <a:lnTo>
                  <a:pt x="1182890" y="82626"/>
                </a:lnTo>
                <a:lnTo>
                  <a:pt x="1144981" y="51666"/>
                </a:lnTo>
                <a:lnTo>
                  <a:pt x="1009788" y="16214"/>
                </a:lnTo>
                <a:lnTo>
                  <a:pt x="964351" y="6344"/>
                </a:lnTo>
                <a:lnTo>
                  <a:pt x="925724" y="1608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719072" y="10050730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1183210" y="90321"/>
                </a:moveTo>
                <a:lnTo>
                  <a:pt x="1157367" y="56166"/>
                </a:lnTo>
                <a:lnTo>
                  <a:pt x="1110113" y="41621"/>
                </a:lnTo>
                <a:lnTo>
                  <a:pt x="1059376" y="28643"/>
                </a:lnTo>
                <a:lnTo>
                  <a:pt x="1057280" y="28114"/>
                </a:lnTo>
                <a:lnTo>
                  <a:pt x="1039705" y="23659"/>
                </a:lnTo>
                <a:lnTo>
                  <a:pt x="996973" y="13160"/>
                </a:lnTo>
                <a:lnTo>
                  <a:pt x="954634" y="4752"/>
                </a:lnTo>
                <a:lnTo>
                  <a:pt x="915383" y="1004"/>
                </a:lnTo>
                <a:lnTo>
                  <a:pt x="864337" y="33"/>
                </a:lnTo>
                <a:lnTo>
                  <a:pt x="819163" y="3"/>
                </a:lnTo>
                <a:lnTo>
                  <a:pt x="742009" y="2"/>
                </a:lnTo>
                <a:lnTo>
                  <a:pt x="695471" y="1"/>
                </a:lnTo>
                <a:lnTo>
                  <a:pt x="644819" y="1"/>
                </a:lnTo>
                <a:lnTo>
                  <a:pt x="590948" y="1"/>
                </a:lnTo>
                <a:lnTo>
                  <a:pt x="534753" y="0"/>
                </a:lnTo>
                <a:lnTo>
                  <a:pt x="477129" y="0"/>
                </a:lnTo>
                <a:lnTo>
                  <a:pt x="418971" y="0"/>
                </a:lnTo>
                <a:lnTo>
                  <a:pt x="361175" y="0"/>
                </a:lnTo>
                <a:lnTo>
                  <a:pt x="304635" y="0"/>
                </a:lnTo>
                <a:lnTo>
                  <a:pt x="250247" y="0"/>
                </a:lnTo>
                <a:lnTo>
                  <a:pt x="198905" y="0"/>
                </a:lnTo>
                <a:lnTo>
                  <a:pt x="151504" y="0"/>
                </a:lnTo>
                <a:lnTo>
                  <a:pt x="108941" y="0"/>
                </a:lnTo>
                <a:lnTo>
                  <a:pt x="41904" y="0"/>
                </a:lnTo>
                <a:lnTo>
                  <a:pt x="0" y="0"/>
                </a:lnTo>
                <a:lnTo>
                  <a:pt x="0" y="299739"/>
                </a:lnTo>
                <a:lnTo>
                  <a:pt x="1183210" y="299739"/>
                </a:lnTo>
                <a:lnTo>
                  <a:pt x="1183210" y="90321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577281" y="10050750"/>
            <a:ext cx="325755" cy="86360"/>
          </a:xfrm>
          <a:custGeom>
            <a:avLst/>
            <a:gdLst/>
            <a:ahLst/>
            <a:cxnLst/>
            <a:rect l="l" t="t" r="r" b="b"/>
            <a:pathLst>
              <a:path w="325755" h="86359">
                <a:moveTo>
                  <a:pt x="325453" y="86354"/>
                </a:moveTo>
                <a:lnTo>
                  <a:pt x="289576" y="62458"/>
                </a:lnTo>
                <a:lnTo>
                  <a:pt x="247127" y="60490"/>
                </a:lnTo>
                <a:lnTo>
                  <a:pt x="205469" y="59916"/>
                </a:lnTo>
                <a:lnTo>
                  <a:pt x="151170" y="59711"/>
                </a:lnTo>
                <a:lnTo>
                  <a:pt x="87195" y="59685"/>
                </a:lnTo>
                <a:lnTo>
                  <a:pt x="87075" y="43016"/>
                </a:lnTo>
                <a:lnTo>
                  <a:pt x="72244" y="6711"/>
                </a:lnTo>
                <a:lnTo>
                  <a:pt x="25955" y="288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14719072" y="10050730"/>
            <a:ext cx="1183640" cy="300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ct val="100000"/>
              </a:lnSpc>
            </a:pPr>
            <a:r>
              <a:rPr dirty="0" sz="1150">
                <a:latin typeface="Segoe UI"/>
                <a:cs typeface="Segoe UI"/>
              </a:rPr>
              <a:t>ᥟፍሲ᩽۠ࢶ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0745368" y="6921255"/>
            <a:ext cx="5046966" cy="12146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797723" y="6931726"/>
            <a:ext cx="4953000" cy="1130935"/>
          </a:xfrm>
          <a:custGeom>
            <a:avLst/>
            <a:gdLst/>
            <a:ahLst/>
            <a:cxnLst/>
            <a:rect l="l" t="t" r="r" b="b"/>
            <a:pathLst>
              <a:path w="4953000" h="1130934">
                <a:moveTo>
                  <a:pt x="0" y="0"/>
                </a:moveTo>
                <a:lnTo>
                  <a:pt x="4952728" y="0"/>
                </a:lnTo>
                <a:lnTo>
                  <a:pt x="4952728" y="1130855"/>
                </a:lnTo>
                <a:lnTo>
                  <a:pt x="0" y="113085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10931449" y="7417718"/>
            <a:ext cx="915669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35">
                <a:latin typeface="Segoe UI"/>
                <a:cs typeface="Segoe UI"/>
              </a:rPr>
              <a:t>༄ັᅩ໊</a:t>
            </a:r>
            <a:r>
              <a:rPr dirty="0" sz="1200" spc="85">
                <a:latin typeface="Segoe UI"/>
                <a:cs typeface="Segoe UI"/>
              </a:rPr>
              <a:t>ḵ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4185182" y="2078311"/>
            <a:ext cx="31877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50">
                <a:latin typeface="Segoe UI"/>
                <a:cs typeface="Segoe UI"/>
              </a:rPr>
              <a:t>᧛ݐ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819841" y="9825117"/>
            <a:ext cx="31877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Segoe UI"/>
                <a:cs typeface="Segoe UI"/>
              </a:rPr>
              <a:t>ਂف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4299947" y="9881165"/>
            <a:ext cx="319405" cy="127000"/>
          </a:xfrm>
          <a:custGeom>
            <a:avLst/>
            <a:gdLst/>
            <a:ahLst/>
            <a:cxnLst/>
            <a:rect l="l" t="t" r="r" b="b"/>
            <a:pathLst>
              <a:path w="319405" h="127000">
                <a:moveTo>
                  <a:pt x="0" y="126530"/>
                </a:moveTo>
                <a:lnTo>
                  <a:pt x="319172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4607544" y="9850294"/>
            <a:ext cx="89535" cy="60325"/>
          </a:xfrm>
          <a:custGeom>
            <a:avLst/>
            <a:gdLst/>
            <a:ahLst/>
            <a:cxnLst/>
            <a:rect l="l" t="t" r="r" b="b"/>
            <a:pathLst>
              <a:path w="89534" h="60325">
                <a:moveTo>
                  <a:pt x="89442" y="0"/>
                </a:moveTo>
                <a:lnTo>
                  <a:pt x="0" y="1669"/>
                </a:lnTo>
                <a:lnTo>
                  <a:pt x="23151" y="60072"/>
                </a:lnTo>
                <a:lnTo>
                  <a:pt x="89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4607544" y="9850297"/>
            <a:ext cx="89535" cy="60325"/>
          </a:xfrm>
          <a:custGeom>
            <a:avLst/>
            <a:gdLst/>
            <a:ahLst/>
            <a:cxnLst/>
            <a:rect l="l" t="t" r="r" b="b"/>
            <a:pathLst>
              <a:path w="89534" h="60325">
                <a:moveTo>
                  <a:pt x="89447" y="0"/>
                </a:moveTo>
                <a:lnTo>
                  <a:pt x="0" y="1664"/>
                </a:lnTo>
                <a:lnTo>
                  <a:pt x="23152" y="60071"/>
                </a:lnTo>
                <a:lnTo>
                  <a:pt x="89447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4299947" y="10007695"/>
            <a:ext cx="321945" cy="148590"/>
          </a:xfrm>
          <a:custGeom>
            <a:avLst/>
            <a:gdLst/>
            <a:ahLst/>
            <a:cxnLst/>
            <a:rect l="l" t="t" r="r" b="b"/>
            <a:pathLst>
              <a:path w="321944" h="148590">
                <a:moveTo>
                  <a:pt x="0" y="0"/>
                </a:moveTo>
                <a:lnTo>
                  <a:pt x="321388" y="14806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4608193" y="10127229"/>
            <a:ext cx="89535" cy="64135"/>
          </a:xfrm>
          <a:custGeom>
            <a:avLst/>
            <a:gdLst/>
            <a:ahLst/>
            <a:cxnLst/>
            <a:rect l="l" t="t" r="r" b="b"/>
            <a:pathLst>
              <a:path w="89534" h="64134">
                <a:moveTo>
                  <a:pt x="26281" y="0"/>
                </a:moveTo>
                <a:lnTo>
                  <a:pt x="0" y="57061"/>
                </a:lnTo>
                <a:lnTo>
                  <a:pt x="89222" y="63582"/>
                </a:lnTo>
                <a:lnTo>
                  <a:pt x="26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4608190" y="10127230"/>
            <a:ext cx="89535" cy="64135"/>
          </a:xfrm>
          <a:custGeom>
            <a:avLst/>
            <a:gdLst/>
            <a:ahLst/>
            <a:cxnLst/>
            <a:rect l="l" t="t" r="r" b="b"/>
            <a:pathLst>
              <a:path w="89534" h="64134">
                <a:moveTo>
                  <a:pt x="89225" y="63579"/>
                </a:moveTo>
                <a:lnTo>
                  <a:pt x="26289" y="0"/>
                </a:lnTo>
                <a:lnTo>
                  <a:pt x="0" y="57055"/>
                </a:lnTo>
                <a:lnTo>
                  <a:pt x="89225" y="63579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918108" y="4638602"/>
            <a:ext cx="1319331" cy="4293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986169" y="468572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11986171" y="468572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3060">
              <a:lnSpc>
                <a:spcPct val="100000"/>
              </a:lnSpc>
            </a:pPr>
            <a:r>
              <a:rPr dirty="0" sz="1150" spc="-45">
                <a:latin typeface="Segoe UI"/>
                <a:cs typeface="Segoe UI"/>
              </a:rPr>
              <a:t>3LJHRQ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3164143" y="4638602"/>
            <a:ext cx="1319331" cy="4293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3232204" y="468572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13232206" y="468572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150" spc="10">
                <a:latin typeface="Segoe UI"/>
                <a:cs typeface="Segoe UI"/>
              </a:rPr>
              <a:t>0DSL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4410179" y="4638602"/>
            <a:ext cx="1319331" cy="42930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4478240" y="468572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14478241" y="468572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150" spc="-305">
                <a:latin typeface="Segoe UI"/>
                <a:cs typeface="Segoe UI"/>
              </a:rPr>
              <a:t>+WWS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0745368" y="2816668"/>
            <a:ext cx="5046966" cy="8586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797723" y="2837609"/>
            <a:ext cx="4953000" cy="775335"/>
          </a:xfrm>
          <a:custGeom>
            <a:avLst/>
            <a:gdLst/>
            <a:ahLst/>
            <a:cxnLst/>
            <a:rect l="l" t="t" r="r" b="b"/>
            <a:pathLst>
              <a:path w="4953000" h="775335">
                <a:moveTo>
                  <a:pt x="0" y="0"/>
                </a:moveTo>
                <a:lnTo>
                  <a:pt x="4952728" y="0"/>
                </a:lnTo>
                <a:lnTo>
                  <a:pt x="4952728" y="774845"/>
                </a:lnTo>
                <a:lnTo>
                  <a:pt x="0" y="77484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10931449" y="3033673"/>
            <a:ext cx="73787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50">
                <a:latin typeface="Segoe UI"/>
                <a:cs typeface="Segoe UI"/>
              </a:rPr>
              <a:t>ಗᤈ</a:t>
            </a:r>
            <a:r>
              <a:rPr dirty="0" sz="1200" spc="125">
                <a:latin typeface="Segoe UI"/>
                <a:cs typeface="Segoe UI"/>
              </a:rPr>
              <a:t>ڹ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spc="195">
                <a:latin typeface="Segoe UI"/>
                <a:cs typeface="Segoe UI"/>
              </a:rPr>
              <a:t>݇හ๊</a:t>
            </a:r>
            <a:r>
              <a:rPr dirty="0" sz="1200" spc="35">
                <a:latin typeface="Segoe UI"/>
                <a:cs typeface="Segoe UI"/>
              </a:rPr>
              <a:t>ഘ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1918108" y="3214561"/>
            <a:ext cx="1916172" cy="4293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986169" y="3261680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11986171" y="3261680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18135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හഝପහഝ๊ഘ݇හ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1918108" y="2858551"/>
            <a:ext cx="1916172" cy="4293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1986169" y="2905670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69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11986171" y="2905670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4485">
              <a:lnSpc>
                <a:spcPct val="100000"/>
              </a:lnSpc>
            </a:pPr>
            <a:r>
              <a:rPr dirty="0" sz="950" spc="15">
                <a:latin typeface="Segoe UI"/>
                <a:cs typeface="Segoe UI"/>
              </a:rPr>
              <a:t>.H\-9DOXH๊ഘ݇හ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3813338" y="2858551"/>
            <a:ext cx="1916172" cy="42930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3891869" y="2905670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69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13891872" y="2905670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15620">
              <a:lnSpc>
                <a:spcPct val="100000"/>
              </a:lnSpc>
            </a:pPr>
            <a:r>
              <a:rPr dirty="0" sz="950" spc="105">
                <a:latin typeface="Segoe UI"/>
                <a:cs typeface="Segoe UI"/>
              </a:rPr>
              <a:t>;;;᫨7RNHQ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2997929" y="9142448"/>
            <a:ext cx="31877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90">
                <a:latin typeface="Segoe UI"/>
                <a:cs typeface="Segoe UI"/>
              </a:rPr>
              <a:t>ኞ౮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1918108" y="6952667"/>
            <a:ext cx="1916172" cy="42930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1986169" y="699978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11986171" y="699978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69595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୑ଉ༄ັᅩ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3813338" y="6952667"/>
            <a:ext cx="1916172" cy="4293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3891869" y="699978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13891872" y="699978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00380">
              <a:lnSpc>
                <a:spcPct val="100000"/>
              </a:lnSpc>
            </a:pPr>
            <a:r>
              <a:rPr dirty="0" sz="950" spc="145">
                <a:latin typeface="Segoe UI"/>
                <a:cs typeface="Segoe UI"/>
              </a:rPr>
              <a:t>ӧԅᑮ༄ັᅩ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11918108" y="7308677"/>
            <a:ext cx="1916172" cy="42930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1986169" y="735579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11986171" y="735579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69595">
              <a:lnSpc>
                <a:spcPct val="100000"/>
              </a:lnSpc>
            </a:pPr>
            <a:r>
              <a:rPr dirty="0" sz="950" spc="180">
                <a:latin typeface="Segoe UI"/>
                <a:cs typeface="Segoe UI"/>
              </a:rPr>
              <a:t>۱ތ༄ັᅩ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11918108" y="7664687"/>
            <a:ext cx="1916172" cy="42930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1986169" y="771180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11986171" y="771180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26084">
              <a:lnSpc>
                <a:spcPct val="100000"/>
              </a:lnSpc>
            </a:pPr>
            <a:r>
              <a:rPr dirty="0" sz="950" spc="-50">
                <a:latin typeface="Segoe UI"/>
                <a:cs typeface="Segoe UI"/>
              </a:rPr>
              <a:t>-VRQ3DWK༄ັᅩ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10745368" y="5130733"/>
            <a:ext cx="5046966" cy="85861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0797723" y="5151675"/>
            <a:ext cx="4953000" cy="775335"/>
          </a:xfrm>
          <a:custGeom>
            <a:avLst/>
            <a:gdLst/>
            <a:ahLst/>
            <a:cxnLst/>
            <a:rect l="l" t="t" r="r" b="b"/>
            <a:pathLst>
              <a:path w="4953000" h="775335">
                <a:moveTo>
                  <a:pt x="0" y="0"/>
                </a:moveTo>
                <a:lnTo>
                  <a:pt x="4952728" y="0"/>
                </a:lnTo>
                <a:lnTo>
                  <a:pt x="4952728" y="774845"/>
                </a:lnTo>
                <a:lnTo>
                  <a:pt x="0" y="77484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10931449" y="5348811"/>
            <a:ext cx="73787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95">
                <a:latin typeface="Segoe UI"/>
                <a:cs typeface="Segoe UI"/>
              </a:rPr>
              <a:t>ಗᤈ</a:t>
            </a:r>
            <a:r>
              <a:rPr dirty="0" sz="1200" spc="135">
                <a:latin typeface="Segoe UI"/>
                <a:cs typeface="Segoe UI"/>
              </a:rPr>
              <a:t>ݸ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spc="195">
                <a:latin typeface="Segoe UI"/>
                <a:cs typeface="Segoe UI"/>
              </a:rPr>
              <a:t>݇හ๊</a:t>
            </a:r>
            <a:r>
              <a:rPr dirty="0" sz="1200" spc="35">
                <a:latin typeface="Segoe UI"/>
                <a:cs typeface="Segoe UI"/>
              </a:rPr>
              <a:t>ഘ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11918108" y="5528627"/>
            <a:ext cx="1916172" cy="4293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1986169" y="557574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11986171" y="557574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18135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හഝପහഝ๊ഘ݇හ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11918108" y="5172617"/>
            <a:ext cx="1916172" cy="4293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1986169" y="521973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 txBox="1"/>
          <p:nvPr/>
        </p:nvSpPr>
        <p:spPr>
          <a:xfrm>
            <a:off x="11986171" y="521973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4485">
              <a:lnSpc>
                <a:spcPct val="100000"/>
              </a:lnSpc>
            </a:pPr>
            <a:r>
              <a:rPr dirty="0" sz="950" spc="15">
                <a:latin typeface="Segoe UI"/>
                <a:cs typeface="Segoe UI"/>
              </a:rPr>
              <a:t>.H\-9DOXH๊ഘ݇හ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13813338" y="5172617"/>
            <a:ext cx="1916172" cy="4293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3891869" y="521973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13891872" y="521973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15620">
              <a:lnSpc>
                <a:spcPct val="100000"/>
              </a:lnSpc>
            </a:pPr>
            <a:r>
              <a:rPr dirty="0" sz="950" spc="105">
                <a:latin typeface="Segoe UI"/>
                <a:cs typeface="Segoe UI"/>
              </a:rPr>
              <a:t>;;;᫨7RNHQ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3813338" y="5528627"/>
            <a:ext cx="1916172" cy="4293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891869" y="557574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/>
          <p:nvPr/>
        </p:nvSpPr>
        <p:spPr>
          <a:xfrm>
            <a:off x="13891872" y="557574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48920">
              <a:lnSpc>
                <a:spcPct val="100000"/>
              </a:lnSpc>
            </a:pPr>
            <a:r>
              <a:rPr dirty="0" sz="950" spc="110">
                <a:latin typeface="Segoe UI"/>
                <a:cs typeface="Segoe UI"/>
              </a:rPr>
              <a:t>૪ํၥᦶአֺᬬࢧᕮຎ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13813338" y="7308677"/>
            <a:ext cx="1916172" cy="42930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3891869" y="735579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/>
          <p:nvPr/>
        </p:nvSpPr>
        <p:spPr>
          <a:xfrm>
            <a:off x="13891872" y="735579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00380">
              <a:lnSpc>
                <a:spcPct val="100000"/>
              </a:lnSpc>
            </a:pPr>
            <a:r>
              <a:rPr dirty="0" sz="950" spc="220">
                <a:latin typeface="Segoe UI"/>
                <a:cs typeface="Segoe UI"/>
              </a:rPr>
              <a:t>ӧ۱ތ༄ັᅩ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13813338" y="7664687"/>
            <a:ext cx="1916172" cy="42930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3891869" y="771180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 txBox="1"/>
          <p:nvPr/>
        </p:nvSpPr>
        <p:spPr>
          <a:xfrm>
            <a:off x="13891872" y="771180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74650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හഝପ݇හ༄ັᅩ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10619473" y="1177521"/>
            <a:ext cx="59690" cy="10092055"/>
          </a:xfrm>
          <a:custGeom>
            <a:avLst/>
            <a:gdLst/>
            <a:ahLst/>
            <a:cxnLst/>
            <a:rect l="l" t="t" r="r" b="b"/>
            <a:pathLst>
              <a:path w="59690" h="10092055">
                <a:moveTo>
                  <a:pt x="59362" y="0"/>
                </a:moveTo>
                <a:lnTo>
                  <a:pt x="0" y="10091622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745368" y="3706693"/>
            <a:ext cx="5046966" cy="85861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0797723" y="3727635"/>
            <a:ext cx="4953000" cy="775335"/>
          </a:xfrm>
          <a:custGeom>
            <a:avLst/>
            <a:gdLst/>
            <a:ahLst/>
            <a:cxnLst/>
            <a:rect l="l" t="t" r="r" b="b"/>
            <a:pathLst>
              <a:path w="4953000" h="775335">
                <a:moveTo>
                  <a:pt x="0" y="0"/>
                </a:moveTo>
                <a:lnTo>
                  <a:pt x="4952728" y="0"/>
                </a:lnTo>
                <a:lnTo>
                  <a:pt x="4952728" y="774845"/>
                </a:lnTo>
                <a:lnTo>
                  <a:pt x="0" y="77484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 txBox="1"/>
          <p:nvPr/>
        </p:nvSpPr>
        <p:spPr>
          <a:xfrm>
            <a:off x="10931449" y="4034056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15">
                <a:latin typeface="Segoe UI"/>
                <a:cs typeface="Segoe UI"/>
              </a:rPr>
              <a:t>ڹᗝۖ</a:t>
            </a:r>
            <a:r>
              <a:rPr dirty="0" sz="1200">
                <a:latin typeface="Segoe UI"/>
                <a:cs typeface="Segoe UI"/>
              </a:rPr>
              <a:t>֢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14410179" y="3748577"/>
            <a:ext cx="1319331" cy="42930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4478240" y="3795695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 txBox="1"/>
          <p:nvPr/>
        </p:nvSpPr>
        <p:spPr>
          <a:xfrm>
            <a:off x="14478241" y="379569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73685">
              <a:lnSpc>
                <a:spcPct val="100000"/>
              </a:lnSpc>
            </a:pPr>
            <a:r>
              <a:rPr dirty="0" sz="950" spc="30">
                <a:latin typeface="Segoe UI"/>
                <a:cs typeface="Segoe UI"/>
              </a:rPr>
              <a:t>හഝପ඙֢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13164143" y="3748577"/>
            <a:ext cx="1319331" cy="42930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3232204" y="3795695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 txBox="1"/>
          <p:nvPr/>
        </p:nvSpPr>
        <p:spPr>
          <a:xfrm>
            <a:off x="13232206" y="379569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8140">
              <a:lnSpc>
                <a:spcPct val="100000"/>
              </a:lnSpc>
            </a:pPr>
            <a:r>
              <a:rPr dirty="0" sz="950" spc="170">
                <a:latin typeface="Segoe UI"/>
                <a:cs typeface="Segoe UI"/>
              </a:rPr>
              <a:t>04ၾ௳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11918108" y="3748577"/>
            <a:ext cx="1319331" cy="42930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1986169" y="3795695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 txBox="1"/>
          <p:nvPr/>
        </p:nvSpPr>
        <p:spPr>
          <a:xfrm>
            <a:off x="11986171" y="379569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4805">
              <a:lnSpc>
                <a:spcPct val="100000"/>
              </a:lnSpc>
            </a:pPr>
            <a:r>
              <a:rPr dirty="0" sz="950" spc="-130">
                <a:latin typeface="Segoe UI"/>
                <a:cs typeface="Segoe UI"/>
              </a:rPr>
              <a:t>KWWS᧗࿢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15834219" y="3507746"/>
            <a:ext cx="1319331" cy="31412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5902280" y="3554865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 txBox="1"/>
          <p:nvPr/>
        </p:nvSpPr>
        <p:spPr>
          <a:xfrm>
            <a:off x="15902282" y="3554865"/>
            <a:ext cx="1193800" cy="178435"/>
          </a:xfrm>
          <a:prstGeom prst="rect">
            <a:avLst/>
          </a:prstGeom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20979">
              <a:lnSpc>
                <a:spcPct val="100000"/>
              </a:lnSpc>
            </a:pPr>
            <a:r>
              <a:rPr dirty="0" sz="950" spc="155">
                <a:latin typeface="Segoe UI"/>
                <a:cs typeface="Segoe UI"/>
              </a:rPr>
              <a:t>,16(57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15834219" y="3738105"/>
            <a:ext cx="1319331" cy="31412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5902280" y="3795695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5902282" y="3795695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 txBox="1"/>
          <p:nvPr/>
        </p:nvSpPr>
        <p:spPr>
          <a:xfrm>
            <a:off x="16095772" y="3811494"/>
            <a:ext cx="80137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175">
                <a:latin typeface="Segoe UI"/>
                <a:cs typeface="Segoe UI"/>
              </a:rPr>
              <a:t>6(/(&amp;7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15665285" y="3730108"/>
            <a:ext cx="403860" cy="84455"/>
          </a:xfrm>
          <a:custGeom>
            <a:avLst/>
            <a:gdLst/>
            <a:ahLst/>
            <a:cxnLst/>
            <a:rect l="l" t="t" r="r" b="b"/>
            <a:pathLst>
              <a:path w="403859" h="84454">
                <a:moveTo>
                  <a:pt x="0" y="84096"/>
                </a:moveTo>
                <a:lnTo>
                  <a:pt x="40366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5665285" y="3903249"/>
            <a:ext cx="237490" cy="10160"/>
          </a:xfrm>
          <a:custGeom>
            <a:avLst/>
            <a:gdLst/>
            <a:ahLst/>
            <a:cxnLst/>
            <a:rect l="l" t="t" r="r" b="b"/>
            <a:pathLst>
              <a:path w="237490" h="10160">
                <a:moveTo>
                  <a:pt x="0" y="9892"/>
                </a:moveTo>
                <a:lnTo>
                  <a:pt x="2374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7279201" y="3706693"/>
            <a:ext cx="1413571" cy="38742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7327430" y="3727635"/>
            <a:ext cx="1365885" cy="304165"/>
          </a:xfrm>
          <a:custGeom>
            <a:avLst/>
            <a:gdLst/>
            <a:ahLst/>
            <a:cxnLst/>
            <a:rect l="l" t="t" r="r" b="b"/>
            <a:pathLst>
              <a:path w="1365884" h="304164">
                <a:moveTo>
                  <a:pt x="1160540" y="0"/>
                </a:moveTo>
                <a:lnTo>
                  <a:pt x="204800" y="0"/>
                </a:lnTo>
                <a:lnTo>
                  <a:pt x="188011" y="510"/>
                </a:lnTo>
                <a:lnTo>
                  <a:pt x="140092" y="7827"/>
                </a:lnTo>
                <a:lnTo>
                  <a:pt x="96948" y="22941"/>
                </a:lnTo>
                <a:lnTo>
                  <a:pt x="60008" y="44719"/>
                </a:lnTo>
                <a:lnTo>
                  <a:pt x="30699" y="72027"/>
                </a:lnTo>
                <a:lnTo>
                  <a:pt x="5955" y="115079"/>
                </a:lnTo>
                <a:lnTo>
                  <a:pt x="0" y="150879"/>
                </a:lnTo>
                <a:lnTo>
                  <a:pt x="679" y="163076"/>
                </a:lnTo>
                <a:lnTo>
                  <a:pt x="16103" y="209310"/>
                </a:lnTo>
                <a:lnTo>
                  <a:pt x="39533" y="240046"/>
                </a:lnTo>
                <a:lnTo>
                  <a:pt x="71544" y="266059"/>
                </a:lnTo>
                <a:lnTo>
                  <a:pt x="110710" y="286139"/>
                </a:lnTo>
                <a:lnTo>
                  <a:pt x="155605" y="299074"/>
                </a:lnTo>
                <a:lnTo>
                  <a:pt x="204800" y="303655"/>
                </a:lnTo>
                <a:lnTo>
                  <a:pt x="1160540" y="303655"/>
                </a:lnTo>
                <a:lnTo>
                  <a:pt x="1209738" y="299074"/>
                </a:lnTo>
                <a:lnTo>
                  <a:pt x="1254634" y="286139"/>
                </a:lnTo>
                <a:lnTo>
                  <a:pt x="1293800" y="266059"/>
                </a:lnTo>
                <a:lnTo>
                  <a:pt x="1325810" y="240046"/>
                </a:lnTo>
                <a:lnTo>
                  <a:pt x="1349238" y="209310"/>
                </a:lnTo>
                <a:lnTo>
                  <a:pt x="1364661" y="163076"/>
                </a:lnTo>
                <a:lnTo>
                  <a:pt x="1365340" y="150879"/>
                </a:lnTo>
                <a:lnTo>
                  <a:pt x="1364661" y="138695"/>
                </a:lnTo>
                <a:lnTo>
                  <a:pt x="1349238" y="92744"/>
                </a:lnTo>
                <a:lnTo>
                  <a:pt x="1325810" y="62380"/>
                </a:lnTo>
                <a:lnTo>
                  <a:pt x="1293800" y="36789"/>
                </a:lnTo>
                <a:lnTo>
                  <a:pt x="1254634" y="17107"/>
                </a:lnTo>
                <a:lnTo>
                  <a:pt x="1209738" y="4465"/>
                </a:lnTo>
                <a:lnTo>
                  <a:pt x="116054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 txBox="1"/>
          <p:nvPr/>
        </p:nvSpPr>
        <p:spPr>
          <a:xfrm>
            <a:off x="17591758" y="3808276"/>
            <a:ext cx="836930" cy="161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65">
                <a:solidFill>
                  <a:srgbClr val="FFFFFF"/>
                </a:solidFill>
                <a:latin typeface="Segoe UI"/>
                <a:cs typeface="Segoe UI"/>
              </a:rPr>
              <a:t>$^SUH.SDUDP`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17089984" y="3879463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4" h="0">
                <a:moveTo>
                  <a:pt x="0" y="0"/>
                </a:moveTo>
                <a:lnTo>
                  <a:pt x="13378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7223768" y="3848050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4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7223773" y="3848050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4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4410179" y="4104587"/>
            <a:ext cx="1319331" cy="42930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4478240" y="4151706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 txBox="1"/>
          <p:nvPr/>
        </p:nvSpPr>
        <p:spPr>
          <a:xfrm>
            <a:off x="14478241" y="415170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10820">
              <a:lnSpc>
                <a:spcPct val="100000"/>
              </a:lnSpc>
            </a:pPr>
            <a:r>
              <a:rPr dirty="0" sz="950" spc="95">
                <a:latin typeface="Segoe UI"/>
                <a:cs typeface="Segoe UI"/>
              </a:rPr>
              <a:t>૪ํၥᦶአֺ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11918108" y="4104587"/>
            <a:ext cx="1319331" cy="4293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986169" y="4151706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 txBox="1"/>
          <p:nvPr/>
        </p:nvSpPr>
        <p:spPr>
          <a:xfrm>
            <a:off x="11986171" y="415170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8295">
              <a:lnSpc>
                <a:spcPct val="100000"/>
              </a:lnSpc>
            </a:pPr>
            <a:r>
              <a:rPr dirty="0" sz="950" spc="-15">
                <a:latin typeface="Segoe UI"/>
                <a:cs typeface="Segoe UI"/>
              </a:rPr>
              <a:t>-DYDොဩ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15834219" y="3978936"/>
            <a:ext cx="1319331" cy="31412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5902280" y="4026055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5902282" y="4026055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 txBox="1"/>
          <p:nvPr/>
        </p:nvSpPr>
        <p:spPr>
          <a:xfrm>
            <a:off x="16096840" y="4048944"/>
            <a:ext cx="79946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300">
                <a:latin typeface="Segoe UI"/>
                <a:cs typeface="Segoe UI"/>
              </a:rPr>
              <a:t>'(/(7(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15665285" y="4012081"/>
            <a:ext cx="237490" cy="29845"/>
          </a:xfrm>
          <a:custGeom>
            <a:avLst/>
            <a:gdLst/>
            <a:ahLst/>
            <a:cxnLst/>
            <a:rect l="l" t="t" r="r" b="b"/>
            <a:pathLst>
              <a:path w="237490" h="29845">
                <a:moveTo>
                  <a:pt x="0" y="0"/>
                </a:moveTo>
                <a:lnTo>
                  <a:pt x="237450" y="2968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7279201" y="4094116"/>
            <a:ext cx="1413571" cy="38742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7327782" y="4115058"/>
            <a:ext cx="1364615" cy="293370"/>
          </a:xfrm>
          <a:custGeom>
            <a:avLst/>
            <a:gdLst/>
            <a:ahLst/>
            <a:cxnLst/>
            <a:rect l="l" t="t" r="r" b="b"/>
            <a:pathLst>
              <a:path w="1364615" h="293370">
                <a:moveTo>
                  <a:pt x="1160189" y="0"/>
                </a:moveTo>
                <a:lnTo>
                  <a:pt x="204448" y="0"/>
                </a:lnTo>
                <a:lnTo>
                  <a:pt x="187648" y="500"/>
                </a:lnTo>
                <a:lnTo>
                  <a:pt x="139743" y="7734"/>
                </a:lnTo>
                <a:lnTo>
                  <a:pt x="96612" y="22875"/>
                </a:lnTo>
                <a:lnTo>
                  <a:pt x="59701" y="45029"/>
                </a:lnTo>
                <a:lnTo>
                  <a:pt x="30444" y="73303"/>
                </a:lnTo>
                <a:lnTo>
                  <a:pt x="10275" y="106803"/>
                </a:lnTo>
                <a:lnTo>
                  <a:pt x="629" y="144636"/>
                </a:lnTo>
                <a:lnTo>
                  <a:pt x="0" y="158055"/>
                </a:lnTo>
                <a:lnTo>
                  <a:pt x="1668" y="170128"/>
                </a:lnTo>
                <a:lnTo>
                  <a:pt x="21024" y="214443"/>
                </a:lnTo>
                <a:lnTo>
                  <a:pt x="47307" y="242582"/>
                </a:lnTo>
                <a:lnTo>
                  <a:pt x="82063" y="265387"/>
                </a:lnTo>
                <a:lnTo>
                  <a:pt x="123668" y="281907"/>
                </a:lnTo>
                <a:lnTo>
                  <a:pt x="170763" y="291314"/>
                </a:lnTo>
                <a:lnTo>
                  <a:pt x="204448" y="293184"/>
                </a:lnTo>
                <a:lnTo>
                  <a:pt x="1160189" y="293184"/>
                </a:lnTo>
                <a:lnTo>
                  <a:pt x="1209385" y="289105"/>
                </a:lnTo>
                <a:lnTo>
                  <a:pt x="1254265" y="277276"/>
                </a:lnTo>
                <a:lnTo>
                  <a:pt x="1293391" y="258311"/>
                </a:lnTo>
                <a:lnTo>
                  <a:pt x="1325324" y="232823"/>
                </a:lnTo>
                <a:lnTo>
                  <a:pt x="1348623" y="201427"/>
                </a:lnTo>
                <a:lnTo>
                  <a:pt x="1361851" y="164736"/>
                </a:lnTo>
                <a:lnTo>
                  <a:pt x="1364364" y="137636"/>
                </a:lnTo>
                <a:lnTo>
                  <a:pt x="1362409" y="125684"/>
                </a:lnTo>
                <a:lnTo>
                  <a:pt x="1342340" y="81246"/>
                </a:lnTo>
                <a:lnTo>
                  <a:pt x="1315916" y="52571"/>
                </a:lnTo>
                <a:lnTo>
                  <a:pt x="1281338" y="29083"/>
                </a:lnTo>
                <a:lnTo>
                  <a:pt x="1240043" y="11859"/>
                </a:lnTo>
                <a:lnTo>
                  <a:pt x="1193465" y="1977"/>
                </a:lnTo>
                <a:lnTo>
                  <a:pt x="1160189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 txBox="1"/>
          <p:nvPr/>
        </p:nvSpPr>
        <p:spPr>
          <a:xfrm>
            <a:off x="17512180" y="4185679"/>
            <a:ext cx="99631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70">
                <a:solidFill>
                  <a:srgbClr val="FFFFFF"/>
                </a:solidFill>
                <a:latin typeface="Segoe UI"/>
                <a:cs typeface="Segoe UI"/>
              </a:rPr>
              <a:t>$^FDVH.SDUDP`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15665285" y="4272311"/>
            <a:ext cx="1558925" cy="15875"/>
          </a:xfrm>
          <a:custGeom>
            <a:avLst/>
            <a:gdLst/>
            <a:ahLst/>
            <a:cxnLst/>
            <a:rect l="l" t="t" r="r" b="b"/>
            <a:pathLst>
              <a:path w="1558925" h="15875">
                <a:moveTo>
                  <a:pt x="0" y="15744"/>
                </a:moveTo>
                <a:lnTo>
                  <a:pt x="155871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7223674" y="4240900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0" y="0"/>
                </a:moveTo>
                <a:lnTo>
                  <a:pt x="638" y="62822"/>
                </a:lnTo>
                <a:lnTo>
                  <a:pt x="84081" y="3056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7223680" y="4240900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84080" y="30565"/>
                </a:moveTo>
                <a:lnTo>
                  <a:pt x="0" y="0"/>
                </a:lnTo>
                <a:lnTo>
                  <a:pt x="634" y="62822"/>
                </a:lnTo>
                <a:lnTo>
                  <a:pt x="84080" y="30565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0745368" y="1277447"/>
            <a:ext cx="5130733" cy="56542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0797723" y="1298389"/>
            <a:ext cx="5046980" cy="471805"/>
          </a:xfrm>
          <a:custGeom>
            <a:avLst/>
            <a:gdLst/>
            <a:ahLst/>
            <a:cxnLst/>
            <a:rect l="l" t="t" r="r" b="b"/>
            <a:pathLst>
              <a:path w="5046980" h="471805">
                <a:moveTo>
                  <a:pt x="0" y="0"/>
                </a:moveTo>
                <a:lnTo>
                  <a:pt x="5046966" y="0"/>
                </a:lnTo>
                <a:lnTo>
                  <a:pt x="5046966" y="471189"/>
                </a:lnTo>
                <a:lnTo>
                  <a:pt x="0" y="471189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 txBox="1"/>
          <p:nvPr/>
        </p:nvSpPr>
        <p:spPr>
          <a:xfrm>
            <a:off x="10931449" y="1448569"/>
            <a:ext cx="755015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15">
                <a:latin typeface="Segoe UI"/>
                <a:cs typeface="Segoe UI"/>
              </a:rPr>
              <a:t>-HQNLQ</a:t>
            </a:r>
            <a:r>
              <a:rPr dirty="0" sz="1300" spc="-170">
                <a:latin typeface="Segoe UI"/>
                <a:cs typeface="Segoe UI"/>
              </a:rPr>
              <a:t>V</a:t>
            </a:r>
            <a:r>
              <a:rPr dirty="0" sz="1300" spc="-195">
                <a:latin typeface="Segoe UI"/>
                <a:cs typeface="Segoe UI"/>
              </a:rPr>
              <a:t> 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12001875" y="1340273"/>
            <a:ext cx="1319331" cy="42930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2080406" y="1387392"/>
            <a:ext cx="1183640" cy="293370"/>
          </a:xfrm>
          <a:custGeom>
            <a:avLst/>
            <a:gdLst/>
            <a:ahLst/>
            <a:cxnLst/>
            <a:rect l="l" t="t" r="r" b="b"/>
            <a:pathLst>
              <a:path w="1183640" h="293369">
                <a:moveTo>
                  <a:pt x="0" y="0"/>
                </a:moveTo>
                <a:lnTo>
                  <a:pt x="1183210" y="0"/>
                </a:lnTo>
                <a:lnTo>
                  <a:pt x="118321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 txBox="1"/>
          <p:nvPr/>
        </p:nvSpPr>
        <p:spPr>
          <a:xfrm>
            <a:off x="12080409" y="1387392"/>
            <a:ext cx="118364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0200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ྯ෭຅ୌ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13247910" y="1340273"/>
            <a:ext cx="1319331" cy="42930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3326442" y="1387392"/>
            <a:ext cx="1183640" cy="293370"/>
          </a:xfrm>
          <a:custGeom>
            <a:avLst/>
            <a:gdLst/>
            <a:ahLst/>
            <a:cxnLst/>
            <a:rect l="l" t="t" r="r" b="b"/>
            <a:pathLst>
              <a:path w="1183640" h="293369">
                <a:moveTo>
                  <a:pt x="0" y="0"/>
                </a:moveTo>
                <a:lnTo>
                  <a:pt x="1183210" y="0"/>
                </a:lnTo>
                <a:lnTo>
                  <a:pt x="118321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 txBox="1"/>
          <p:nvPr/>
        </p:nvSpPr>
        <p:spPr>
          <a:xfrm>
            <a:off x="13326443" y="1387392"/>
            <a:ext cx="118364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3510">
              <a:lnSpc>
                <a:spcPct val="100000"/>
              </a:lnSpc>
            </a:pPr>
            <a:r>
              <a:rPr dirty="0" sz="950" spc="215">
                <a:latin typeface="Segoe UI"/>
                <a:cs typeface="Segoe UI"/>
              </a:rPr>
              <a:t>๐ۓ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-175">
                <a:latin typeface="Segoe UI"/>
                <a:cs typeface="Segoe UI"/>
              </a:rPr>
              <a:t>%XLOG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35">
                <a:latin typeface="Segoe UI"/>
                <a:cs typeface="Segoe UI"/>
              </a:rPr>
              <a:t>᥶ݎ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14493946" y="1340273"/>
            <a:ext cx="1319331" cy="42930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4572477" y="1387392"/>
            <a:ext cx="1183640" cy="293370"/>
          </a:xfrm>
          <a:custGeom>
            <a:avLst/>
            <a:gdLst/>
            <a:ahLst/>
            <a:cxnLst/>
            <a:rect l="l" t="t" r="r" b="b"/>
            <a:pathLst>
              <a:path w="1183640" h="293369">
                <a:moveTo>
                  <a:pt x="0" y="0"/>
                </a:moveTo>
                <a:lnTo>
                  <a:pt x="1183210" y="0"/>
                </a:lnTo>
                <a:lnTo>
                  <a:pt x="118321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 txBox="1"/>
          <p:nvPr/>
        </p:nvSpPr>
        <p:spPr>
          <a:xfrm>
            <a:off x="14572479" y="1387392"/>
            <a:ext cx="118364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1470">
              <a:lnSpc>
                <a:spcPct val="100000"/>
              </a:lnSpc>
            </a:pPr>
            <a:r>
              <a:rPr dirty="0" sz="950" spc="285">
                <a:latin typeface="Segoe UI"/>
                <a:cs typeface="Segoe UI"/>
              </a:rPr>
              <a:t>ᶭᶎಗᤈ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15970341" y="3026085"/>
            <a:ext cx="1455453" cy="38742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6021832" y="3047027"/>
            <a:ext cx="1364615" cy="293370"/>
          </a:xfrm>
          <a:custGeom>
            <a:avLst/>
            <a:gdLst/>
            <a:ahLst/>
            <a:cxnLst/>
            <a:rect l="l" t="t" r="r" b="b"/>
            <a:pathLst>
              <a:path w="1364615" h="293370">
                <a:moveTo>
                  <a:pt x="1160167" y="0"/>
                </a:moveTo>
                <a:lnTo>
                  <a:pt x="204426" y="0"/>
                </a:lnTo>
                <a:lnTo>
                  <a:pt x="187614" y="498"/>
                </a:lnTo>
                <a:lnTo>
                  <a:pt x="139721" y="7684"/>
                </a:lnTo>
                <a:lnTo>
                  <a:pt x="96591" y="22747"/>
                </a:lnTo>
                <a:lnTo>
                  <a:pt x="59682" y="44815"/>
                </a:lnTo>
                <a:lnTo>
                  <a:pt x="30428" y="73021"/>
                </a:lnTo>
                <a:lnTo>
                  <a:pt x="10264" y="106496"/>
                </a:lnTo>
                <a:lnTo>
                  <a:pt x="626" y="144373"/>
                </a:lnTo>
                <a:lnTo>
                  <a:pt x="0" y="157827"/>
                </a:lnTo>
                <a:lnTo>
                  <a:pt x="1695" y="169887"/>
                </a:lnTo>
                <a:lnTo>
                  <a:pt x="21117" y="214210"/>
                </a:lnTo>
                <a:lnTo>
                  <a:pt x="47414" y="242399"/>
                </a:lnTo>
                <a:lnTo>
                  <a:pt x="82114" y="265248"/>
                </a:lnTo>
                <a:lnTo>
                  <a:pt x="123731" y="281852"/>
                </a:lnTo>
                <a:lnTo>
                  <a:pt x="170779" y="291304"/>
                </a:lnTo>
                <a:lnTo>
                  <a:pt x="204426" y="293184"/>
                </a:lnTo>
                <a:lnTo>
                  <a:pt x="1160167" y="293184"/>
                </a:lnTo>
                <a:lnTo>
                  <a:pt x="1209360" y="289076"/>
                </a:lnTo>
                <a:lnTo>
                  <a:pt x="1254240" y="277176"/>
                </a:lnTo>
                <a:lnTo>
                  <a:pt x="1293368" y="258124"/>
                </a:lnTo>
                <a:lnTo>
                  <a:pt x="1325305" y="232560"/>
                </a:lnTo>
                <a:lnTo>
                  <a:pt x="1348612" y="201122"/>
                </a:lnTo>
                <a:lnTo>
                  <a:pt x="1361850" y="164450"/>
                </a:lnTo>
                <a:lnTo>
                  <a:pt x="1364370" y="137409"/>
                </a:lnTo>
                <a:lnTo>
                  <a:pt x="1362441" y="125447"/>
                </a:lnTo>
                <a:lnTo>
                  <a:pt x="1342434" y="81022"/>
                </a:lnTo>
                <a:lnTo>
                  <a:pt x="1316020" y="52396"/>
                </a:lnTo>
                <a:lnTo>
                  <a:pt x="1281429" y="28971"/>
                </a:lnTo>
                <a:lnTo>
                  <a:pt x="1240101" y="11808"/>
                </a:lnTo>
                <a:lnTo>
                  <a:pt x="1193436" y="1964"/>
                </a:lnTo>
                <a:lnTo>
                  <a:pt x="1160167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 txBox="1"/>
          <p:nvPr/>
        </p:nvSpPr>
        <p:spPr>
          <a:xfrm>
            <a:off x="16384319" y="3117155"/>
            <a:ext cx="64008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70">
                <a:solidFill>
                  <a:srgbClr val="FFFFFF"/>
                </a:solidFill>
                <a:latin typeface="Segoe UI"/>
                <a:cs typeface="Segoe UI"/>
              </a:rPr>
              <a:t>$^SDUDP`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15857990" y="3206843"/>
            <a:ext cx="164465" cy="2540"/>
          </a:xfrm>
          <a:custGeom>
            <a:avLst/>
            <a:gdLst/>
            <a:ahLst/>
            <a:cxnLst/>
            <a:rect l="l" t="t" r="r" b="b"/>
            <a:pathLst>
              <a:path w="164465" h="2539">
                <a:moveTo>
                  <a:pt x="164026" y="0"/>
                </a:moveTo>
                <a:lnTo>
                  <a:pt x="57422" y="1718"/>
                </a:lnTo>
                <a:lnTo>
                  <a:pt x="0" y="2087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5774221" y="3177519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83568" y="0"/>
                </a:moveTo>
                <a:lnTo>
                  <a:pt x="0" y="31950"/>
                </a:lnTo>
                <a:lnTo>
                  <a:pt x="83966" y="62824"/>
                </a:lnTo>
                <a:lnTo>
                  <a:pt x="83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5774224" y="3177519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0" y="31950"/>
                </a:moveTo>
                <a:lnTo>
                  <a:pt x="83967" y="62824"/>
                </a:lnTo>
                <a:lnTo>
                  <a:pt x="83562" y="0"/>
                </a:lnTo>
                <a:lnTo>
                  <a:pt x="0" y="3195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5970341" y="5340151"/>
            <a:ext cx="1455453" cy="38742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6021786" y="5361093"/>
            <a:ext cx="1364615" cy="293370"/>
          </a:xfrm>
          <a:custGeom>
            <a:avLst/>
            <a:gdLst/>
            <a:ahLst/>
            <a:cxnLst/>
            <a:rect l="l" t="t" r="r" b="b"/>
            <a:pathLst>
              <a:path w="1364615" h="293370">
                <a:moveTo>
                  <a:pt x="1160213" y="0"/>
                </a:moveTo>
                <a:lnTo>
                  <a:pt x="204473" y="0"/>
                </a:lnTo>
                <a:lnTo>
                  <a:pt x="187683" y="504"/>
                </a:lnTo>
                <a:lnTo>
                  <a:pt x="139763" y="7791"/>
                </a:lnTo>
                <a:lnTo>
                  <a:pt x="96631" y="23024"/>
                </a:lnTo>
                <a:lnTo>
                  <a:pt x="59718" y="45278"/>
                </a:lnTo>
                <a:lnTo>
                  <a:pt x="30459" y="73632"/>
                </a:lnTo>
                <a:lnTo>
                  <a:pt x="10286" y="107161"/>
                </a:lnTo>
                <a:lnTo>
                  <a:pt x="632" y="144943"/>
                </a:lnTo>
                <a:lnTo>
                  <a:pt x="0" y="158322"/>
                </a:lnTo>
                <a:lnTo>
                  <a:pt x="1637" y="170409"/>
                </a:lnTo>
                <a:lnTo>
                  <a:pt x="20913" y="214714"/>
                </a:lnTo>
                <a:lnTo>
                  <a:pt x="47179" y="242797"/>
                </a:lnTo>
                <a:lnTo>
                  <a:pt x="81903" y="265505"/>
                </a:lnTo>
                <a:lnTo>
                  <a:pt x="123590" y="281970"/>
                </a:lnTo>
                <a:lnTo>
                  <a:pt x="170741" y="291326"/>
                </a:lnTo>
                <a:lnTo>
                  <a:pt x="204473" y="293184"/>
                </a:lnTo>
                <a:lnTo>
                  <a:pt x="1160213" y="293184"/>
                </a:lnTo>
                <a:lnTo>
                  <a:pt x="1209406" y="289139"/>
                </a:lnTo>
                <a:lnTo>
                  <a:pt x="1254284" y="277392"/>
                </a:lnTo>
                <a:lnTo>
                  <a:pt x="1293409" y="258528"/>
                </a:lnTo>
                <a:lnTo>
                  <a:pt x="1325338" y="233130"/>
                </a:lnTo>
                <a:lnTo>
                  <a:pt x="1348632" y="201782"/>
                </a:lnTo>
                <a:lnTo>
                  <a:pt x="1361851" y="165069"/>
                </a:lnTo>
                <a:lnTo>
                  <a:pt x="1364355" y="137901"/>
                </a:lnTo>
                <a:lnTo>
                  <a:pt x="1362370" y="125961"/>
                </a:lnTo>
                <a:lnTo>
                  <a:pt x="1342226" y="81505"/>
                </a:lnTo>
                <a:lnTo>
                  <a:pt x="1315785" y="52774"/>
                </a:lnTo>
                <a:lnTo>
                  <a:pt x="1281221" y="29213"/>
                </a:lnTo>
                <a:lnTo>
                  <a:pt x="1239964" y="11919"/>
                </a:lnTo>
                <a:lnTo>
                  <a:pt x="1193444" y="1988"/>
                </a:lnTo>
                <a:lnTo>
                  <a:pt x="1160213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 txBox="1"/>
          <p:nvPr/>
        </p:nvSpPr>
        <p:spPr>
          <a:xfrm>
            <a:off x="16384319" y="5432293"/>
            <a:ext cx="64008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70">
                <a:solidFill>
                  <a:srgbClr val="FFFFFF"/>
                </a:solidFill>
                <a:latin typeface="Segoe UI"/>
                <a:cs typeface="Segoe UI"/>
              </a:rPr>
              <a:t>$^SDUDP`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15857987" y="5516892"/>
            <a:ext cx="163830" cy="1905"/>
          </a:xfrm>
          <a:custGeom>
            <a:avLst/>
            <a:gdLst/>
            <a:ahLst/>
            <a:cxnLst/>
            <a:rect l="l" t="t" r="r" b="b"/>
            <a:pathLst>
              <a:path w="163830" h="1904">
                <a:moveTo>
                  <a:pt x="163632" y="0"/>
                </a:moveTo>
                <a:lnTo>
                  <a:pt x="0" y="141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5774221" y="5486898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83494" y="0"/>
                </a:moveTo>
                <a:lnTo>
                  <a:pt x="0" y="32137"/>
                </a:lnTo>
                <a:lnTo>
                  <a:pt x="84039" y="62823"/>
                </a:lnTo>
                <a:lnTo>
                  <a:pt x="83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5774223" y="5486898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0" y="32137"/>
                </a:moveTo>
                <a:lnTo>
                  <a:pt x="84036" y="62823"/>
                </a:lnTo>
                <a:lnTo>
                  <a:pt x="83492" y="0"/>
                </a:lnTo>
                <a:lnTo>
                  <a:pt x="0" y="32137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3813338" y="3214561"/>
            <a:ext cx="1916172" cy="42930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3891869" y="3261680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 txBox="1"/>
          <p:nvPr/>
        </p:nvSpPr>
        <p:spPr>
          <a:xfrm>
            <a:off x="13891872" y="3261680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48920">
              <a:lnSpc>
                <a:spcPct val="100000"/>
              </a:lnSpc>
            </a:pPr>
            <a:r>
              <a:rPr dirty="0" sz="950" spc="110">
                <a:latin typeface="Segoe UI"/>
                <a:cs typeface="Segoe UI"/>
              </a:rPr>
              <a:t>૪ํၥᦶአֺᬬࢧᕮຎ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13164143" y="4104587"/>
            <a:ext cx="1319331" cy="42930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3232204" y="4151706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 txBox="1"/>
          <p:nvPr/>
        </p:nvSpPr>
        <p:spPr>
          <a:xfrm>
            <a:off x="13232206" y="415170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ᒵஇ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10745368" y="6031229"/>
            <a:ext cx="5046966" cy="85861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0797723" y="6041700"/>
            <a:ext cx="4953000" cy="775335"/>
          </a:xfrm>
          <a:custGeom>
            <a:avLst/>
            <a:gdLst/>
            <a:ahLst/>
            <a:cxnLst/>
            <a:rect l="l" t="t" r="r" b="b"/>
            <a:pathLst>
              <a:path w="4953000" h="775334">
                <a:moveTo>
                  <a:pt x="0" y="0"/>
                </a:moveTo>
                <a:lnTo>
                  <a:pt x="4952728" y="0"/>
                </a:lnTo>
                <a:lnTo>
                  <a:pt x="4952728" y="774845"/>
                </a:lnTo>
                <a:lnTo>
                  <a:pt x="0" y="77484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 txBox="1"/>
          <p:nvPr/>
        </p:nvSpPr>
        <p:spPr>
          <a:xfrm>
            <a:off x="10931449" y="6349193"/>
            <a:ext cx="915669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10">
                <a:latin typeface="Segoe UI"/>
                <a:cs typeface="Segoe UI"/>
              </a:rPr>
              <a:t>ၥᦶݸۖ</a:t>
            </a:r>
            <a:r>
              <a:rPr dirty="0" sz="1200">
                <a:latin typeface="Segoe UI"/>
                <a:cs typeface="Segoe UI"/>
              </a:rPr>
              <a:t>֢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14410179" y="6062642"/>
            <a:ext cx="1319331" cy="42930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4478240" y="610976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 txBox="1"/>
          <p:nvPr/>
        </p:nvSpPr>
        <p:spPr>
          <a:xfrm>
            <a:off x="14478241" y="610976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73685">
              <a:lnSpc>
                <a:spcPct val="100000"/>
              </a:lnSpc>
            </a:pPr>
            <a:r>
              <a:rPr dirty="0" sz="950" spc="30">
                <a:latin typeface="Segoe UI"/>
                <a:cs typeface="Segoe UI"/>
              </a:rPr>
              <a:t>හഝପ඙֢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13164143" y="6062642"/>
            <a:ext cx="1319331" cy="42930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3232204" y="610976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 txBox="1"/>
          <p:nvPr/>
        </p:nvSpPr>
        <p:spPr>
          <a:xfrm>
            <a:off x="13232206" y="610976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8140">
              <a:lnSpc>
                <a:spcPct val="100000"/>
              </a:lnSpc>
            </a:pPr>
            <a:r>
              <a:rPr dirty="0" sz="950" spc="170">
                <a:latin typeface="Segoe UI"/>
                <a:cs typeface="Segoe UI"/>
              </a:rPr>
              <a:t>04ၾ௳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11918108" y="6062642"/>
            <a:ext cx="1319331" cy="42930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1986169" y="610976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 txBox="1"/>
          <p:nvPr/>
        </p:nvSpPr>
        <p:spPr>
          <a:xfrm>
            <a:off x="11986171" y="610976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4805">
              <a:lnSpc>
                <a:spcPct val="100000"/>
              </a:lnSpc>
            </a:pPr>
            <a:r>
              <a:rPr dirty="0" sz="950" spc="-130">
                <a:latin typeface="Segoe UI"/>
                <a:cs typeface="Segoe UI"/>
              </a:rPr>
              <a:t>KWWS᧗࿢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15834219" y="5821812"/>
            <a:ext cx="1319331" cy="31412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5902280" y="5868931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5902282" y="5868931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 txBox="1"/>
          <p:nvPr/>
        </p:nvSpPr>
        <p:spPr>
          <a:xfrm>
            <a:off x="16115940" y="5889182"/>
            <a:ext cx="76136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155">
                <a:latin typeface="Segoe UI"/>
                <a:cs typeface="Segoe UI"/>
              </a:rPr>
              <a:t>,16(57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15834219" y="6062642"/>
            <a:ext cx="1319331" cy="31412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5902280" y="6109761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5902282" y="6109761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 txBox="1"/>
          <p:nvPr/>
        </p:nvSpPr>
        <p:spPr>
          <a:xfrm>
            <a:off x="16095772" y="6126632"/>
            <a:ext cx="80137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175">
                <a:latin typeface="Segoe UI"/>
                <a:cs typeface="Segoe UI"/>
              </a:rPr>
              <a:t>6(/(&amp;7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15665285" y="6045246"/>
            <a:ext cx="403860" cy="84455"/>
          </a:xfrm>
          <a:custGeom>
            <a:avLst/>
            <a:gdLst/>
            <a:ahLst/>
            <a:cxnLst/>
            <a:rect l="l" t="t" r="r" b="b"/>
            <a:pathLst>
              <a:path w="403859" h="84454">
                <a:moveTo>
                  <a:pt x="0" y="84096"/>
                </a:moveTo>
                <a:lnTo>
                  <a:pt x="40366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5665285" y="6218386"/>
            <a:ext cx="237490" cy="10160"/>
          </a:xfrm>
          <a:custGeom>
            <a:avLst/>
            <a:gdLst/>
            <a:ahLst/>
            <a:cxnLst/>
            <a:rect l="l" t="t" r="r" b="b"/>
            <a:pathLst>
              <a:path w="237490" h="10160">
                <a:moveTo>
                  <a:pt x="0" y="9893"/>
                </a:moveTo>
                <a:lnTo>
                  <a:pt x="2374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7279201" y="6020759"/>
            <a:ext cx="1413571" cy="38742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7327430" y="6041700"/>
            <a:ext cx="1365885" cy="304165"/>
          </a:xfrm>
          <a:custGeom>
            <a:avLst/>
            <a:gdLst/>
            <a:ahLst/>
            <a:cxnLst/>
            <a:rect l="l" t="t" r="r" b="b"/>
            <a:pathLst>
              <a:path w="1365884" h="304164">
                <a:moveTo>
                  <a:pt x="1160540" y="0"/>
                </a:moveTo>
                <a:lnTo>
                  <a:pt x="204800" y="0"/>
                </a:lnTo>
                <a:lnTo>
                  <a:pt x="188011" y="517"/>
                </a:lnTo>
                <a:lnTo>
                  <a:pt x="140092" y="7938"/>
                </a:lnTo>
                <a:lnTo>
                  <a:pt x="96948" y="23243"/>
                </a:lnTo>
                <a:lnTo>
                  <a:pt x="60008" y="45255"/>
                </a:lnTo>
                <a:lnTo>
                  <a:pt x="30699" y="72797"/>
                </a:lnTo>
                <a:lnTo>
                  <a:pt x="5955" y="116086"/>
                </a:lnTo>
                <a:lnTo>
                  <a:pt x="0" y="151951"/>
                </a:lnTo>
                <a:lnTo>
                  <a:pt x="679" y="164141"/>
                </a:lnTo>
                <a:lnTo>
                  <a:pt x="16103" y="210215"/>
                </a:lnTo>
                <a:lnTo>
                  <a:pt x="39533" y="240740"/>
                </a:lnTo>
                <a:lnTo>
                  <a:pt x="71544" y="266514"/>
                </a:lnTo>
                <a:lnTo>
                  <a:pt x="110710" y="286370"/>
                </a:lnTo>
                <a:lnTo>
                  <a:pt x="155605" y="299139"/>
                </a:lnTo>
                <a:lnTo>
                  <a:pt x="204800" y="303655"/>
                </a:lnTo>
                <a:lnTo>
                  <a:pt x="1160540" y="303655"/>
                </a:lnTo>
                <a:lnTo>
                  <a:pt x="1209738" y="299139"/>
                </a:lnTo>
                <a:lnTo>
                  <a:pt x="1254634" y="286370"/>
                </a:lnTo>
                <a:lnTo>
                  <a:pt x="1293800" y="266514"/>
                </a:lnTo>
                <a:lnTo>
                  <a:pt x="1325810" y="240740"/>
                </a:lnTo>
                <a:lnTo>
                  <a:pt x="1349238" y="210215"/>
                </a:lnTo>
                <a:lnTo>
                  <a:pt x="1364661" y="164141"/>
                </a:lnTo>
                <a:lnTo>
                  <a:pt x="1365340" y="151951"/>
                </a:lnTo>
                <a:lnTo>
                  <a:pt x="1364661" y="139759"/>
                </a:lnTo>
                <a:lnTo>
                  <a:pt x="1349238" y="93648"/>
                </a:lnTo>
                <a:lnTo>
                  <a:pt x="1325810" y="63075"/>
                </a:lnTo>
                <a:lnTo>
                  <a:pt x="1293800" y="37245"/>
                </a:lnTo>
                <a:lnTo>
                  <a:pt x="1254634" y="17338"/>
                </a:lnTo>
                <a:lnTo>
                  <a:pt x="1209738" y="4530"/>
                </a:lnTo>
                <a:lnTo>
                  <a:pt x="116054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 txBox="1"/>
          <p:nvPr/>
        </p:nvSpPr>
        <p:spPr>
          <a:xfrm>
            <a:off x="17591758" y="6123414"/>
            <a:ext cx="836930" cy="161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65">
                <a:solidFill>
                  <a:srgbClr val="FFFFFF"/>
                </a:solidFill>
                <a:latin typeface="Segoe UI"/>
                <a:cs typeface="Segoe UI"/>
              </a:rPr>
              <a:t>$^SUH.SDUDP`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17089984" y="6193528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4" h="0">
                <a:moveTo>
                  <a:pt x="0" y="0"/>
                </a:moveTo>
                <a:lnTo>
                  <a:pt x="13378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7223768" y="6162116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4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7223773" y="6162116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4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4410179" y="6418652"/>
            <a:ext cx="1319331" cy="42930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4478240" y="646577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 txBox="1"/>
          <p:nvPr/>
        </p:nvSpPr>
        <p:spPr>
          <a:xfrm>
            <a:off x="14478241" y="646577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10820">
              <a:lnSpc>
                <a:spcPct val="100000"/>
              </a:lnSpc>
            </a:pPr>
            <a:r>
              <a:rPr dirty="0" sz="950" spc="95">
                <a:latin typeface="Segoe UI"/>
                <a:cs typeface="Segoe UI"/>
              </a:rPr>
              <a:t>૪ํၥᦶአֺ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11918108" y="6418652"/>
            <a:ext cx="1319331" cy="42930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1986169" y="646577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 txBox="1"/>
          <p:nvPr/>
        </p:nvSpPr>
        <p:spPr>
          <a:xfrm>
            <a:off x="11986171" y="646577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8295">
              <a:lnSpc>
                <a:spcPct val="100000"/>
              </a:lnSpc>
            </a:pPr>
            <a:r>
              <a:rPr dirty="0" sz="950" spc="-15">
                <a:latin typeface="Segoe UI"/>
                <a:cs typeface="Segoe UI"/>
              </a:rPr>
              <a:t>-DYDොဩ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15834219" y="6293002"/>
            <a:ext cx="1319331" cy="31412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5902280" y="6340121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5902282" y="6340121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 txBox="1"/>
          <p:nvPr/>
        </p:nvSpPr>
        <p:spPr>
          <a:xfrm>
            <a:off x="16096840" y="6364082"/>
            <a:ext cx="79946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300">
                <a:latin typeface="Segoe UI"/>
                <a:cs typeface="Segoe UI"/>
              </a:rPr>
              <a:t>'(/(7(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15665285" y="6327217"/>
            <a:ext cx="237490" cy="29845"/>
          </a:xfrm>
          <a:custGeom>
            <a:avLst/>
            <a:gdLst/>
            <a:ahLst/>
            <a:cxnLst/>
            <a:rect l="l" t="t" r="r" b="b"/>
            <a:pathLst>
              <a:path w="237490" h="29845">
                <a:moveTo>
                  <a:pt x="0" y="0"/>
                </a:moveTo>
                <a:lnTo>
                  <a:pt x="237450" y="2968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7279201" y="6408181"/>
            <a:ext cx="1413571" cy="38742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7327430" y="6429123"/>
            <a:ext cx="1365885" cy="304165"/>
          </a:xfrm>
          <a:custGeom>
            <a:avLst/>
            <a:gdLst/>
            <a:ahLst/>
            <a:cxnLst/>
            <a:rect l="l" t="t" r="r" b="b"/>
            <a:pathLst>
              <a:path w="1365884" h="304165">
                <a:moveTo>
                  <a:pt x="1160540" y="0"/>
                </a:moveTo>
                <a:lnTo>
                  <a:pt x="204800" y="0"/>
                </a:lnTo>
                <a:lnTo>
                  <a:pt x="188011" y="506"/>
                </a:lnTo>
                <a:lnTo>
                  <a:pt x="140092" y="7775"/>
                </a:lnTo>
                <a:lnTo>
                  <a:pt x="96948" y="22802"/>
                </a:lnTo>
                <a:lnTo>
                  <a:pt x="60008" y="44472"/>
                </a:lnTo>
                <a:lnTo>
                  <a:pt x="30699" y="71672"/>
                </a:lnTo>
                <a:lnTo>
                  <a:pt x="5955" y="114614"/>
                </a:lnTo>
                <a:lnTo>
                  <a:pt x="0" y="150384"/>
                </a:lnTo>
                <a:lnTo>
                  <a:pt x="679" y="162586"/>
                </a:lnTo>
                <a:lnTo>
                  <a:pt x="16103" y="208893"/>
                </a:lnTo>
                <a:lnTo>
                  <a:pt x="39533" y="239725"/>
                </a:lnTo>
                <a:lnTo>
                  <a:pt x="71544" y="265848"/>
                </a:lnTo>
                <a:lnTo>
                  <a:pt x="110710" y="286032"/>
                </a:lnTo>
                <a:lnTo>
                  <a:pt x="155605" y="299044"/>
                </a:lnTo>
                <a:lnTo>
                  <a:pt x="204800" y="303655"/>
                </a:lnTo>
                <a:lnTo>
                  <a:pt x="1160540" y="303655"/>
                </a:lnTo>
                <a:lnTo>
                  <a:pt x="1209738" y="299044"/>
                </a:lnTo>
                <a:lnTo>
                  <a:pt x="1254634" y="286032"/>
                </a:lnTo>
                <a:lnTo>
                  <a:pt x="1293800" y="265848"/>
                </a:lnTo>
                <a:lnTo>
                  <a:pt x="1325810" y="239725"/>
                </a:lnTo>
                <a:lnTo>
                  <a:pt x="1349238" y="208893"/>
                </a:lnTo>
                <a:lnTo>
                  <a:pt x="1364661" y="162586"/>
                </a:lnTo>
                <a:lnTo>
                  <a:pt x="1365340" y="150384"/>
                </a:lnTo>
                <a:lnTo>
                  <a:pt x="1364661" y="138204"/>
                </a:lnTo>
                <a:lnTo>
                  <a:pt x="1349238" y="92327"/>
                </a:lnTo>
                <a:lnTo>
                  <a:pt x="1325810" y="62059"/>
                </a:lnTo>
                <a:lnTo>
                  <a:pt x="1293800" y="36579"/>
                </a:lnTo>
                <a:lnTo>
                  <a:pt x="1254634" y="17000"/>
                </a:lnTo>
                <a:lnTo>
                  <a:pt x="1209738" y="4435"/>
                </a:lnTo>
                <a:lnTo>
                  <a:pt x="116054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 txBox="1"/>
          <p:nvPr/>
        </p:nvSpPr>
        <p:spPr>
          <a:xfrm>
            <a:off x="17512180" y="6500817"/>
            <a:ext cx="99631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70">
                <a:solidFill>
                  <a:srgbClr val="FFFFFF"/>
                </a:solidFill>
                <a:latin typeface="Segoe UI"/>
                <a:cs typeface="Segoe UI"/>
              </a:rPr>
              <a:t>$^FDVH.SDUDP`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15665285" y="6587448"/>
            <a:ext cx="1558925" cy="15875"/>
          </a:xfrm>
          <a:custGeom>
            <a:avLst/>
            <a:gdLst/>
            <a:ahLst/>
            <a:cxnLst/>
            <a:rect l="l" t="t" r="r" b="b"/>
            <a:pathLst>
              <a:path w="1558925" h="15875">
                <a:moveTo>
                  <a:pt x="0" y="15745"/>
                </a:moveTo>
                <a:lnTo>
                  <a:pt x="155871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7223674" y="6556037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5">
                <a:moveTo>
                  <a:pt x="0" y="0"/>
                </a:moveTo>
                <a:lnTo>
                  <a:pt x="638" y="62822"/>
                </a:lnTo>
                <a:lnTo>
                  <a:pt x="84081" y="305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7223680" y="6556037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5">
                <a:moveTo>
                  <a:pt x="84080" y="30564"/>
                </a:moveTo>
                <a:lnTo>
                  <a:pt x="0" y="0"/>
                </a:lnTo>
                <a:lnTo>
                  <a:pt x="634" y="62822"/>
                </a:lnTo>
                <a:lnTo>
                  <a:pt x="84080" y="30564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3164143" y="6418652"/>
            <a:ext cx="1319331" cy="42930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3232204" y="646577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 txBox="1"/>
          <p:nvPr/>
        </p:nvSpPr>
        <p:spPr>
          <a:xfrm>
            <a:off x="13232206" y="646577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ᒵஇ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10745368" y="8167290"/>
            <a:ext cx="5046966" cy="85861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0797723" y="8177761"/>
            <a:ext cx="4953000" cy="775335"/>
          </a:xfrm>
          <a:custGeom>
            <a:avLst/>
            <a:gdLst/>
            <a:ahLst/>
            <a:cxnLst/>
            <a:rect l="l" t="t" r="r" b="b"/>
            <a:pathLst>
              <a:path w="4953000" h="775334">
                <a:moveTo>
                  <a:pt x="0" y="0"/>
                </a:moveTo>
                <a:lnTo>
                  <a:pt x="4952728" y="0"/>
                </a:lnTo>
                <a:lnTo>
                  <a:pt x="4952728" y="774845"/>
                </a:lnTo>
                <a:lnTo>
                  <a:pt x="0" y="77484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 txBox="1"/>
          <p:nvPr/>
        </p:nvSpPr>
        <p:spPr>
          <a:xfrm>
            <a:off x="10931449" y="8486244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50">
                <a:latin typeface="Segoe UI"/>
                <a:cs typeface="Segoe UI"/>
              </a:rPr>
              <a:t>ݸᗝۖ</a:t>
            </a:r>
            <a:r>
              <a:rPr dirty="0" sz="1200">
                <a:latin typeface="Segoe UI"/>
                <a:cs typeface="Segoe UI"/>
              </a:rPr>
              <a:t>֢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14410179" y="8198703"/>
            <a:ext cx="1319331" cy="42930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4478240" y="824582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 txBox="1"/>
          <p:nvPr/>
        </p:nvSpPr>
        <p:spPr>
          <a:xfrm>
            <a:off x="14478241" y="8245822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73685">
              <a:lnSpc>
                <a:spcPct val="100000"/>
              </a:lnSpc>
            </a:pPr>
            <a:r>
              <a:rPr dirty="0" sz="950" spc="30">
                <a:latin typeface="Segoe UI"/>
                <a:cs typeface="Segoe UI"/>
              </a:rPr>
              <a:t>හഝପ඙֢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13164143" y="8198703"/>
            <a:ext cx="1319331" cy="42930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3232204" y="824582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 txBox="1"/>
          <p:nvPr/>
        </p:nvSpPr>
        <p:spPr>
          <a:xfrm>
            <a:off x="13232206" y="8245822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8140">
              <a:lnSpc>
                <a:spcPct val="100000"/>
              </a:lnSpc>
            </a:pPr>
            <a:r>
              <a:rPr dirty="0" sz="950" spc="170">
                <a:latin typeface="Segoe UI"/>
                <a:cs typeface="Segoe UI"/>
              </a:rPr>
              <a:t>04ၾ௳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78" name="object 278"/>
          <p:cNvSpPr/>
          <p:nvPr/>
        </p:nvSpPr>
        <p:spPr>
          <a:xfrm>
            <a:off x="11918108" y="8198703"/>
            <a:ext cx="1319331" cy="42930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1986169" y="824582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 txBox="1"/>
          <p:nvPr/>
        </p:nvSpPr>
        <p:spPr>
          <a:xfrm>
            <a:off x="11986171" y="8245822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4805">
              <a:lnSpc>
                <a:spcPct val="100000"/>
              </a:lnSpc>
            </a:pPr>
            <a:r>
              <a:rPr dirty="0" sz="950" spc="-130">
                <a:latin typeface="Segoe UI"/>
                <a:cs typeface="Segoe UI"/>
              </a:rPr>
              <a:t>KWWS᧗࿢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15834219" y="7957873"/>
            <a:ext cx="1319331" cy="31412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5902280" y="8004992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 txBox="1"/>
          <p:nvPr/>
        </p:nvSpPr>
        <p:spPr>
          <a:xfrm>
            <a:off x="15902282" y="8004992"/>
            <a:ext cx="1193800" cy="178435"/>
          </a:xfrm>
          <a:prstGeom prst="rect">
            <a:avLst/>
          </a:prstGeom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20979">
              <a:lnSpc>
                <a:spcPct val="100000"/>
              </a:lnSpc>
            </a:pPr>
            <a:r>
              <a:rPr dirty="0" sz="950" spc="155">
                <a:latin typeface="Segoe UI"/>
                <a:cs typeface="Segoe UI"/>
              </a:rPr>
              <a:t>,16(57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84" name="object 284"/>
          <p:cNvSpPr/>
          <p:nvPr/>
        </p:nvSpPr>
        <p:spPr>
          <a:xfrm>
            <a:off x="15834219" y="8198703"/>
            <a:ext cx="1319331" cy="31412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5902280" y="8245822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5902282" y="8245822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 txBox="1"/>
          <p:nvPr/>
        </p:nvSpPr>
        <p:spPr>
          <a:xfrm>
            <a:off x="16095772" y="8263682"/>
            <a:ext cx="80137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175">
                <a:latin typeface="Segoe UI"/>
                <a:cs typeface="Segoe UI"/>
              </a:rPr>
              <a:t>6(/(&amp;7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15665285" y="8182296"/>
            <a:ext cx="403860" cy="84455"/>
          </a:xfrm>
          <a:custGeom>
            <a:avLst/>
            <a:gdLst/>
            <a:ahLst/>
            <a:cxnLst/>
            <a:rect l="l" t="t" r="r" b="b"/>
            <a:pathLst>
              <a:path w="403859" h="84454">
                <a:moveTo>
                  <a:pt x="0" y="84096"/>
                </a:moveTo>
                <a:lnTo>
                  <a:pt x="40366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5665285" y="8355436"/>
            <a:ext cx="237490" cy="10160"/>
          </a:xfrm>
          <a:custGeom>
            <a:avLst/>
            <a:gdLst/>
            <a:ahLst/>
            <a:cxnLst/>
            <a:rect l="l" t="t" r="r" b="b"/>
            <a:pathLst>
              <a:path w="237490" h="10159">
                <a:moveTo>
                  <a:pt x="0" y="9893"/>
                </a:moveTo>
                <a:lnTo>
                  <a:pt x="2374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7279201" y="8156819"/>
            <a:ext cx="1413571" cy="38742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7327430" y="8177761"/>
            <a:ext cx="1365885" cy="304165"/>
          </a:xfrm>
          <a:custGeom>
            <a:avLst/>
            <a:gdLst/>
            <a:ahLst/>
            <a:cxnLst/>
            <a:rect l="l" t="t" r="r" b="b"/>
            <a:pathLst>
              <a:path w="1365884" h="304165">
                <a:moveTo>
                  <a:pt x="1160540" y="0"/>
                </a:moveTo>
                <a:lnTo>
                  <a:pt x="204800" y="0"/>
                </a:lnTo>
                <a:lnTo>
                  <a:pt x="188011" y="525"/>
                </a:lnTo>
                <a:lnTo>
                  <a:pt x="140092" y="8041"/>
                </a:lnTo>
                <a:lnTo>
                  <a:pt x="96948" y="23522"/>
                </a:lnTo>
                <a:lnTo>
                  <a:pt x="60008" y="45750"/>
                </a:lnTo>
                <a:lnTo>
                  <a:pt x="30699" y="73508"/>
                </a:lnTo>
                <a:lnTo>
                  <a:pt x="5955" y="117015"/>
                </a:lnTo>
                <a:lnTo>
                  <a:pt x="0" y="152940"/>
                </a:lnTo>
                <a:lnTo>
                  <a:pt x="679" y="165123"/>
                </a:lnTo>
                <a:lnTo>
                  <a:pt x="16103" y="211050"/>
                </a:lnTo>
                <a:lnTo>
                  <a:pt x="39533" y="241381"/>
                </a:lnTo>
                <a:lnTo>
                  <a:pt x="71544" y="266935"/>
                </a:lnTo>
                <a:lnTo>
                  <a:pt x="110710" y="286584"/>
                </a:lnTo>
                <a:lnTo>
                  <a:pt x="155605" y="299199"/>
                </a:lnTo>
                <a:lnTo>
                  <a:pt x="204800" y="303655"/>
                </a:lnTo>
                <a:lnTo>
                  <a:pt x="1160540" y="303655"/>
                </a:lnTo>
                <a:lnTo>
                  <a:pt x="1209738" y="299199"/>
                </a:lnTo>
                <a:lnTo>
                  <a:pt x="1254634" y="286584"/>
                </a:lnTo>
                <a:lnTo>
                  <a:pt x="1293800" y="266935"/>
                </a:lnTo>
                <a:lnTo>
                  <a:pt x="1325810" y="241381"/>
                </a:lnTo>
                <a:lnTo>
                  <a:pt x="1349238" y="211050"/>
                </a:lnTo>
                <a:lnTo>
                  <a:pt x="1364661" y="165123"/>
                </a:lnTo>
                <a:lnTo>
                  <a:pt x="1365340" y="152940"/>
                </a:lnTo>
                <a:lnTo>
                  <a:pt x="1364661" y="140742"/>
                </a:lnTo>
                <a:lnTo>
                  <a:pt x="1349238" y="94483"/>
                </a:lnTo>
                <a:lnTo>
                  <a:pt x="1325810" y="63716"/>
                </a:lnTo>
                <a:lnTo>
                  <a:pt x="1293800" y="37666"/>
                </a:lnTo>
                <a:lnTo>
                  <a:pt x="1254634" y="17552"/>
                </a:lnTo>
                <a:lnTo>
                  <a:pt x="1209738" y="4590"/>
                </a:lnTo>
                <a:lnTo>
                  <a:pt x="116054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 txBox="1"/>
          <p:nvPr/>
        </p:nvSpPr>
        <p:spPr>
          <a:xfrm>
            <a:off x="17591758" y="8260464"/>
            <a:ext cx="836930" cy="161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65">
                <a:solidFill>
                  <a:srgbClr val="FFFFFF"/>
                </a:solidFill>
                <a:latin typeface="Segoe UI"/>
                <a:cs typeface="Segoe UI"/>
              </a:rPr>
              <a:t>$^SUH.SDUDP`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17089984" y="8329589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4" h="0">
                <a:moveTo>
                  <a:pt x="0" y="0"/>
                </a:moveTo>
                <a:lnTo>
                  <a:pt x="13378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7223768" y="8298176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7223773" y="8298176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4410179" y="8554713"/>
            <a:ext cx="1319331" cy="42930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4478240" y="860183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4478241" y="860183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 txBox="1"/>
          <p:nvPr/>
        </p:nvSpPr>
        <p:spPr>
          <a:xfrm>
            <a:off x="14682004" y="8679219"/>
            <a:ext cx="77978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95">
                <a:latin typeface="Segoe UI"/>
                <a:cs typeface="Segoe UI"/>
              </a:rPr>
              <a:t>૪ํၥᦶአֺ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300" name="object 300"/>
          <p:cNvSpPr/>
          <p:nvPr/>
        </p:nvSpPr>
        <p:spPr>
          <a:xfrm>
            <a:off x="11918108" y="8554713"/>
            <a:ext cx="1319331" cy="42930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1986169" y="860183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 txBox="1"/>
          <p:nvPr/>
        </p:nvSpPr>
        <p:spPr>
          <a:xfrm>
            <a:off x="11986171" y="8601832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8295">
              <a:lnSpc>
                <a:spcPct val="100000"/>
              </a:lnSpc>
            </a:pPr>
            <a:r>
              <a:rPr dirty="0" sz="950" spc="-15">
                <a:latin typeface="Segoe UI"/>
                <a:cs typeface="Segoe UI"/>
              </a:rPr>
              <a:t>-DYDොဩ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15834219" y="8429063"/>
            <a:ext cx="1319331" cy="31412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5902280" y="8486652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5902282" y="8486652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 txBox="1"/>
          <p:nvPr/>
        </p:nvSpPr>
        <p:spPr>
          <a:xfrm>
            <a:off x="16096840" y="8501133"/>
            <a:ext cx="79946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300">
                <a:latin typeface="Segoe UI"/>
                <a:cs typeface="Segoe UI"/>
              </a:rPr>
              <a:t>'(/(7(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15665285" y="8464267"/>
            <a:ext cx="237490" cy="29845"/>
          </a:xfrm>
          <a:custGeom>
            <a:avLst/>
            <a:gdLst/>
            <a:ahLst/>
            <a:cxnLst/>
            <a:rect l="l" t="t" r="r" b="b"/>
            <a:pathLst>
              <a:path w="237490" h="29845">
                <a:moveTo>
                  <a:pt x="0" y="0"/>
                </a:moveTo>
                <a:lnTo>
                  <a:pt x="237450" y="2968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7279201" y="8575654"/>
            <a:ext cx="1413571" cy="38742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7327767" y="8596596"/>
            <a:ext cx="1364615" cy="293370"/>
          </a:xfrm>
          <a:custGeom>
            <a:avLst/>
            <a:gdLst/>
            <a:ahLst/>
            <a:cxnLst/>
            <a:rect l="l" t="t" r="r" b="b"/>
            <a:pathLst>
              <a:path w="1364615" h="293370">
                <a:moveTo>
                  <a:pt x="1160203" y="0"/>
                </a:moveTo>
                <a:lnTo>
                  <a:pt x="204462" y="0"/>
                </a:lnTo>
                <a:lnTo>
                  <a:pt x="187671" y="502"/>
                </a:lnTo>
                <a:lnTo>
                  <a:pt x="139757" y="7767"/>
                </a:lnTo>
                <a:lnTo>
                  <a:pt x="96625" y="22960"/>
                </a:lnTo>
                <a:lnTo>
                  <a:pt x="59713" y="45171"/>
                </a:lnTo>
                <a:lnTo>
                  <a:pt x="30454" y="73491"/>
                </a:lnTo>
                <a:lnTo>
                  <a:pt x="10282" y="107007"/>
                </a:lnTo>
                <a:lnTo>
                  <a:pt x="631" y="144811"/>
                </a:lnTo>
                <a:lnTo>
                  <a:pt x="0" y="158207"/>
                </a:lnTo>
                <a:lnTo>
                  <a:pt x="1651" y="170289"/>
                </a:lnTo>
                <a:lnTo>
                  <a:pt x="20962" y="214598"/>
                </a:lnTo>
                <a:lnTo>
                  <a:pt x="47236" y="242705"/>
                </a:lnTo>
                <a:lnTo>
                  <a:pt x="82054" y="265492"/>
                </a:lnTo>
                <a:lnTo>
                  <a:pt x="123626" y="281943"/>
                </a:lnTo>
                <a:lnTo>
                  <a:pt x="170752" y="291321"/>
                </a:lnTo>
                <a:lnTo>
                  <a:pt x="204462" y="293184"/>
                </a:lnTo>
                <a:lnTo>
                  <a:pt x="1160203" y="293184"/>
                </a:lnTo>
                <a:lnTo>
                  <a:pt x="1209399" y="289124"/>
                </a:lnTo>
                <a:lnTo>
                  <a:pt x="1254279" y="277342"/>
                </a:lnTo>
                <a:lnTo>
                  <a:pt x="1293404" y="258435"/>
                </a:lnTo>
                <a:lnTo>
                  <a:pt x="1325334" y="232998"/>
                </a:lnTo>
                <a:lnTo>
                  <a:pt x="1348629" y="201630"/>
                </a:lnTo>
                <a:lnTo>
                  <a:pt x="1361851" y="164926"/>
                </a:lnTo>
                <a:lnTo>
                  <a:pt x="1364359" y="137788"/>
                </a:lnTo>
                <a:lnTo>
                  <a:pt x="1362387" y="125842"/>
                </a:lnTo>
                <a:lnTo>
                  <a:pt x="1342276" y="81394"/>
                </a:lnTo>
                <a:lnTo>
                  <a:pt x="1315843" y="52687"/>
                </a:lnTo>
                <a:lnTo>
                  <a:pt x="1281274" y="29157"/>
                </a:lnTo>
                <a:lnTo>
                  <a:pt x="1240000" y="11893"/>
                </a:lnTo>
                <a:lnTo>
                  <a:pt x="1193455" y="1983"/>
                </a:lnTo>
                <a:lnTo>
                  <a:pt x="1160203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 txBox="1"/>
          <p:nvPr/>
        </p:nvSpPr>
        <p:spPr>
          <a:xfrm>
            <a:off x="17512180" y="8667548"/>
            <a:ext cx="99631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70">
                <a:solidFill>
                  <a:srgbClr val="FFFFFF"/>
                </a:solidFill>
                <a:latin typeface="Segoe UI"/>
                <a:cs typeface="Segoe UI"/>
              </a:rPr>
              <a:t>$^FDVH.SDUDP`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15665285" y="8748424"/>
            <a:ext cx="1558925" cy="0"/>
          </a:xfrm>
          <a:custGeom>
            <a:avLst/>
            <a:gdLst/>
            <a:ahLst/>
            <a:cxnLst/>
            <a:rect l="l" t="t" r="r" b="b"/>
            <a:pathLst>
              <a:path w="1558925" h="0">
                <a:moveTo>
                  <a:pt x="0" y="0"/>
                </a:moveTo>
                <a:lnTo>
                  <a:pt x="155848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7223768" y="8717012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7223773" y="8717012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3164143" y="8554713"/>
            <a:ext cx="1319331" cy="42930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3232204" y="860183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 txBox="1"/>
          <p:nvPr/>
        </p:nvSpPr>
        <p:spPr>
          <a:xfrm>
            <a:off x="13232206" y="8601832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ᒵஇ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8897960" y="10470885"/>
            <a:ext cx="8014334" cy="0"/>
          </a:xfrm>
          <a:custGeom>
            <a:avLst/>
            <a:gdLst/>
            <a:ahLst/>
            <a:cxnLst/>
            <a:rect l="l" t="t" r="r" b="b"/>
            <a:pathLst>
              <a:path w="8014334" h="0">
                <a:moveTo>
                  <a:pt x="0" y="0"/>
                </a:moveTo>
                <a:lnTo>
                  <a:pt x="8013938" y="0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9059558" y="10648890"/>
            <a:ext cx="1486865" cy="450248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9101442" y="10680303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4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 txBox="1"/>
          <p:nvPr/>
        </p:nvSpPr>
        <p:spPr>
          <a:xfrm>
            <a:off x="9434528" y="10771699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625">
                <a:solidFill>
                  <a:srgbClr val="FFFFFF"/>
                </a:solidFill>
                <a:latin typeface="Segoe UI"/>
                <a:cs typeface="Segoe UI"/>
              </a:rPr>
              <a:t>ݸ๗ս</a:t>
            </a:r>
            <a:r>
              <a:rPr dirty="0" sz="1200" spc="400">
                <a:solidFill>
                  <a:srgbClr val="FFFFFF"/>
                </a:solidFill>
                <a:latin typeface="Segoe UI"/>
                <a:cs typeface="Segoe UI"/>
              </a:rPr>
              <a:t>۸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21" name="object 321"/>
          <p:cNvSpPr/>
          <p:nvPr/>
        </p:nvSpPr>
        <p:spPr>
          <a:xfrm>
            <a:off x="15928457" y="9654156"/>
            <a:ext cx="1319331" cy="42930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5996518" y="9694556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0" y="0"/>
                </a:moveTo>
                <a:lnTo>
                  <a:pt x="0" y="299903"/>
                </a:lnTo>
                <a:lnTo>
                  <a:pt x="1183210" y="299903"/>
                </a:lnTo>
                <a:lnTo>
                  <a:pt x="1183210" y="90486"/>
                </a:lnTo>
                <a:lnTo>
                  <a:pt x="1182607" y="82765"/>
                </a:lnTo>
                <a:lnTo>
                  <a:pt x="1144097" y="51745"/>
                </a:lnTo>
                <a:lnTo>
                  <a:pt x="1008628" y="16213"/>
                </a:lnTo>
                <a:lnTo>
                  <a:pt x="963194" y="6344"/>
                </a:lnTo>
                <a:lnTo>
                  <a:pt x="924566" y="1607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5996519" y="9694553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1183210" y="90489"/>
                </a:moveTo>
                <a:lnTo>
                  <a:pt x="1156461" y="56242"/>
                </a:lnTo>
                <a:lnTo>
                  <a:pt x="1109367" y="41729"/>
                </a:lnTo>
                <a:lnTo>
                  <a:pt x="1058912" y="28817"/>
                </a:lnTo>
                <a:lnTo>
                  <a:pt x="1056125" y="28124"/>
                </a:lnTo>
                <a:lnTo>
                  <a:pt x="1038550" y="23668"/>
                </a:lnTo>
                <a:lnTo>
                  <a:pt x="995818" y="13165"/>
                </a:lnTo>
                <a:lnTo>
                  <a:pt x="953481" y="4754"/>
                </a:lnTo>
                <a:lnTo>
                  <a:pt x="914230" y="1005"/>
                </a:lnTo>
                <a:lnTo>
                  <a:pt x="863184" y="33"/>
                </a:lnTo>
                <a:lnTo>
                  <a:pt x="818018" y="3"/>
                </a:lnTo>
                <a:lnTo>
                  <a:pt x="740926" y="2"/>
                </a:lnTo>
                <a:lnTo>
                  <a:pt x="694437" y="1"/>
                </a:lnTo>
                <a:lnTo>
                  <a:pt x="643846" y="1"/>
                </a:lnTo>
                <a:lnTo>
                  <a:pt x="590043" y="1"/>
                </a:lnTo>
                <a:lnTo>
                  <a:pt x="533924" y="0"/>
                </a:lnTo>
                <a:lnTo>
                  <a:pt x="476381" y="0"/>
                </a:lnTo>
                <a:lnTo>
                  <a:pt x="418308" y="0"/>
                </a:lnTo>
                <a:lnTo>
                  <a:pt x="360598" y="0"/>
                </a:lnTo>
                <a:lnTo>
                  <a:pt x="304144" y="0"/>
                </a:lnTo>
                <a:lnTo>
                  <a:pt x="249840" y="0"/>
                </a:lnTo>
                <a:lnTo>
                  <a:pt x="198580" y="0"/>
                </a:lnTo>
                <a:lnTo>
                  <a:pt x="151255" y="0"/>
                </a:lnTo>
                <a:lnTo>
                  <a:pt x="108760" y="0"/>
                </a:lnTo>
                <a:lnTo>
                  <a:pt x="41833" y="0"/>
                </a:lnTo>
                <a:lnTo>
                  <a:pt x="0" y="0"/>
                </a:lnTo>
                <a:lnTo>
                  <a:pt x="0" y="299907"/>
                </a:lnTo>
                <a:lnTo>
                  <a:pt x="1183210" y="299907"/>
                </a:lnTo>
                <a:lnTo>
                  <a:pt x="1183210" y="90489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6853586" y="9694572"/>
            <a:ext cx="325755" cy="86360"/>
          </a:xfrm>
          <a:custGeom>
            <a:avLst/>
            <a:gdLst/>
            <a:ahLst/>
            <a:cxnLst/>
            <a:rect l="l" t="t" r="r" b="b"/>
            <a:pathLst>
              <a:path w="325755" h="86359">
                <a:moveTo>
                  <a:pt x="325442" y="86364"/>
                </a:moveTo>
                <a:lnTo>
                  <a:pt x="289564" y="62469"/>
                </a:lnTo>
                <a:lnTo>
                  <a:pt x="247116" y="60500"/>
                </a:lnTo>
                <a:lnTo>
                  <a:pt x="205458" y="59926"/>
                </a:lnTo>
                <a:lnTo>
                  <a:pt x="151159" y="59721"/>
                </a:lnTo>
                <a:lnTo>
                  <a:pt x="87184" y="59695"/>
                </a:lnTo>
                <a:lnTo>
                  <a:pt x="87065" y="43024"/>
                </a:lnTo>
                <a:lnTo>
                  <a:pt x="72235" y="6713"/>
                </a:lnTo>
                <a:lnTo>
                  <a:pt x="25952" y="288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 txBox="1"/>
          <p:nvPr/>
        </p:nvSpPr>
        <p:spPr>
          <a:xfrm>
            <a:off x="15996519" y="9694553"/>
            <a:ext cx="1183640" cy="300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8590">
              <a:lnSpc>
                <a:spcPct val="100000"/>
              </a:lnSpc>
            </a:pPr>
            <a:r>
              <a:rPr dirty="0" sz="1150" spc="80">
                <a:latin typeface="Segoe UI"/>
                <a:cs typeface="Segoe UI"/>
              </a:rPr>
              <a:t>ളݗᥟፍᕹᦇ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15928457" y="10010166"/>
            <a:ext cx="1319331" cy="42930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5996518" y="10050730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0" y="0"/>
                </a:moveTo>
                <a:lnTo>
                  <a:pt x="0" y="299739"/>
                </a:lnTo>
                <a:lnTo>
                  <a:pt x="1183210" y="299739"/>
                </a:lnTo>
                <a:lnTo>
                  <a:pt x="1183210" y="90321"/>
                </a:lnTo>
                <a:lnTo>
                  <a:pt x="1182606" y="82638"/>
                </a:lnTo>
                <a:lnTo>
                  <a:pt x="1144047" y="51720"/>
                </a:lnTo>
                <a:lnTo>
                  <a:pt x="1008628" y="16213"/>
                </a:lnTo>
                <a:lnTo>
                  <a:pt x="963194" y="6344"/>
                </a:lnTo>
                <a:lnTo>
                  <a:pt x="924566" y="1607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5996519" y="10050730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1183210" y="90321"/>
                </a:moveTo>
                <a:lnTo>
                  <a:pt x="1156427" y="56208"/>
                </a:lnTo>
                <a:lnTo>
                  <a:pt x="1109267" y="41700"/>
                </a:lnTo>
                <a:lnTo>
                  <a:pt x="1058740" y="28773"/>
                </a:lnTo>
                <a:lnTo>
                  <a:pt x="1056125" y="28114"/>
                </a:lnTo>
                <a:lnTo>
                  <a:pt x="1038550" y="23659"/>
                </a:lnTo>
                <a:lnTo>
                  <a:pt x="995818" y="13160"/>
                </a:lnTo>
                <a:lnTo>
                  <a:pt x="953480" y="4752"/>
                </a:lnTo>
                <a:lnTo>
                  <a:pt x="914229" y="1004"/>
                </a:lnTo>
                <a:lnTo>
                  <a:pt x="863183" y="33"/>
                </a:lnTo>
                <a:lnTo>
                  <a:pt x="818017" y="3"/>
                </a:lnTo>
                <a:lnTo>
                  <a:pt x="740925" y="2"/>
                </a:lnTo>
                <a:lnTo>
                  <a:pt x="694437" y="1"/>
                </a:lnTo>
                <a:lnTo>
                  <a:pt x="643845" y="1"/>
                </a:lnTo>
                <a:lnTo>
                  <a:pt x="590043" y="1"/>
                </a:lnTo>
                <a:lnTo>
                  <a:pt x="533924" y="0"/>
                </a:lnTo>
                <a:lnTo>
                  <a:pt x="476381" y="0"/>
                </a:lnTo>
                <a:lnTo>
                  <a:pt x="418308" y="0"/>
                </a:lnTo>
                <a:lnTo>
                  <a:pt x="360598" y="0"/>
                </a:lnTo>
                <a:lnTo>
                  <a:pt x="304144" y="0"/>
                </a:lnTo>
                <a:lnTo>
                  <a:pt x="249840" y="0"/>
                </a:lnTo>
                <a:lnTo>
                  <a:pt x="198579" y="0"/>
                </a:lnTo>
                <a:lnTo>
                  <a:pt x="151255" y="0"/>
                </a:lnTo>
                <a:lnTo>
                  <a:pt x="108760" y="0"/>
                </a:lnTo>
                <a:lnTo>
                  <a:pt x="41833" y="0"/>
                </a:lnTo>
                <a:lnTo>
                  <a:pt x="0" y="0"/>
                </a:lnTo>
                <a:lnTo>
                  <a:pt x="0" y="299739"/>
                </a:lnTo>
                <a:lnTo>
                  <a:pt x="1183210" y="299739"/>
                </a:lnTo>
                <a:lnTo>
                  <a:pt x="1183210" y="90321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6853575" y="10050750"/>
            <a:ext cx="325755" cy="86360"/>
          </a:xfrm>
          <a:custGeom>
            <a:avLst/>
            <a:gdLst/>
            <a:ahLst/>
            <a:cxnLst/>
            <a:rect l="l" t="t" r="r" b="b"/>
            <a:pathLst>
              <a:path w="325755" h="86359">
                <a:moveTo>
                  <a:pt x="325453" y="86354"/>
                </a:moveTo>
                <a:lnTo>
                  <a:pt x="289575" y="62458"/>
                </a:lnTo>
                <a:lnTo>
                  <a:pt x="247127" y="60490"/>
                </a:lnTo>
                <a:lnTo>
                  <a:pt x="205469" y="59916"/>
                </a:lnTo>
                <a:lnTo>
                  <a:pt x="151170" y="59711"/>
                </a:lnTo>
                <a:lnTo>
                  <a:pt x="87195" y="59685"/>
                </a:lnTo>
                <a:lnTo>
                  <a:pt x="87075" y="43016"/>
                </a:lnTo>
                <a:lnTo>
                  <a:pt x="72244" y="6711"/>
                </a:lnTo>
                <a:lnTo>
                  <a:pt x="25955" y="288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 txBox="1"/>
          <p:nvPr/>
        </p:nvSpPr>
        <p:spPr>
          <a:xfrm>
            <a:off x="16499405" y="10120445"/>
            <a:ext cx="17208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480">
                <a:latin typeface="Segoe UI"/>
                <a:cs typeface="Segoe UI"/>
              </a:rPr>
              <a:t>ŏ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331" name="object 331"/>
          <p:cNvSpPr/>
          <p:nvPr/>
        </p:nvSpPr>
        <p:spPr>
          <a:xfrm>
            <a:off x="10745368" y="10596536"/>
            <a:ext cx="1874288" cy="53401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 txBox="1"/>
          <p:nvPr/>
        </p:nvSpPr>
        <p:spPr>
          <a:xfrm>
            <a:off x="10797723" y="10617477"/>
            <a:ext cx="1780539" cy="440055"/>
          </a:xfrm>
          <a:prstGeom prst="rect">
            <a:avLst/>
          </a:prstGeom>
          <a:solidFill>
            <a:srgbClr val="E1E1E1"/>
          </a:solidFill>
        </p:spPr>
        <p:txBody>
          <a:bodyPr wrap="square" lIns="0" tIns="0" rIns="0" bIns="0" rtlCol="0" vert="horz">
            <a:spAutoFit/>
          </a:bodyPr>
          <a:lstStyle/>
          <a:p>
            <a:pPr marL="356235">
              <a:lnSpc>
                <a:spcPct val="100000"/>
              </a:lnSpc>
            </a:pPr>
            <a:r>
              <a:rPr dirty="0" sz="1200" spc="440">
                <a:latin typeface="Segoe UI"/>
                <a:cs typeface="Segoe UI"/>
              </a:rPr>
              <a:t>०ᨳܻࢩړ</a:t>
            </a:r>
            <a:r>
              <a:rPr dirty="0" sz="1200" spc="380">
                <a:latin typeface="Segoe UI"/>
                <a:cs typeface="Segoe UI"/>
              </a:rPr>
              <a:t>ຉ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33" name="object 333"/>
          <p:cNvSpPr/>
          <p:nvPr/>
        </p:nvSpPr>
        <p:spPr>
          <a:xfrm>
            <a:off x="12682483" y="10596536"/>
            <a:ext cx="1874288" cy="53401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 txBox="1"/>
          <p:nvPr/>
        </p:nvSpPr>
        <p:spPr>
          <a:xfrm>
            <a:off x="12724366" y="10617477"/>
            <a:ext cx="1780539" cy="440055"/>
          </a:xfrm>
          <a:prstGeom prst="rect">
            <a:avLst/>
          </a:prstGeom>
          <a:solidFill>
            <a:srgbClr val="E1E1E1"/>
          </a:solidFill>
        </p:spPr>
        <p:txBody>
          <a:bodyPr wrap="square" lIns="0" tIns="0" rIns="0" bIns="0" rtlCol="0" vert="horz">
            <a:spAutoFit/>
          </a:bodyPr>
          <a:lstStyle/>
          <a:p>
            <a:pPr marL="358775">
              <a:lnSpc>
                <a:spcPct val="100000"/>
              </a:lnSpc>
            </a:pPr>
            <a:r>
              <a:rPr dirty="0" sz="1200" spc="295">
                <a:latin typeface="Segoe UI"/>
                <a:cs typeface="Segoe UI"/>
              </a:rPr>
              <a:t>አֺ஑ړᦧ</a:t>
            </a:r>
            <a:r>
              <a:rPr dirty="0" sz="1200" spc="200">
                <a:latin typeface="Segoe UI"/>
                <a:cs typeface="Segoe UI"/>
              </a:rPr>
              <a:t>֌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35" name="object 335"/>
          <p:cNvSpPr txBox="1"/>
          <p:nvPr/>
        </p:nvSpPr>
        <p:spPr>
          <a:xfrm>
            <a:off x="1141995" y="5620483"/>
            <a:ext cx="6697345" cy="1323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2700"/>
              </a:lnSpc>
            </a:pP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一条</a:t>
            </a:r>
            <a:r>
              <a:rPr dirty="0" sz="3600" spc="650">
                <a:solidFill>
                  <a:srgbClr val="7F7F7F"/>
                </a:solidFill>
                <a:latin typeface="宋体"/>
                <a:cs typeface="宋体"/>
              </a:rPr>
              <a:t>Le</a:t>
            </a:r>
            <a:r>
              <a:rPr dirty="0" sz="3600" spc="660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3600" spc="705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自动用例执行顺序大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 概是如右图这样：</a:t>
            </a:r>
            <a:endParaRPr sz="3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74025" y="4421650"/>
            <a:ext cx="2182344" cy="1162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763466" y="4457426"/>
            <a:ext cx="2021839" cy="1002030"/>
          </a:xfrm>
          <a:custGeom>
            <a:avLst/>
            <a:gdLst/>
            <a:ahLst/>
            <a:cxnLst/>
            <a:rect l="l" t="t" r="r" b="b"/>
            <a:pathLst>
              <a:path w="2021840" h="1002029">
                <a:moveTo>
                  <a:pt x="0" y="0"/>
                </a:moveTo>
                <a:lnTo>
                  <a:pt x="2021352" y="0"/>
                </a:lnTo>
                <a:lnTo>
                  <a:pt x="2021352" y="1001731"/>
                </a:lnTo>
                <a:lnTo>
                  <a:pt x="0" y="1001731"/>
                </a:lnTo>
                <a:lnTo>
                  <a:pt x="0" y="0"/>
                </a:lnTo>
                <a:close/>
              </a:path>
            </a:pathLst>
          </a:custGeom>
          <a:solidFill>
            <a:srgbClr val="7E9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996901" y="4637843"/>
            <a:ext cx="1546225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459">
                <a:solidFill>
                  <a:srgbClr val="FFFFFF"/>
                </a:solidFill>
                <a:latin typeface="Segoe UI"/>
                <a:cs typeface="Segoe UI"/>
              </a:rPr>
              <a:t>݇හ۸ᯈ</a:t>
            </a:r>
            <a:r>
              <a:rPr dirty="0" sz="2100" spc="200">
                <a:solidFill>
                  <a:srgbClr val="FFFFFF"/>
                </a:solidFill>
                <a:latin typeface="Segoe UI"/>
                <a:cs typeface="Segoe UI"/>
              </a:rPr>
              <a:t>ᗝ</a:t>
            </a:r>
            <a:r>
              <a:rPr dirty="0" sz="2100" spc="-29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76313" y="2579174"/>
            <a:ext cx="12677140" cy="0"/>
          </a:xfrm>
          <a:custGeom>
            <a:avLst/>
            <a:gdLst/>
            <a:ahLst/>
            <a:cxnLst/>
            <a:rect l="l" t="t" r="r" b="b"/>
            <a:pathLst>
              <a:path w="12677140" h="0">
                <a:moveTo>
                  <a:pt x="0" y="0"/>
                </a:moveTo>
                <a:lnTo>
                  <a:pt x="12676579" y="0"/>
                </a:lnTo>
              </a:path>
            </a:pathLst>
          </a:custGeom>
          <a:ln w="35776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674025" y="2078313"/>
            <a:ext cx="2182344" cy="1162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763466" y="2114089"/>
            <a:ext cx="2021839" cy="1019810"/>
          </a:xfrm>
          <a:custGeom>
            <a:avLst/>
            <a:gdLst/>
            <a:ahLst/>
            <a:cxnLst/>
            <a:rect l="l" t="t" r="r" b="b"/>
            <a:pathLst>
              <a:path w="2021840" h="1019810">
                <a:moveTo>
                  <a:pt x="0" y="0"/>
                </a:moveTo>
                <a:lnTo>
                  <a:pt x="2021352" y="0"/>
                </a:lnTo>
                <a:lnTo>
                  <a:pt x="2021352" y="1019620"/>
                </a:lnTo>
                <a:lnTo>
                  <a:pt x="0" y="1019620"/>
                </a:lnTo>
                <a:lnTo>
                  <a:pt x="0" y="0"/>
                </a:lnTo>
                <a:close/>
              </a:path>
            </a:pathLst>
          </a:custGeom>
          <a:solidFill>
            <a:srgbClr val="7E9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996901" y="2305352"/>
            <a:ext cx="1546225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459">
                <a:solidFill>
                  <a:srgbClr val="FFFFFF"/>
                </a:solidFill>
                <a:latin typeface="Segoe UI"/>
                <a:cs typeface="Segoe UI"/>
              </a:rPr>
              <a:t>݇හ۸ᯈ</a:t>
            </a:r>
            <a:r>
              <a:rPr dirty="0" sz="2100" spc="200">
                <a:solidFill>
                  <a:srgbClr val="FFFFFF"/>
                </a:solidFill>
                <a:latin typeface="Segoe UI"/>
                <a:cs typeface="Segoe UI"/>
              </a:rPr>
              <a:t>ᗝ</a:t>
            </a:r>
            <a:r>
              <a:rPr dirty="0" sz="2100" spc="-29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52382" y="1219686"/>
            <a:ext cx="2540105" cy="661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23934" y="1255462"/>
            <a:ext cx="2397125" cy="501015"/>
          </a:xfrm>
          <a:custGeom>
            <a:avLst/>
            <a:gdLst/>
            <a:ahLst/>
            <a:cxnLst/>
            <a:rect l="l" t="t" r="r" b="b"/>
            <a:pathLst>
              <a:path w="2397125" h="501014">
                <a:moveTo>
                  <a:pt x="2236008" y="0"/>
                </a:moveTo>
                <a:lnTo>
                  <a:pt x="160993" y="0"/>
                </a:lnTo>
                <a:lnTo>
                  <a:pt x="147336" y="571"/>
                </a:lnTo>
                <a:lnTo>
                  <a:pt x="105561" y="9797"/>
                </a:lnTo>
                <a:lnTo>
                  <a:pt x="68648" y="29100"/>
                </a:lnTo>
                <a:lnTo>
                  <a:pt x="38151" y="56927"/>
                </a:lnTo>
                <a:lnTo>
                  <a:pt x="15621" y="91724"/>
                </a:lnTo>
                <a:lnTo>
                  <a:pt x="2614" y="131940"/>
                </a:lnTo>
                <a:lnTo>
                  <a:pt x="0" y="160993"/>
                </a:lnTo>
                <a:lnTo>
                  <a:pt x="571" y="353530"/>
                </a:lnTo>
                <a:lnTo>
                  <a:pt x="9797" y="395305"/>
                </a:lnTo>
                <a:lnTo>
                  <a:pt x="29100" y="432218"/>
                </a:lnTo>
                <a:lnTo>
                  <a:pt x="56927" y="462715"/>
                </a:lnTo>
                <a:lnTo>
                  <a:pt x="91725" y="485244"/>
                </a:lnTo>
                <a:lnTo>
                  <a:pt x="131940" y="498251"/>
                </a:lnTo>
                <a:lnTo>
                  <a:pt x="160993" y="500866"/>
                </a:lnTo>
                <a:lnTo>
                  <a:pt x="2249664" y="500295"/>
                </a:lnTo>
                <a:lnTo>
                  <a:pt x="2291440" y="491069"/>
                </a:lnTo>
                <a:lnTo>
                  <a:pt x="2328353" y="471766"/>
                </a:lnTo>
                <a:lnTo>
                  <a:pt x="2358850" y="443939"/>
                </a:lnTo>
                <a:lnTo>
                  <a:pt x="2381379" y="409141"/>
                </a:lnTo>
                <a:lnTo>
                  <a:pt x="2394386" y="368926"/>
                </a:lnTo>
                <a:lnTo>
                  <a:pt x="2397001" y="339873"/>
                </a:lnTo>
                <a:lnTo>
                  <a:pt x="2396430" y="147336"/>
                </a:lnTo>
                <a:lnTo>
                  <a:pt x="2387204" y="105561"/>
                </a:lnTo>
                <a:lnTo>
                  <a:pt x="2367901" y="68648"/>
                </a:lnTo>
                <a:lnTo>
                  <a:pt x="2340074" y="38150"/>
                </a:lnTo>
                <a:lnTo>
                  <a:pt x="2305276" y="15621"/>
                </a:lnTo>
                <a:lnTo>
                  <a:pt x="2265061" y="2614"/>
                </a:lnTo>
                <a:lnTo>
                  <a:pt x="2236008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837740" y="1383135"/>
            <a:ext cx="1170305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300">
                <a:solidFill>
                  <a:srgbClr val="FFFFFF"/>
                </a:solidFill>
                <a:latin typeface="Segoe UI"/>
                <a:cs typeface="Segoe UI"/>
              </a:rPr>
              <a:t>ၥᦶݎ</a:t>
            </a:r>
            <a:r>
              <a:rPr dirty="0" sz="1950" spc="20">
                <a:solidFill>
                  <a:srgbClr val="FFFFFF"/>
                </a:solidFill>
                <a:latin typeface="Segoe UI"/>
                <a:cs typeface="Segoe UI"/>
              </a:rPr>
              <a:t>᩸</a:t>
            </a:r>
            <a:r>
              <a:rPr dirty="0" sz="1950" spc="-254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52382" y="5298165"/>
            <a:ext cx="2540105" cy="661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3934" y="5333942"/>
            <a:ext cx="2397125" cy="518795"/>
          </a:xfrm>
          <a:custGeom>
            <a:avLst/>
            <a:gdLst/>
            <a:ahLst/>
            <a:cxnLst/>
            <a:rect l="l" t="t" r="r" b="b"/>
            <a:pathLst>
              <a:path w="2397125" h="518795">
                <a:moveTo>
                  <a:pt x="2236008" y="0"/>
                </a:moveTo>
                <a:lnTo>
                  <a:pt x="160993" y="0"/>
                </a:lnTo>
                <a:lnTo>
                  <a:pt x="147337" y="570"/>
                </a:lnTo>
                <a:lnTo>
                  <a:pt x="105562" y="9796"/>
                </a:lnTo>
                <a:lnTo>
                  <a:pt x="68649" y="29099"/>
                </a:lnTo>
                <a:lnTo>
                  <a:pt x="38151" y="56926"/>
                </a:lnTo>
                <a:lnTo>
                  <a:pt x="15621" y="91723"/>
                </a:lnTo>
                <a:lnTo>
                  <a:pt x="2614" y="131939"/>
                </a:lnTo>
                <a:lnTo>
                  <a:pt x="0" y="160991"/>
                </a:lnTo>
                <a:lnTo>
                  <a:pt x="571" y="371417"/>
                </a:lnTo>
                <a:lnTo>
                  <a:pt x="9797" y="413192"/>
                </a:lnTo>
                <a:lnTo>
                  <a:pt x="29100" y="450105"/>
                </a:lnTo>
                <a:lnTo>
                  <a:pt x="56927" y="480603"/>
                </a:lnTo>
                <a:lnTo>
                  <a:pt x="91725" y="503132"/>
                </a:lnTo>
                <a:lnTo>
                  <a:pt x="131940" y="516139"/>
                </a:lnTo>
                <a:lnTo>
                  <a:pt x="160993" y="518753"/>
                </a:lnTo>
                <a:lnTo>
                  <a:pt x="2249664" y="518182"/>
                </a:lnTo>
                <a:lnTo>
                  <a:pt x="2291440" y="508956"/>
                </a:lnTo>
                <a:lnTo>
                  <a:pt x="2328353" y="489653"/>
                </a:lnTo>
                <a:lnTo>
                  <a:pt x="2358850" y="461826"/>
                </a:lnTo>
                <a:lnTo>
                  <a:pt x="2381379" y="427028"/>
                </a:lnTo>
                <a:lnTo>
                  <a:pt x="2394386" y="386813"/>
                </a:lnTo>
                <a:lnTo>
                  <a:pt x="2397001" y="357760"/>
                </a:lnTo>
                <a:lnTo>
                  <a:pt x="2396430" y="147336"/>
                </a:lnTo>
                <a:lnTo>
                  <a:pt x="2387204" y="105560"/>
                </a:lnTo>
                <a:lnTo>
                  <a:pt x="2367901" y="68647"/>
                </a:lnTo>
                <a:lnTo>
                  <a:pt x="2340074" y="38150"/>
                </a:lnTo>
                <a:lnTo>
                  <a:pt x="2305276" y="15621"/>
                </a:lnTo>
                <a:lnTo>
                  <a:pt x="2265061" y="2614"/>
                </a:lnTo>
                <a:lnTo>
                  <a:pt x="2236008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837740" y="5464995"/>
            <a:ext cx="1170305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300">
                <a:solidFill>
                  <a:srgbClr val="FFFFFF"/>
                </a:solidFill>
                <a:latin typeface="Segoe UI"/>
                <a:cs typeface="Segoe UI"/>
              </a:rPr>
              <a:t>ၥᦶಗ</a:t>
            </a:r>
            <a:r>
              <a:rPr dirty="0" sz="1950" spc="20">
                <a:solidFill>
                  <a:srgbClr val="FFFFFF"/>
                </a:solidFill>
                <a:latin typeface="Segoe UI"/>
                <a:cs typeface="Segoe UI"/>
              </a:rPr>
              <a:t>ᤈ</a:t>
            </a:r>
            <a:r>
              <a:rPr dirty="0" sz="1950" spc="-254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52382" y="1935209"/>
            <a:ext cx="2540105" cy="6618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23934" y="1970985"/>
            <a:ext cx="2397125" cy="501015"/>
          </a:xfrm>
          <a:custGeom>
            <a:avLst/>
            <a:gdLst/>
            <a:ahLst/>
            <a:cxnLst/>
            <a:rect l="l" t="t" r="r" b="b"/>
            <a:pathLst>
              <a:path w="2397125" h="501014">
                <a:moveTo>
                  <a:pt x="2236008" y="0"/>
                </a:moveTo>
                <a:lnTo>
                  <a:pt x="160993" y="0"/>
                </a:lnTo>
                <a:lnTo>
                  <a:pt x="147336" y="571"/>
                </a:lnTo>
                <a:lnTo>
                  <a:pt x="105561" y="9797"/>
                </a:lnTo>
                <a:lnTo>
                  <a:pt x="68648" y="29100"/>
                </a:lnTo>
                <a:lnTo>
                  <a:pt x="38151" y="56927"/>
                </a:lnTo>
                <a:lnTo>
                  <a:pt x="15621" y="91724"/>
                </a:lnTo>
                <a:lnTo>
                  <a:pt x="2614" y="131940"/>
                </a:lnTo>
                <a:lnTo>
                  <a:pt x="0" y="160993"/>
                </a:lnTo>
                <a:lnTo>
                  <a:pt x="571" y="353530"/>
                </a:lnTo>
                <a:lnTo>
                  <a:pt x="9797" y="395305"/>
                </a:lnTo>
                <a:lnTo>
                  <a:pt x="29100" y="432218"/>
                </a:lnTo>
                <a:lnTo>
                  <a:pt x="56927" y="462715"/>
                </a:lnTo>
                <a:lnTo>
                  <a:pt x="91725" y="485244"/>
                </a:lnTo>
                <a:lnTo>
                  <a:pt x="131940" y="498251"/>
                </a:lnTo>
                <a:lnTo>
                  <a:pt x="160993" y="500866"/>
                </a:lnTo>
                <a:lnTo>
                  <a:pt x="2249664" y="500295"/>
                </a:lnTo>
                <a:lnTo>
                  <a:pt x="2291440" y="491069"/>
                </a:lnTo>
                <a:lnTo>
                  <a:pt x="2328353" y="471766"/>
                </a:lnTo>
                <a:lnTo>
                  <a:pt x="2358850" y="443939"/>
                </a:lnTo>
                <a:lnTo>
                  <a:pt x="2381379" y="409141"/>
                </a:lnTo>
                <a:lnTo>
                  <a:pt x="2394386" y="368926"/>
                </a:lnTo>
                <a:lnTo>
                  <a:pt x="2397001" y="339873"/>
                </a:lnTo>
                <a:lnTo>
                  <a:pt x="2396430" y="147336"/>
                </a:lnTo>
                <a:lnTo>
                  <a:pt x="2387204" y="105561"/>
                </a:lnTo>
                <a:lnTo>
                  <a:pt x="2367901" y="68648"/>
                </a:lnTo>
                <a:lnTo>
                  <a:pt x="2340074" y="38150"/>
                </a:lnTo>
                <a:lnTo>
                  <a:pt x="2305276" y="15621"/>
                </a:lnTo>
                <a:lnTo>
                  <a:pt x="2265061" y="2614"/>
                </a:lnTo>
                <a:lnTo>
                  <a:pt x="2236008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471034" y="2093023"/>
            <a:ext cx="1903730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320">
                <a:solidFill>
                  <a:srgbClr val="FFFFFF"/>
                </a:solidFill>
                <a:latin typeface="Segoe UI"/>
                <a:cs typeface="Segoe UI"/>
              </a:rPr>
              <a:t>හഝ／ሾहٵ</a:t>
            </a:r>
            <a:r>
              <a:rPr dirty="0" sz="1950" spc="45">
                <a:solidFill>
                  <a:srgbClr val="FFFFFF"/>
                </a:solidFill>
                <a:latin typeface="Segoe UI"/>
                <a:cs typeface="Segoe UI"/>
              </a:rPr>
              <a:t>॓</a:t>
            </a:r>
            <a:r>
              <a:rPr dirty="0" sz="1950" spc="-254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52382" y="9179876"/>
            <a:ext cx="2540105" cy="6618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23934" y="9215652"/>
            <a:ext cx="2397125" cy="501015"/>
          </a:xfrm>
          <a:custGeom>
            <a:avLst/>
            <a:gdLst/>
            <a:ahLst/>
            <a:cxnLst/>
            <a:rect l="l" t="t" r="r" b="b"/>
            <a:pathLst>
              <a:path w="2397125" h="501015">
                <a:moveTo>
                  <a:pt x="2236008" y="0"/>
                </a:moveTo>
                <a:lnTo>
                  <a:pt x="160993" y="0"/>
                </a:lnTo>
                <a:lnTo>
                  <a:pt x="147336" y="571"/>
                </a:lnTo>
                <a:lnTo>
                  <a:pt x="105561" y="9797"/>
                </a:lnTo>
                <a:lnTo>
                  <a:pt x="68648" y="29100"/>
                </a:lnTo>
                <a:lnTo>
                  <a:pt x="38151" y="56927"/>
                </a:lnTo>
                <a:lnTo>
                  <a:pt x="15621" y="91724"/>
                </a:lnTo>
                <a:lnTo>
                  <a:pt x="2614" y="131940"/>
                </a:lnTo>
                <a:lnTo>
                  <a:pt x="0" y="160993"/>
                </a:lnTo>
                <a:lnTo>
                  <a:pt x="571" y="353529"/>
                </a:lnTo>
                <a:lnTo>
                  <a:pt x="9796" y="395304"/>
                </a:lnTo>
                <a:lnTo>
                  <a:pt x="29100" y="432216"/>
                </a:lnTo>
                <a:lnTo>
                  <a:pt x="56927" y="462714"/>
                </a:lnTo>
                <a:lnTo>
                  <a:pt x="91725" y="485243"/>
                </a:lnTo>
                <a:lnTo>
                  <a:pt x="131940" y="498250"/>
                </a:lnTo>
                <a:lnTo>
                  <a:pt x="160993" y="500865"/>
                </a:lnTo>
                <a:lnTo>
                  <a:pt x="2249664" y="500294"/>
                </a:lnTo>
                <a:lnTo>
                  <a:pt x="2291439" y="491068"/>
                </a:lnTo>
                <a:lnTo>
                  <a:pt x="2328352" y="471765"/>
                </a:lnTo>
                <a:lnTo>
                  <a:pt x="2358850" y="443938"/>
                </a:lnTo>
                <a:lnTo>
                  <a:pt x="2381379" y="409141"/>
                </a:lnTo>
                <a:lnTo>
                  <a:pt x="2394386" y="368926"/>
                </a:lnTo>
                <a:lnTo>
                  <a:pt x="2397001" y="339873"/>
                </a:lnTo>
                <a:lnTo>
                  <a:pt x="2396430" y="147336"/>
                </a:lnTo>
                <a:lnTo>
                  <a:pt x="2387204" y="105561"/>
                </a:lnTo>
                <a:lnTo>
                  <a:pt x="2367901" y="68648"/>
                </a:lnTo>
                <a:lnTo>
                  <a:pt x="2340074" y="38150"/>
                </a:lnTo>
                <a:lnTo>
                  <a:pt x="2305276" y="15621"/>
                </a:lnTo>
                <a:lnTo>
                  <a:pt x="2265061" y="2614"/>
                </a:lnTo>
                <a:lnTo>
                  <a:pt x="2236008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837740" y="9344028"/>
            <a:ext cx="1170305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300">
                <a:solidFill>
                  <a:srgbClr val="FFFFFF"/>
                </a:solidFill>
                <a:latin typeface="Segoe UI"/>
                <a:cs typeface="Segoe UI"/>
              </a:rPr>
              <a:t>ၥᦶᕮ</a:t>
            </a:r>
            <a:r>
              <a:rPr dirty="0" sz="1950" spc="20">
                <a:solidFill>
                  <a:srgbClr val="FFFFFF"/>
                </a:solidFill>
                <a:latin typeface="Segoe UI"/>
                <a:cs typeface="Segoe UI"/>
              </a:rPr>
              <a:t>ຎ</a:t>
            </a:r>
            <a:r>
              <a:rPr dirty="0" sz="1950" spc="-254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52382" y="9895399"/>
            <a:ext cx="2540105" cy="6618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23934" y="9931175"/>
            <a:ext cx="2397125" cy="501015"/>
          </a:xfrm>
          <a:custGeom>
            <a:avLst/>
            <a:gdLst/>
            <a:ahLst/>
            <a:cxnLst/>
            <a:rect l="l" t="t" r="r" b="b"/>
            <a:pathLst>
              <a:path w="2397125" h="501015">
                <a:moveTo>
                  <a:pt x="2236008" y="0"/>
                </a:moveTo>
                <a:lnTo>
                  <a:pt x="160993" y="0"/>
                </a:lnTo>
                <a:lnTo>
                  <a:pt x="147337" y="570"/>
                </a:lnTo>
                <a:lnTo>
                  <a:pt x="105562" y="9796"/>
                </a:lnTo>
                <a:lnTo>
                  <a:pt x="68649" y="29099"/>
                </a:lnTo>
                <a:lnTo>
                  <a:pt x="38151" y="56926"/>
                </a:lnTo>
                <a:lnTo>
                  <a:pt x="15621" y="91724"/>
                </a:lnTo>
                <a:lnTo>
                  <a:pt x="2614" y="131939"/>
                </a:lnTo>
                <a:lnTo>
                  <a:pt x="0" y="160991"/>
                </a:lnTo>
                <a:lnTo>
                  <a:pt x="571" y="353529"/>
                </a:lnTo>
                <a:lnTo>
                  <a:pt x="9797" y="395304"/>
                </a:lnTo>
                <a:lnTo>
                  <a:pt x="29100" y="432217"/>
                </a:lnTo>
                <a:lnTo>
                  <a:pt x="56927" y="462714"/>
                </a:lnTo>
                <a:lnTo>
                  <a:pt x="91725" y="485243"/>
                </a:lnTo>
                <a:lnTo>
                  <a:pt x="131940" y="498251"/>
                </a:lnTo>
                <a:lnTo>
                  <a:pt x="160993" y="500865"/>
                </a:lnTo>
                <a:lnTo>
                  <a:pt x="2249664" y="500294"/>
                </a:lnTo>
                <a:lnTo>
                  <a:pt x="2291439" y="491068"/>
                </a:lnTo>
                <a:lnTo>
                  <a:pt x="2328352" y="471765"/>
                </a:lnTo>
                <a:lnTo>
                  <a:pt x="2358850" y="443938"/>
                </a:lnTo>
                <a:lnTo>
                  <a:pt x="2381379" y="409140"/>
                </a:lnTo>
                <a:lnTo>
                  <a:pt x="2394386" y="368925"/>
                </a:lnTo>
                <a:lnTo>
                  <a:pt x="2397001" y="339873"/>
                </a:lnTo>
                <a:lnTo>
                  <a:pt x="2396430" y="147336"/>
                </a:lnTo>
                <a:lnTo>
                  <a:pt x="2387204" y="105561"/>
                </a:lnTo>
                <a:lnTo>
                  <a:pt x="2367901" y="68648"/>
                </a:lnTo>
                <a:lnTo>
                  <a:pt x="2340074" y="38150"/>
                </a:lnTo>
                <a:lnTo>
                  <a:pt x="2305276" y="15621"/>
                </a:lnTo>
                <a:lnTo>
                  <a:pt x="2265061" y="2614"/>
                </a:lnTo>
                <a:lnTo>
                  <a:pt x="2236008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757243" y="10053917"/>
            <a:ext cx="1331595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00">
                <a:solidFill>
                  <a:srgbClr val="FFFFFF"/>
                </a:solidFill>
                <a:latin typeface="Segoe UI"/>
                <a:cs typeface="Segoe UI"/>
              </a:rPr>
              <a:t>ಸᤒ／॒</a:t>
            </a:r>
            <a:r>
              <a:rPr dirty="0" sz="1950" spc="-180">
                <a:solidFill>
                  <a:srgbClr val="FFFFFF"/>
                </a:solidFill>
                <a:latin typeface="Segoe UI"/>
                <a:cs typeface="Segoe UI"/>
              </a:rPr>
              <a:t>ቘ</a:t>
            </a:r>
            <a:r>
              <a:rPr dirty="0" sz="1950" spc="-254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32361" y="4063888"/>
            <a:ext cx="8264286" cy="858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21800" y="4099665"/>
            <a:ext cx="8121650" cy="697865"/>
          </a:xfrm>
          <a:custGeom>
            <a:avLst/>
            <a:gdLst/>
            <a:ahLst/>
            <a:cxnLst/>
            <a:rect l="l" t="t" r="r" b="b"/>
            <a:pathLst>
              <a:path w="8121650" h="697864">
                <a:moveTo>
                  <a:pt x="0" y="0"/>
                </a:moveTo>
                <a:lnTo>
                  <a:pt x="8121177" y="0"/>
                </a:lnTo>
                <a:lnTo>
                  <a:pt x="8121177" y="697634"/>
                </a:lnTo>
                <a:lnTo>
                  <a:pt x="0" y="697634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359252" y="4318606"/>
            <a:ext cx="1242060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290">
                <a:latin typeface="Segoe UI"/>
                <a:cs typeface="Segoe UI"/>
              </a:rPr>
              <a:t>ၥᦶಗ</a:t>
            </a:r>
            <a:r>
              <a:rPr dirty="0" sz="2100" spc="10">
                <a:latin typeface="Segoe UI"/>
                <a:cs typeface="Segoe UI"/>
              </a:rPr>
              <a:t>ᤈ</a:t>
            </a:r>
            <a:r>
              <a:rPr dirty="0" sz="2100" spc="-295"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32361" y="1935209"/>
            <a:ext cx="8264286" cy="6618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121800" y="1970985"/>
            <a:ext cx="8121650" cy="501015"/>
          </a:xfrm>
          <a:prstGeom prst="rect">
            <a:avLst/>
          </a:prstGeom>
          <a:solidFill>
            <a:srgbClr val="E1E1E1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635">
              <a:lnSpc>
                <a:spcPct val="100000"/>
              </a:lnSpc>
            </a:pPr>
            <a:r>
              <a:rPr dirty="0" sz="2100" spc="315">
                <a:latin typeface="Segoe UI"/>
                <a:cs typeface="Segoe UI"/>
              </a:rPr>
              <a:t>ၥᦶአֺᭌ</a:t>
            </a:r>
            <a:r>
              <a:rPr dirty="0" sz="2100" spc="40">
                <a:latin typeface="Segoe UI"/>
                <a:cs typeface="Segoe UI"/>
              </a:rPr>
              <a:t>ݐ</a:t>
            </a:r>
            <a:r>
              <a:rPr dirty="0" sz="2100" spc="-295"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76313" y="1863651"/>
            <a:ext cx="12677140" cy="0"/>
          </a:xfrm>
          <a:custGeom>
            <a:avLst/>
            <a:gdLst/>
            <a:ahLst/>
            <a:cxnLst/>
            <a:rect l="l" t="t" r="r" b="b"/>
            <a:pathLst>
              <a:path w="12677140" h="0">
                <a:moveTo>
                  <a:pt x="0" y="0"/>
                </a:moveTo>
                <a:lnTo>
                  <a:pt x="12676579" y="0"/>
                </a:lnTo>
              </a:path>
            </a:pathLst>
          </a:custGeom>
          <a:ln w="35776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6313" y="9161981"/>
            <a:ext cx="13691235" cy="0"/>
          </a:xfrm>
          <a:custGeom>
            <a:avLst/>
            <a:gdLst/>
            <a:ahLst/>
            <a:cxnLst/>
            <a:rect l="l" t="t" r="r" b="b"/>
            <a:pathLst>
              <a:path w="13691235" h="0">
                <a:moveTo>
                  <a:pt x="0" y="0"/>
                </a:moveTo>
                <a:lnTo>
                  <a:pt x="13690707" y="0"/>
                </a:lnTo>
              </a:path>
            </a:pathLst>
          </a:custGeom>
          <a:ln w="35776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32361" y="9179876"/>
            <a:ext cx="4114254" cy="6618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32361" y="9895399"/>
            <a:ext cx="8264286" cy="6618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76313" y="9823839"/>
            <a:ext cx="13691235" cy="0"/>
          </a:xfrm>
          <a:custGeom>
            <a:avLst/>
            <a:gdLst/>
            <a:ahLst/>
            <a:cxnLst/>
            <a:rect l="l" t="t" r="r" b="b"/>
            <a:pathLst>
              <a:path w="13691235" h="0">
                <a:moveTo>
                  <a:pt x="0" y="0"/>
                </a:moveTo>
                <a:lnTo>
                  <a:pt x="13690707" y="0"/>
                </a:lnTo>
              </a:path>
            </a:pathLst>
          </a:custGeom>
          <a:ln w="35776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32361" y="6389337"/>
            <a:ext cx="8264286" cy="2075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21800" y="6425114"/>
            <a:ext cx="8121650" cy="1932305"/>
          </a:xfrm>
          <a:custGeom>
            <a:avLst/>
            <a:gdLst/>
            <a:ahLst/>
            <a:cxnLst/>
            <a:rect l="l" t="t" r="r" b="b"/>
            <a:pathLst>
              <a:path w="8121650" h="1932304">
                <a:moveTo>
                  <a:pt x="0" y="0"/>
                </a:moveTo>
                <a:lnTo>
                  <a:pt x="8121177" y="0"/>
                </a:lnTo>
                <a:lnTo>
                  <a:pt x="8121177" y="1931910"/>
                </a:lnTo>
                <a:lnTo>
                  <a:pt x="0" y="1931910"/>
                </a:lnTo>
                <a:lnTo>
                  <a:pt x="0" y="0"/>
                </a:lnTo>
                <a:close/>
              </a:path>
            </a:pathLst>
          </a:custGeom>
          <a:solidFill>
            <a:srgbClr val="78C4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32593" y="4117553"/>
            <a:ext cx="2003463" cy="7334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348866" y="4198050"/>
            <a:ext cx="1788795" cy="501015"/>
          </a:xfrm>
          <a:custGeom>
            <a:avLst/>
            <a:gdLst/>
            <a:ahLst/>
            <a:cxnLst/>
            <a:rect l="l" t="t" r="r" b="b"/>
            <a:pathLst>
              <a:path w="1788795" h="501014">
                <a:moveTo>
                  <a:pt x="0" y="0"/>
                </a:moveTo>
                <a:lnTo>
                  <a:pt x="1788806" y="0"/>
                </a:lnTo>
                <a:lnTo>
                  <a:pt x="1788806" y="500865"/>
                </a:lnTo>
                <a:lnTo>
                  <a:pt x="0" y="5008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218168" y="4117553"/>
            <a:ext cx="2003463" cy="7334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334441" y="4198050"/>
            <a:ext cx="1771014" cy="501015"/>
          </a:xfrm>
          <a:custGeom>
            <a:avLst/>
            <a:gdLst/>
            <a:ahLst/>
            <a:cxnLst/>
            <a:rect l="l" t="t" r="r" b="b"/>
            <a:pathLst>
              <a:path w="1771015" h="501014">
                <a:moveTo>
                  <a:pt x="0" y="0"/>
                </a:moveTo>
                <a:lnTo>
                  <a:pt x="1770916" y="0"/>
                </a:lnTo>
                <a:lnTo>
                  <a:pt x="1770916" y="500865"/>
                </a:lnTo>
                <a:lnTo>
                  <a:pt x="0" y="5008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185858" y="4117553"/>
            <a:ext cx="2003463" cy="7334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320011" y="4198050"/>
            <a:ext cx="1771014" cy="501015"/>
          </a:xfrm>
          <a:custGeom>
            <a:avLst/>
            <a:gdLst/>
            <a:ahLst/>
            <a:cxnLst/>
            <a:rect l="l" t="t" r="r" b="b"/>
            <a:pathLst>
              <a:path w="1771015" h="501014">
                <a:moveTo>
                  <a:pt x="0" y="0"/>
                </a:moveTo>
                <a:lnTo>
                  <a:pt x="1770919" y="0"/>
                </a:lnTo>
                <a:lnTo>
                  <a:pt x="1770919" y="500865"/>
                </a:lnTo>
                <a:lnTo>
                  <a:pt x="0" y="5008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032361" y="2632843"/>
            <a:ext cx="8264286" cy="6618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232593" y="6460890"/>
            <a:ext cx="3005195" cy="7334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48866" y="6541385"/>
            <a:ext cx="2790825" cy="501015"/>
          </a:xfrm>
          <a:custGeom>
            <a:avLst/>
            <a:gdLst/>
            <a:ahLst/>
            <a:cxnLst/>
            <a:rect l="l" t="t" r="r" b="b"/>
            <a:pathLst>
              <a:path w="2790825" h="501015">
                <a:moveTo>
                  <a:pt x="0" y="0"/>
                </a:moveTo>
                <a:lnTo>
                  <a:pt x="2790538" y="0"/>
                </a:lnTo>
                <a:lnTo>
                  <a:pt x="2790538" y="500866"/>
                </a:lnTo>
                <a:lnTo>
                  <a:pt x="0" y="5008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184124" y="6460890"/>
            <a:ext cx="3005195" cy="73341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300396" y="6541385"/>
            <a:ext cx="2790825" cy="501015"/>
          </a:xfrm>
          <a:custGeom>
            <a:avLst/>
            <a:gdLst/>
            <a:ahLst/>
            <a:cxnLst/>
            <a:rect l="l" t="t" r="r" b="b"/>
            <a:pathLst>
              <a:path w="2790825" h="501015">
                <a:moveTo>
                  <a:pt x="0" y="0"/>
                </a:moveTo>
                <a:lnTo>
                  <a:pt x="2790534" y="0"/>
                </a:lnTo>
                <a:lnTo>
                  <a:pt x="2790534" y="500866"/>
                </a:lnTo>
                <a:lnTo>
                  <a:pt x="0" y="5008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232593" y="7069084"/>
            <a:ext cx="3005195" cy="73341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348866" y="7149580"/>
            <a:ext cx="2790825" cy="501015"/>
          </a:xfrm>
          <a:custGeom>
            <a:avLst/>
            <a:gdLst/>
            <a:ahLst/>
            <a:cxnLst/>
            <a:rect l="l" t="t" r="r" b="b"/>
            <a:pathLst>
              <a:path w="2790825" h="501015">
                <a:moveTo>
                  <a:pt x="0" y="0"/>
                </a:moveTo>
                <a:lnTo>
                  <a:pt x="2790538" y="0"/>
                </a:lnTo>
                <a:lnTo>
                  <a:pt x="2790538" y="500866"/>
                </a:lnTo>
                <a:lnTo>
                  <a:pt x="0" y="5008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232593" y="7677278"/>
            <a:ext cx="3005195" cy="7334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348866" y="7757775"/>
            <a:ext cx="2790825" cy="501015"/>
          </a:xfrm>
          <a:custGeom>
            <a:avLst/>
            <a:gdLst/>
            <a:ahLst/>
            <a:cxnLst/>
            <a:rect l="l" t="t" r="r" b="b"/>
            <a:pathLst>
              <a:path w="2790825" h="501015">
                <a:moveTo>
                  <a:pt x="0" y="0"/>
                </a:moveTo>
                <a:lnTo>
                  <a:pt x="2790538" y="0"/>
                </a:lnTo>
                <a:lnTo>
                  <a:pt x="2790538" y="500865"/>
                </a:lnTo>
                <a:lnTo>
                  <a:pt x="0" y="5008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032361" y="4976180"/>
            <a:ext cx="8264286" cy="66185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184124" y="7069084"/>
            <a:ext cx="3005195" cy="7334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300396" y="7149580"/>
            <a:ext cx="2790825" cy="501015"/>
          </a:xfrm>
          <a:custGeom>
            <a:avLst/>
            <a:gdLst/>
            <a:ahLst/>
            <a:cxnLst/>
            <a:rect l="l" t="t" r="r" b="b"/>
            <a:pathLst>
              <a:path w="2790825" h="501015">
                <a:moveTo>
                  <a:pt x="0" y="0"/>
                </a:moveTo>
                <a:lnTo>
                  <a:pt x="2790534" y="0"/>
                </a:lnTo>
                <a:lnTo>
                  <a:pt x="2790534" y="500866"/>
                </a:lnTo>
                <a:lnTo>
                  <a:pt x="0" y="5008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184124" y="7677278"/>
            <a:ext cx="3005195" cy="7334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300396" y="7757775"/>
            <a:ext cx="2790825" cy="501015"/>
          </a:xfrm>
          <a:custGeom>
            <a:avLst/>
            <a:gdLst/>
            <a:ahLst/>
            <a:cxnLst/>
            <a:rect l="l" t="t" r="r" b="b"/>
            <a:pathLst>
              <a:path w="2790825" h="501015">
                <a:moveTo>
                  <a:pt x="0" y="0"/>
                </a:moveTo>
                <a:lnTo>
                  <a:pt x="2790534" y="0"/>
                </a:lnTo>
                <a:lnTo>
                  <a:pt x="2790534" y="500865"/>
                </a:lnTo>
                <a:lnTo>
                  <a:pt x="0" y="5008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766574" y="1102915"/>
            <a:ext cx="101600" cy="10141585"/>
          </a:xfrm>
          <a:custGeom>
            <a:avLst/>
            <a:gdLst/>
            <a:ahLst/>
            <a:cxnLst/>
            <a:rect l="l" t="t" r="r" b="b"/>
            <a:pathLst>
              <a:path w="101600" h="10141585">
                <a:moveTo>
                  <a:pt x="101412" y="0"/>
                </a:moveTo>
                <a:lnTo>
                  <a:pt x="0" y="10141265"/>
                </a:lnTo>
              </a:path>
            </a:pathLst>
          </a:custGeom>
          <a:ln w="35776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032361" y="3348366"/>
            <a:ext cx="8264286" cy="66185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121800" y="3384143"/>
            <a:ext cx="8121650" cy="501015"/>
          </a:xfrm>
          <a:custGeom>
            <a:avLst/>
            <a:gdLst/>
            <a:ahLst/>
            <a:cxnLst/>
            <a:rect l="l" t="t" r="r" b="b"/>
            <a:pathLst>
              <a:path w="8121650" h="501014">
                <a:moveTo>
                  <a:pt x="0" y="0"/>
                </a:moveTo>
                <a:lnTo>
                  <a:pt x="8121177" y="0"/>
                </a:lnTo>
                <a:lnTo>
                  <a:pt x="8121177" y="500865"/>
                </a:lnTo>
                <a:lnTo>
                  <a:pt x="0" y="500865"/>
                </a:lnTo>
                <a:lnTo>
                  <a:pt x="0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654411" y="3348366"/>
            <a:ext cx="2486441" cy="6618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741592" y="3384143"/>
            <a:ext cx="2332990" cy="501015"/>
          </a:xfrm>
          <a:custGeom>
            <a:avLst/>
            <a:gdLst/>
            <a:ahLst/>
            <a:cxnLst/>
            <a:rect l="l" t="t" r="r" b="b"/>
            <a:pathLst>
              <a:path w="2332990" h="501014">
                <a:moveTo>
                  <a:pt x="1982620" y="0"/>
                </a:moveTo>
                <a:lnTo>
                  <a:pt x="349874" y="0"/>
                </a:lnTo>
                <a:lnTo>
                  <a:pt x="321193" y="845"/>
                </a:lnTo>
                <a:lnTo>
                  <a:pt x="265829" y="7406"/>
                </a:lnTo>
                <a:lnTo>
                  <a:pt x="213731" y="20021"/>
                </a:lnTo>
                <a:lnTo>
                  <a:pt x="165622" y="38160"/>
                </a:lnTo>
                <a:lnTo>
                  <a:pt x="122222" y="61293"/>
                </a:lnTo>
                <a:lnTo>
                  <a:pt x="84256" y="88888"/>
                </a:lnTo>
                <a:lnTo>
                  <a:pt x="52444" y="120418"/>
                </a:lnTo>
                <a:lnTo>
                  <a:pt x="27509" y="155350"/>
                </a:lnTo>
                <a:lnTo>
                  <a:pt x="10174" y="193156"/>
                </a:lnTo>
                <a:lnTo>
                  <a:pt x="1160" y="233306"/>
                </a:lnTo>
                <a:lnTo>
                  <a:pt x="0" y="254093"/>
                </a:lnTo>
                <a:lnTo>
                  <a:pt x="1160" y="274828"/>
                </a:lnTo>
                <a:lnTo>
                  <a:pt x="10174" y="314586"/>
                </a:lnTo>
                <a:lnTo>
                  <a:pt x="27509" y="351693"/>
                </a:lnTo>
                <a:lnTo>
                  <a:pt x="52444" y="385706"/>
                </a:lnTo>
                <a:lnTo>
                  <a:pt x="84256" y="416185"/>
                </a:lnTo>
                <a:lnTo>
                  <a:pt x="122222" y="442686"/>
                </a:lnTo>
                <a:lnTo>
                  <a:pt x="165622" y="464767"/>
                </a:lnTo>
                <a:lnTo>
                  <a:pt x="213731" y="481987"/>
                </a:lnTo>
                <a:lnTo>
                  <a:pt x="265829" y="493903"/>
                </a:lnTo>
                <a:lnTo>
                  <a:pt x="321193" y="500073"/>
                </a:lnTo>
                <a:lnTo>
                  <a:pt x="349874" y="500865"/>
                </a:lnTo>
                <a:lnTo>
                  <a:pt x="1982620" y="500865"/>
                </a:lnTo>
                <a:lnTo>
                  <a:pt x="2039348" y="497734"/>
                </a:lnTo>
                <a:lnTo>
                  <a:pt x="2093171" y="488636"/>
                </a:lnTo>
                <a:lnTo>
                  <a:pt x="2143365" y="474013"/>
                </a:lnTo>
                <a:lnTo>
                  <a:pt x="2189210" y="454307"/>
                </a:lnTo>
                <a:lnTo>
                  <a:pt x="2229983" y="429960"/>
                </a:lnTo>
                <a:lnTo>
                  <a:pt x="2264961" y="401415"/>
                </a:lnTo>
                <a:lnTo>
                  <a:pt x="2293424" y="369114"/>
                </a:lnTo>
                <a:lnTo>
                  <a:pt x="2314648" y="333498"/>
                </a:lnTo>
                <a:lnTo>
                  <a:pt x="2327912" y="295011"/>
                </a:lnTo>
                <a:lnTo>
                  <a:pt x="2332494" y="254093"/>
                </a:lnTo>
                <a:lnTo>
                  <a:pt x="2331333" y="233306"/>
                </a:lnTo>
                <a:lnTo>
                  <a:pt x="2322320" y="193156"/>
                </a:lnTo>
                <a:lnTo>
                  <a:pt x="2304986" y="155350"/>
                </a:lnTo>
                <a:lnTo>
                  <a:pt x="2280052" y="120418"/>
                </a:lnTo>
                <a:lnTo>
                  <a:pt x="2248241" y="88888"/>
                </a:lnTo>
                <a:lnTo>
                  <a:pt x="2210275" y="61293"/>
                </a:lnTo>
                <a:lnTo>
                  <a:pt x="2166877" y="38160"/>
                </a:lnTo>
                <a:lnTo>
                  <a:pt x="2118767" y="20021"/>
                </a:lnTo>
                <a:lnTo>
                  <a:pt x="2066668" y="7406"/>
                </a:lnTo>
                <a:lnTo>
                  <a:pt x="2011302" y="845"/>
                </a:lnTo>
                <a:lnTo>
                  <a:pt x="198262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140848" y="3348366"/>
            <a:ext cx="2432772" cy="66185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226208" y="3384143"/>
            <a:ext cx="2332990" cy="501015"/>
          </a:xfrm>
          <a:custGeom>
            <a:avLst/>
            <a:gdLst/>
            <a:ahLst/>
            <a:cxnLst/>
            <a:rect l="l" t="t" r="r" b="b"/>
            <a:pathLst>
              <a:path w="2332990" h="501014">
                <a:moveTo>
                  <a:pt x="1982620" y="0"/>
                </a:moveTo>
                <a:lnTo>
                  <a:pt x="349874" y="0"/>
                </a:lnTo>
                <a:lnTo>
                  <a:pt x="321191" y="845"/>
                </a:lnTo>
                <a:lnTo>
                  <a:pt x="265826" y="7406"/>
                </a:lnTo>
                <a:lnTo>
                  <a:pt x="213727" y="20021"/>
                </a:lnTo>
                <a:lnTo>
                  <a:pt x="165617" y="38160"/>
                </a:lnTo>
                <a:lnTo>
                  <a:pt x="122218" y="61293"/>
                </a:lnTo>
                <a:lnTo>
                  <a:pt x="84252" y="88888"/>
                </a:lnTo>
                <a:lnTo>
                  <a:pt x="52441" y="120418"/>
                </a:lnTo>
                <a:lnTo>
                  <a:pt x="27508" y="155350"/>
                </a:lnTo>
                <a:lnTo>
                  <a:pt x="10173" y="193156"/>
                </a:lnTo>
                <a:lnTo>
                  <a:pt x="1160" y="233306"/>
                </a:lnTo>
                <a:lnTo>
                  <a:pt x="0" y="254093"/>
                </a:lnTo>
                <a:lnTo>
                  <a:pt x="1160" y="274828"/>
                </a:lnTo>
                <a:lnTo>
                  <a:pt x="10173" y="314586"/>
                </a:lnTo>
                <a:lnTo>
                  <a:pt x="27508" y="351693"/>
                </a:lnTo>
                <a:lnTo>
                  <a:pt x="52441" y="385706"/>
                </a:lnTo>
                <a:lnTo>
                  <a:pt x="84252" y="416185"/>
                </a:lnTo>
                <a:lnTo>
                  <a:pt x="122218" y="442686"/>
                </a:lnTo>
                <a:lnTo>
                  <a:pt x="165617" y="464767"/>
                </a:lnTo>
                <a:lnTo>
                  <a:pt x="213727" y="481987"/>
                </a:lnTo>
                <a:lnTo>
                  <a:pt x="265826" y="493903"/>
                </a:lnTo>
                <a:lnTo>
                  <a:pt x="321191" y="500073"/>
                </a:lnTo>
                <a:lnTo>
                  <a:pt x="349874" y="500865"/>
                </a:lnTo>
                <a:lnTo>
                  <a:pt x="1982620" y="500865"/>
                </a:lnTo>
                <a:lnTo>
                  <a:pt x="2039345" y="497734"/>
                </a:lnTo>
                <a:lnTo>
                  <a:pt x="2093166" y="488636"/>
                </a:lnTo>
                <a:lnTo>
                  <a:pt x="2143358" y="474013"/>
                </a:lnTo>
                <a:lnTo>
                  <a:pt x="2189202" y="454307"/>
                </a:lnTo>
                <a:lnTo>
                  <a:pt x="2229973" y="429960"/>
                </a:lnTo>
                <a:lnTo>
                  <a:pt x="2264951" y="401415"/>
                </a:lnTo>
                <a:lnTo>
                  <a:pt x="2293414" y="369114"/>
                </a:lnTo>
                <a:lnTo>
                  <a:pt x="2314638" y="333498"/>
                </a:lnTo>
                <a:lnTo>
                  <a:pt x="2327902" y="295011"/>
                </a:lnTo>
                <a:lnTo>
                  <a:pt x="2332483" y="254093"/>
                </a:lnTo>
                <a:lnTo>
                  <a:pt x="2331323" y="233306"/>
                </a:lnTo>
                <a:lnTo>
                  <a:pt x="2322310" y="193156"/>
                </a:lnTo>
                <a:lnTo>
                  <a:pt x="2304975" y="155350"/>
                </a:lnTo>
                <a:lnTo>
                  <a:pt x="2280042" y="120418"/>
                </a:lnTo>
                <a:lnTo>
                  <a:pt x="2248232" y="88888"/>
                </a:lnTo>
                <a:lnTo>
                  <a:pt x="2210267" y="61293"/>
                </a:lnTo>
                <a:lnTo>
                  <a:pt x="2166869" y="38160"/>
                </a:lnTo>
                <a:lnTo>
                  <a:pt x="2118761" y="20021"/>
                </a:lnTo>
                <a:lnTo>
                  <a:pt x="2066664" y="7406"/>
                </a:lnTo>
                <a:lnTo>
                  <a:pt x="2011301" y="845"/>
                </a:lnTo>
                <a:lnTo>
                  <a:pt x="198262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032361" y="1219686"/>
            <a:ext cx="8264286" cy="66185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654411" y="2632843"/>
            <a:ext cx="2486441" cy="6618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3741592" y="2668620"/>
            <a:ext cx="2332990" cy="518795"/>
          </a:xfrm>
          <a:custGeom>
            <a:avLst/>
            <a:gdLst/>
            <a:ahLst/>
            <a:cxnLst/>
            <a:rect l="l" t="t" r="r" b="b"/>
            <a:pathLst>
              <a:path w="2332990" h="518794">
                <a:moveTo>
                  <a:pt x="1982620" y="0"/>
                </a:moveTo>
                <a:lnTo>
                  <a:pt x="349874" y="0"/>
                </a:lnTo>
                <a:lnTo>
                  <a:pt x="321193" y="885"/>
                </a:lnTo>
                <a:lnTo>
                  <a:pt x="265829" y="7748"/>
                </a:lnTo>
                <a:lnTo>
                  <a:pt x="213731" y="20902"/>
                </a:lnTo>
                <a:lnTo>
                  <a:pt x="165622" y="39748"/>
                </a:lnTo>
                <a:lnTo>
                  <a:pt x="122222" y="63689"/>
                </a:lnTo>
                <a:lnTo>
                  <a:pt x="84256" y="92127"/>
                </a:lnTo>
                <a:lnTo>
                  <a:pt x="52444" y="124465"/>
                </a:lnTo>
                <a:lnTo>
                  <a:pt x="27509" y="160105"/>
                </a:lnTo>
                <a:lnTo>
                  <a:pt x="10174" y="198449"/>
                </a:lnTo>
                <a:lnTo>
                  <a:pt x="1160" y="238900"/>
                </a:lnTo>
                <a:lnTo>
                  <a:pt x="0" y="259729"/>
                </a:lnTo>
                <a:lnTo>
                  <a:pt x="1160" y="280552"/>
                </a:lnTo>
                <a:lnTo>
                  <a:pt x="10174" y="320965"/>
                </a:lnTo>
                <a:lnTo>
                  <a:pt x="27509" y="359242"/>
                </a:lnTo>
                <a:lnTo>
                  <a:pt x="52444" y="394794"/>
                </a:lnTo>
                <a:lnTo>
                  <a:pt x="84256" y="427030"/>
                </a:lnTo>
                <a:lnTo>
                  <a:pt x="122222" y="455363"/>
                </a:lnTo>
                <a:lnTo>
                  <a:pt x="165622" y="479203"/>
                </a:lnTo>
                <a:lnTo>
                  <a:pt x="213731" y="497961"/>
                </a:lnTo>
                <a:lnTo>
                  <a:pt x="265829" y="511047"/>
                </a:lnTo>
                <a:lnTo>
                  <a:pt x="321193" y="517873"/>
                </a:lnTo>
                <a:lnTo>
                  <a:pt x="349874" y="518753"/>
                </a:lnTo>
                <a:lnTo>
                  <a:pt x="1982620" y="518753"/>
                </a:lnTo>
                <a:lnTo>
                  <a:pt x="2039348" y="515279"/>
                </a:lnTo>
                <a:lnTo>
                  <a:pt x="2093171" y="505250"/>
                </a:lnTo>
                <a:lnTo>
                  <a:pt x="2143365" y="489254"/>
                </a:lnTo>
                <a:lnTo>
                  <a:pt x="2189210" y="467882"/>
                </a:lnTo>
                <a:lnTo>
                  <a:pt x="2229983" y="441722"/>
                </a:lnTo>
                <a:lnTo>
                  <a:pt x="2264961" y="411363"/>
                </a:lnTo>
                <a:lnTo>
                  <a:pt x="2293424" y="377395"/>
                </a:lnTo>
                <a:lnTo>
                  <a:pt x="2314648" y="340408"/>
                </a:lnTo>
                <a:lnTo>
                  <a:pt x="2327912" y="300989"/>
                </a:lnTo>
                <a:lnTo>
                  <a:pt x="2332494" y="259729"/>
                </a:lnTo>
                <a:lnTo>
                  <a:pt x="2331333" y="238900"/>
                </a:lnTo>
                <a:lnTo>
                  <a:pt x="2322320" y="198449"/>
                </a:lnTo>
                <a:lnTo>
                  <a:pt x="2304986" y="160105"/>
                </a:lnTo>
                <a:lnTo>
                  <a:pt x="2280052" y="124465"/>
                </a:lnTo>
                <a:lnTo>
                  <a:pt x="2248241" y="92127"/>
                </a:lnTo>
                <a:lnTo>
                  <a:pt x="2210275" y="63689"/>
                </a:lnTo>
                <a:lnTo>
                  <a:pt x="2166877" y="39748"/>
                </a:lnTo>
                <a:lnTo>
                  <a:pt x="2118767" y="20902"/>
                </a:lnTo>
                <a:lnTo>
                  <a:pt x="2066668" y="7748"/>
                </a:lnTo>
                <a:lnTo>
                  <a:pt x="2011302" y="885"/>
                </a:lnTo>
                <a:lnTo>
                  <a:pt x="198262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411623" y="2927991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 h="0">
                <a:moveTo>
                  <a:pt x="329970" y="0"/>
                </a:moveTo>
                <a:lnTo>
                  <a:pt x="0" y="0"/>
                </a:lnTo>
              </a:path>
            </a:pathLst>
          </a:custGeom>
          <a:ln w="178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3268517" y="2874332"/>
            <a:ext cx="143510" cy="107950"/>
          </a:xfrm>
          <a:custGeom>
            <a:avLst/>
            <a:gdLst/>
            <a:ahLst/>
            <a:cxnLst/>
            <a:rect l="l" t="t" r="r" b="b"/>
            <a:pathLst>
              <a:path w="143509" h="107950">
                <a:moveTo>
                  <a:pt x="143105" y="0"/>
                </a:moveTo>
                <a:lnTo>
                  <a:pt x="0" y="53664"/>
                </a:lnTo>
                <a:lnTo>
                  <a:pt x="143105" y="107328"/>
                </a:lnTo>
                <a:lnTo>
                  <a:pt x="143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268518" y="2874327"/>
            <a:ext cx="143510" cy="107950"/>
          </a:xfrm>
          <a:custGeom>
            <a:avLst/>
            <a:gdLst/>
            <a:ahLst/>
            <a:cxnLst/>
            <a:rect l="l" t="t" r="r" b="b"/>
            <a:pathLst>
              <a:path w="143509" h="107950">
                <a:moveTo>
                  <a:pt x="0" y="53664"/>
                </a:moveTo>
                <a:lnTo>
                  <a:pt x="143104" y="107328"/>
                </a:lnTo>
                <a:lnTo>
                  <a:pt x="143104" y="0"/>
                </a:lnTo>
                <a:lnTo>
                  <a:pt x="0" y="53664"/>
                </a:lnTo>
                <a:close/>
              </a:path>
            </a:pathLst>
          </a:custGeom>
          <a:ln w="178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654411" y="4976180"/>
            <a:ext cx="2486441" cy="66185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3741592" y="5011956"/>
            <a:ext cx="2332990" cy="501015"/>
          </a:xfrm>
          <a:custGeom>
            <a:avLst/>
            <a:gdLst/>
            <a:ahLst/>
            <a:cxnLst/>
            <a:rect l="l" t="t" r="r" b="b"/>
            <a:pathLst>
              <a:path w="2332990" h="501014">
                <a:moveTo>
                  <a:pt x="1982620" y="0"/>
                </a:moveTo>
                <a:lnTo>
                  <a:pt x="349874" y="0"/>
                </a:lnTo>
                <a:lnTo>
                  <a:pt x="321193" y="807"/>
                </a:lnTo>
                <a:lnTo>
                  <a:pt x="265829" y="7090"/>
                </a:lnTo>
                <a:lnTo>
                  <a:pt x="213731" y="19207"/>
                </a:lnTo>
                <a:lnTo>
                  <a:pt x="165622" y="36692"/>
                </a:lnTo>
                <a:lnTo>
                  <a:pt x="122222" y="59077"/>
                </a:lnTo>
                <a:lnTo>
                  <a:pt x="84256" y="85894"/>
                </a:lnTo>
                <a:lnTo>
                  <a:pt x="52444" y="116676"/>
                </a:lnTo>
                <a:lnTo>
                  <a:pt x="27509" y="150955"/>
                </a:lnTo>
                <a:lnTo>
                  <a:pt x="10174" y="188263"/>
                </a:lnTo>
                <a:lnTo>
                  <a:pt x="1160" y="228134"/>
                </a:lnTo>
                <a:lnTo>
                  <a:pt x="0" y="248884"/>
                </a:lnTo>
                <a:lnTo>
                  <a:pt x="1160" y="269656"/>
                </a:lnTo>
                <a:lnTo>
                  <a:pt x="10174" y="309693"/>
                </a:lnTo>
                <a:lnTo>
                  <a:pt x="27509" y="347297"/>
                </a:lnTo>
                <a:lnTo>
                  <a:pt x="52444" y="381965"/>
                </a:lnTo>
                <a:lnTo>
                  <a:pt x="84256" y="413191"/>
                </a:lnTo>
                <a:lnTo>
                  <a:pt x="122222" y="440471"/>
                </a:lnTo>
                <a:lnTo>
                  <a:pt x="165622" y="463300"/>
                </a:lnTo>
                <a:lnTo>
                  <a:pt x="213731" y="481174"/>
                </a:lnTo>
                <a:lnTo>
                  <a:pt x="265829" y="493588"/>
                </a:lnTo>
                <a:lnTo>
                  <a:pt x="321193" y="500036"/>
                </a:lnTo>
                <a:lnTo>
                  <a:pt x="349874" y="500866"/>
                </a:lnTo>
                <a:lnTo>
                  <a:pt x="1982620" y="500866"/>
                </a:lnTo>
                <a:lnTo>
                  <a:pt x="2039348" y="497589"/>
                </a:lnTo>
                <a:lnTo>
                  <a:pt x="2093171" y="488095"/>
                </a:lnTo>
                <a:lnTo>
                  <a:pt x="2143365" y="472888"/>
                </a:lnTo>
                <a:lnTo>
                  <a:pt x="2189210" y="452474"/>
                </a:lnTo>
                <a:lnTo>
                  <a:pt x="2229983" y="427356"/>
                </a:lnTo>
                <a:lnTo>
                  <a:pt x="2264961" y="398039"/>
                </a:lnTo>
                <a:lnTo>
                  <a:pt x="2293424" y="365029"/>
                </a:lnTo>
                <a:lnTo>
                  <a:pt x="2314648" y="328830"/>
                </a:lnTo>
                <a:lnTo>
                  <a:pt x="2327912" y="289947"/>
                </a:lnTo>
                <a:lnTo>
                  <a:pt x="2332494" y="248884"/>
                </a:lnTo>
                <a:lnTo>
                  <a:pt x="2331333" y="228134"/>
                </a:lnTo>
                <a:lnTo>
                  <a:pt x="2322320" y="188263"/>
                </a:lnTo>
                <a:lnTo>
                  <a:pt x="2304986" y="150955"/>
                </a:lnTo>
                <a:lnTo>
                  <a:pt x="2280052" y="116676"/>
                </a:lnTo>
                <a:lnTo>
                  <a:pt x="2248241" y="85894"/>
                </a:lnTo>
                <a:lnTo>
                  <a:pt x="2210275" y="59077"/>
                </a:lnTo>
                <a:lnTo>
                  <a:pt x="2166877" y="36692"/>
                </a:lnTo>
                <a:lnTo>
                  <a:pt x="2118767" y="19207"/>
                </a:lnTo>
                <a:lnTo>
                  <a:pt x="2066668" y="7090"/>
                </a:lnTo>
                <a:lnTo>
                  <a:pt x="2011302" y="807"/>
                </a:lnTo>
                <a:lnTo>
                  <a:pt x="198262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3411623" y="5271327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 h="0">
                <a:moveTo>
                  <a:pt x="329970" y="0"/>
                </a:moveTo>
                <a:lnTo>
                  <a:pt x="0" y="0"/>
                </a:lnTo>
              </a:path>
            </a:pathLst>
          </a:custGeom>
          <a:ln w="178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3268517" y="5217669"/>
            <a:ext cx="143510" cy="107950"/>
          </a:xfrm>
          <a:custGeom>
            <a:avLst/>
            <a:gdLst/>
            <a:ahLst/>
            <a:cxnLst/>
            <a:rect l="l" t="t" r="r" b="b"/>
            <a:pathLst>
              <a:path w="143509" h="107950">
                <a:moveTo>
                  <a:pt x="143105" y="0"/>
                </a:moveTo>
                <a:lnTo>
                  <a:pt x="0" y="53664"/>
                </a:lnTo>
                <a:lnTo>
                  <a:pt x="143105" y="107328"/>
                </a:lnTo>
                <a:lnTo>
                  <a:pt x="143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3268518" y="5217663"/>
            <a:ext cx="143510" cy="107950"/>
          </a:xfrm>
          <a:custGeom>
            <a:avLst/>
            <a:gdLst/>
            <a:ahLst/>
            <a:cxnLst/>
            <a:rect l="l" t="t" r="r" b="b"/>
            <a:pathLst>
              <a:path w="143509" h="107950">
                <a:moveTo>
                  <a:pt x="0" y="53664"/>
                </a:moveTo>
                <a:lnTo>
                  <a:pt x="143104" y="107328"/>
                </a:lnTo>
                <a:lnTo>
                  <a:pt x="143104" y="0"/>
                </a:lnTo>
                <a:lnTo>
                  <a:pt x="0" y="53664"/>
                </a:lnTo>
                <a:close/>
              </a:path>
            </a:pathLst>
          </a:custGeom>
          <a:ln w="178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032361" y="5673814"/>
            <a:ext cx="8264286" cy="66185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121800" y="5709591"/>
            <a:ext cx="8121650" cy="518795"/>
          </a:xfrm>
          <a:custGeom>
            <a:avLst/>
            <a:gdLst/>
            <a:ahLst/>
            <a:cxnLst/>
            <a:rect l="l" t="t" r="r" b="b"/>
            <a:pathLst>
              <a:path w="8121650" h="518795">
                <a:moveTo>
                  <a:pt x="0" y="0"/>
                </a:moveTo>
                <a:lnTo>
                  <a:pt x="8121177" y="0"/>
                </a:lnTo>
                <a:lnTo>
                  <a:pt x="8121177" y="518753"/>
                </a:lnTo>
                <a:lnTo>
                  <a:pt x="0" y="518753"/>
                </a:lnTo>
                <a:lnTo>
                  <a:pt x="0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654411" y="5673814"/>
            <a:ext cx="2486441" cy="66185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741592" y="5709591"/>
            <a:ext cx="2332990" cy="518795"/>
          </a:xfrm>
          <a:custGeom>
            <a:avLst/>
            <a:gdLst/>
            <a:ahLst/>
            <a:cxnLst/>
            <a:rect l="l" t="t" r="r" b="b"/>
            <a:pathLst>
              <a:path w="2332990" h="518795">
                <a:moveTo>
                  <a:pt x="1982620" y="0"/>
                </a:moveTo>
                <a:lnTo>
                  <a:pt x="349874" y="0"/>
                </a:lnTo>
                <a:lnTo>
                  <a:pt x="321193" y="896"/>
                </a:lnTo>
                <a:lnTo>
                  <a:pt x="265829" y="7834"/>
                </a:lnTo>
                <a:lnTo>
                  <a:pt x="213731" y="21122"/>
                </a:lnTo>
                <a:lnTo>
                  <a:pt x="165622" y="40144"/>
                </a:lnTo>
                <a:lnTo>
                  <a:pt x="122222" y="64287"/>
                </a:lnTo>
                <a:lnTo>
                  <a:pt x="84256" y="92936"/>
                </a:lnTo>
                <a:lnTo>
                  <a:pt x="52444" y="125476"/>
                </a:lnTo>
                <a:lnTo>
                  <a:pt x="27509" y="161293"/>
                </a:lnTo>
                <a:lnTo>
                  <a:pt x="10174" y="199771"/>
                </a:lnTo>
                <a:lnTo>
                  <a:pt x="1160" y="240297"/>
                </a:lnTo>
                <a:lnTo>
                  <a:pt x="0" y="261136"/>
                </a:lnTo>
                <a:lnTo>
                  <a:pt x="1160" y="281949"/>
                </a:lnTo>
                <a:lnTo>
                  <a:pt x="10174" y="322287"/>
                </a:lnTo>
                <a:lnTo>
                  <a:pt x="27509" y="360430"/>
                </a:lnTo>
                <a:lnTo>
                  <a:pt x="52444" y="395805"/>
                </a:lnTo>
                <a:lnTo>
                  <a:pt x="84256" y="427840"/>
                </a:lnTo>
                <a:lnTo>
                  <a:pt x="122222" y="455962"/>
                </a:lnTo>
                <a:lnTo>
                  <a:pt x="165622" y="479600"/>
                </a:lnTo>
                <a:lnTo>
                  <a:pt x="213731" y="498181"/>
                </a:lnTo>
                <a:lnTo>
                  <a:pt x="265829" y="511133"/>
                </a:lnTo>
                <a:lnTo>
                  <a:pt x="321193" y="517883"/>
                </a:lnTo>
                <a:lnTo>
                  <a:pt x="349874" y="518753"/>
                </a:lnTo>
                <a:lnTo>
                  <a:pt x="1982620" y="518753"/>
                </a:lnTo>
                <a:lnTo>
                  <a:pt x="2039348" y="515319"/>
                </a:lnTo>
                <a:lnTo>
                  <a:pt x="2093171" y="505396"/>
                </a:lnTo>
                <a:lnTo>
                  <a:pt x="2143365" y="489558"/>
                </a:lnTo>
                <a:lnTo>
                  <a:pt x="2189210" y="468378"/>
                </a:lnTo>
                <a:lnTo>
                  <a:pt x="2229983" y="442426"/>
                </a:lnTo>
                <a:lnTo>
                  <a:pt x="2264961" y="412276"/>
                </a:lnTo>
                <a:lnTo>
                  <a:pt x="2293424" y="378499"/>
                </a:lnTo>
                <a:lnTo>
                  <a:pt x="2314648" y="341669"/>
                </a:lnTo>
                <a:lnTo>
                  <a:pt x="2327912" y="302357"/>
                </a:lnTo>
                <a:lnTo>
                  <a:pt x="2332494" y="261136"/>
                </a:lnTo>
                <a:lnTo>
                  <a:pt x="2331333" y="240297"/>
                </a:lnTo>
                <a:lnTo>
                  <a:pt x="2322320" y="199771"/>
                </a:lnTo>
                <a:lnTo>
                  <a:pt x="2304986" y="161293"/>
                </a:lnTo>
                <a:lnTo>
                  <a:pt x="2280052" y="125476"/>
                </a:lnTo>
                <a:lnTo>
                  <a:pt x="2248241" y="92936"/>
                </a:lnTo>
                <a:lnTo>
                  <a:pt x="2210275" y="64287"/>
                </a:lnTo>
                <a:lnTo>
                  <a:pt x="2166877" y="40144"/>
                </a:lnTo>
                <a:lnTo>
                  <a:pt x="2118767" y="21122"/>
                </a:lnTo>
                <a:lnTo>
                  <a:pt x="2066668" y="7834"/>
                </a:lnTo>
                <a:lnTo>
                  <a:pt x="2011302" y="896"/>
                </a:lnTo>
                <a:lnTo>
                  <a:pt x="198262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6140848" y="5673814"/>
            <a:ext cx="2432772" cy="66185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6226208" y="5709591"/>
            <a:ext cx="2332990" cy="518795"/>
          </a:xfrm>
          <a:custGeom>
            <a:avLst/>
            <a:gdLst/>
            <a:ahLst/>
            <a:cxnLst/>
            <a:rect l="l" t="t" r="r" b="b"/>
            <a:pathLst>
              <a:path w="2332990" h="518795">
                <a:moveTo>
                  <a:pt x="1982620" y="0"/>
                </a:moveTo>
                <a:lnTo>
                  <a:pt x="349874" y="0"/>
                </a:lnTo>
                <a:lnTo>
                  <a:pt x="321191" y="896"/>
                </a:lnTo>
                <a:lnTo>
                  <a:pt x="265826" y="7834"/>
                </a:lnTo>
                <a:lnTo>
                  <a:pt x="213727" y="21122"/>
                </a:lnTo>
                <a:lnTo>
                  <a:pt x="165617" y="40144"/>
                </a:lnTo>
                <a:lnTo>
                  <a:pt x="122218" y="64287"/>
                </a:lnTo>
                <a:lnTo>
                  <a:pt x="84252" y="92936"/>
                </a:lnTo>
                <a:lnTo>
                  <a:pt x="52441" y="125476"/>
                </a:lnTo>
                <a:lnTo>
                  <a:pt x="27508" y="161293"/>
                </a:lnTo>
                <a:lnTo>
                  <a:pt x="10173" y="199771"/>
                </a:lnTo>
                <a:lnTo>
                  <a:pt x="1160" y="240297"/>
                </a:lnTo>
                <a:lnTo>
                  <a:pt x="0" y="261136"/>
                </a:lnTo>
                <a:lnTo>
                  <a:pt x="1160" y="281949"/>
                </a:lnTo>
                <a:lnTo>
                  <a:pt x="10173" y="322287"/>
                </a:lnTo>
                <a:lnTo>
                  <a:pt x="27508" y="360430"/>
                </a:lnTo>
                <a:lnTo>
                  <a:pt x="52441" y="395805"/>
                </a:lnTo>
                <a:lnTo>
                  <a:pt x="84252" y="427840"/>
                </a:lnTo>
                <a:lnTo>
                  <a:pt x="122218" y="455962"/>
                </a:lnTo>
                <a:lnTo>
                  <a:pt x="165617" y="479600"/>
                </a:lnTo>
                <a:lnTo>
                  <a:pt x="213727" y="498181"/>
                </a:lnTo>
                <a:lnTo>
                  <a:pt x="265826" y="511133"/>
                </a:lnTo>
                <a:lnTo>
                  <a:pt x="321191" y="517883"/>
                </a:lnTo>
                <a:lnTo>
                  <a:pt x="349874" y="518753"/>
                </a:lnTo>
                <a:lnTo>
                  <a:pt x="1982620" y="518753"/>
                </a:lnTo>
                <a:lnTo>
                  <a:pt x="2039345" y="515319"/>
                </a:lnTo>
                <a:lnTo>
                  <a:pt x="2093166" y="505396"/>
                </a:lnTo>
                <a:lnTo>
                  <a:pt x="2143358" y="489558"/>
                </a:lnTo>
                <a:lnTo>
                  <a:pt x="2189202" y="468378"/>
                </a:lnTo>
                <a:lnTo>
                  <a:pt x="2229973" y="442426"/>
                </a:lnTo>
                <a:lnTo>
                  <a:pt x="2264951" y="412276"/>
                </a:lnTo>
                <a:lnTo>
                  <a:pt x="2293414" y="378499"/>
                </a:lnTo>
                <a:lnTo>
                  <a:pt x="2314638" y="341669"/>
                </a:lnTo>
                <a:lnTo>
                  <a:pt x="2327902" y="302357"/>
                </a:lnTo>
                <a:lnTo>
                  <a:pt x="2332483" y="261136"/>
                </a:lnTo>
                <a:lnTo>
                  <a:pt x="2331323" y="240297"/>
                </a:lnTo>
                <a:lnTo>
                  <a:pt x="2322310" y="199771"/>
                </a:lnTo>
                <a:lnTo>
                  <a:pt x="2304975" y="161293"/>
                </a:lnTo>
                <a:lnTo>
                  <a:pt x="2280042" y="125476"/>
                </a:lnTo>
                <a:lnTo>
                  <a:pt x="2248232" y="92936"/>
                </a:lnTo>
                <a:lnTo>
                  <a:pt x="2210267" y="64287"/>
                </a:lnTo>
                <a:lnTo>
                  <a:pt x="2166869" y="40144"/>
                </a:lnTo>
                <a:lnTo>
                  <a:pt x="2118761" y="21122"/>
                </a:lnTo>
                <a:lnTo>
                  <a:pt x="2066664" y="7834"/>
                </a:lnTo>
                <a:lnTo>
                  <a:pt x="2011301" y="896"/>
                </a:lnTo>
                <a:lnTo>
                  <a:pt x="198262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032361" y="8464353"/>
            <a:ext cx="8264286" cy="66185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121800" y="8500129"/>
            <a:ext cx="8121650" cy="518795"/>
          </a:xfrm>
          <a:custGeom>
            <a:avLst/>
            <a:gdLst/>
            <a:ahLst/>
            <a:cxnLst/>
            <a:rect l="l" t="t" r="r" b="b"/>
            <a:pathLst>
              <a:path w="8121650" h="518795">
                <a:moveTo>
                  <a:pt x="0" y="0"/>
                </a:moveTo>
                <a:lnTo>
                  <a:pt x="8121177" y="0"/>
                </a:lnTo>
                <a:lnTo>
                  <a:pt x="8121177" y="518753"/>
                </a:lnTo>
                <a:lnTo>
                  <a:pt x="0" y="518753"/>
                </a:lnTo>
                <a:lnTo>
                  <a:pt x="0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654411" y="8464353"/>
            <a:ext cx="2486441" cy="66185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741592" y="8500129"/>
            <a:ext cx="2332990" cy="518795"/>
          </a:xfrm>
          <a:custGeom>
            <a:avLst/>
            <a:gdLst/>
            <a:ahLst/>
            <a:cxnLst/>
            <a:rect l="l" t="t" r="r" b="b"/>
            <a:pathLst>
              <a:path w="2332990" h="518795">
                <a:moveTo>
                  <a:pt x="1982620" y="0"/>
                </a:moveTo>
                <a:lnTo>
                  <a:pt x="349874" y="0"/>
                </a:lnTo>
                <a:lnTo>
                  <a:pt x="321193" y="883"/>
                </a:lnTo>
                <a:lnTo>
                  <a:pt x="265829" y="7731"/>
                </a:lnTo>
                <a:lnTo>
                  <a:pt x="213731" y="20858"/>
                </a:lnTo>
                <a:lnTo>
                  <a:pt x="165622" y="39668"/>
                </a:lnTo>
                <a:lnTo>
                  <a:pt x="122222" y="63569"/>
                </a:lnTo>
                <a:lnTo>
                  <a:pt x="84256" y="91965"/>
                </a:lnTo>
                <a:lnTo>
                  <a:pt x="52444" y="124262"/>
                </a:lnTo>
                <a:lnTo>
                  <a:pt x="27509" y="159867"/>
                </a:lnTo>
                <a:lnTo>
                  <a:pt x="10174" y="198184"/>
                </a:lnTo>
                <a:lnTo>
                  <a:pt x="1160" y="238620"/>
                </a:lnTo>
                <a:lnTo>
                  <a:pt x="0" y="259446"/>
                </a:lnTo>
                <a:lnTo>
                  <a:pt x="1160" y="280272"/>
                </a:lnTo>
                <a:lnTo>
                  <a:pt x="10174" y="320700"/>
                </a:lnTo>
                <a:lnTo>
                  <a:pt x="27509" y="359005"/>
                </a:lnTo>
                <a:lnTo>
                  <a:pt x="52444" y="394592"/>
                </a:lnTo>
                <a:lnTo>
                  <a:pt x="84256" y="426869"/>
                </a:lnTo>
                <a:lnTo>
                  <a:pt x="122222" y="455244"/>
                </a:lnTo>
                <a:lnTo>
                  <a:pt x="165622" y="479124"/>
                </a:lnTo>
                <a:lnTo>
                  <a:pt x="213731" y="497917"/>
                </a:lnTo>
                <a:lnTo>
                  <a:pt x="265829" y="511030"/>
                </a:lnTo>
                <a:lnTo>
                  <a:pt x="321193" y="517871"/>
                </a:lnTo>
                <a:lnTo>
                  <a:pt x="349874" y="518753"/>
                </a:lnTo>
                <a:lnTo>
                  <a:pt x="1982620" y="518753"/>
                </a:lnTo>
                <a:lnTo>
                  <a:pt x="2039348" y="515271"/>
                </a:lnTo>
                <a:lnTo>
                  <a:pt x="2093171" y="505221"/>
                </a:lnTo>
                <a:lnTo>
                  <a:pt x="2143365" y="489194"/>
                </a:lnTo>
                <a:lnTo>
                  <a:pt x="2189210" y="467783"/>
                </a:lnTo>
                <a:lnTo>
                  <a:pt x="2229983" y="441581"/>
                </a:lnTo>
                <a:lnTo>
                  <a:pt x="2264961" y="411181"/>
                </a:lnTo>
                <a:lnTo>
                  <a:pt x="2293424" y="377175"/>
                </a:lnTo>
                <a:lnTo>
                  <a:pt x="2314648" y="340155"/>
                </a:lnTo>
                <a:lnTo>
                  <a:pt x="2327912" y="300715"/>
                </a:lnTo>
                <a:lnTo>
                  <a:pt x="2332494" y="259446"/>
                </a:lnTo>
                <a:lnTo>
                  <a:pt x="2331333" y="238620"/>
                </a:lnTo>
                <a:lnTo>
                  <a:pt x="2322320" y="198184"/>
                </a:lnTo>
                <a:lnTo>
                  <a:pt x="2304986" y="159867"/>
                </a:lnTo>
                <a:lnTo>
                  <a:pt x="2280052" y="124262"/>
                </a:lnTo>
                <a:lnTo>
                  <a:pt x="2248241" y="91965"/>
                </a:lnTo>
                <a:lnTo>
                  <a:pt x="2210275" y="63569"/>
                </a:lnTo>
                <a:lnTo>
                  <a:pt x="2166877" y="39668"/>
                </a:lnTo>
                <a:lnTo>
                  <a:pt x="2118767" y="20858"/>
                </a:lnTo>
                <a:lnTo>
                  <a:pt x="2066668" y="7731"/>
                </a:lnTo>
                <a:lnTo>
                  <a:pt x="2011302" y="883"/>
                </a:lnTo>
                <a:lnTo>
                  <a:pt x="198262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6140848" y="8464353"/>
            <a:ext cx="2432772" cy="66185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6226208" y="8500129"/>
            <a:ext cx="2332990" cy="518795"/>
          </a:xfrm>
          <a:custGeom>
            <a:avLst/>
            <a:gdLst/>
            <a:ahLst/>
            <a:cxnLst/>
            <a:rect l="l" t="t" r="r" b="b"/>
            <a:pathLst>
              <a:path w="2332990" h="518795">
                <a:moveTo>
                  <a:pt x="1982620" y="0"/>
                </a:moveTo>
                <a:lnTo>
                  <a:pt x="349874" y="0"/>
                </a:lnTo>
                <a:lnTo>
                  <a:pt x="321191" y="883"/>
                </a:lnTo>
                <a:lnTo>
                  <a:pt x="265826" y="7731"/>
                </a:lnTo>
                <a:lnTo>
                  <a:pt x="213727" y="20858"/>
                </a:lnTo>
                <a:lnTo>
                  <a:pt x="165617" y="39668"/>
                </a:lnTo>
                <a:lnTo>
                  <a:pt x="122218" y="63569"/>
                </a:lnTo>
                <a:lnTo>
                  <a:pt x="84252" y="91965"/>
                </a:lnTo>
                <a:lnTo>
                  <a:pt x="52441" y="124262"/>
                </a:lnTo>
                <a:lnTo>
                  <a:pt x="27508" y="159867"/>
                </a:lnTo>
                <a:lnTo>
                  <a:pt x="10173" y="198184"/>
                </a:lnTo>
                <a:lnTo>
                  <a:pt x="1160" y="238620"/>
                </a:lnTo>
                <a:lnTo>
                  <a:pt x="0" y="259446"/>
                </a:lnTo>
                <a:lnTo>
                  <a:pt x="1160" y="280272"/>
                </a:lnTo>
                <a:lnTo>
                  <a:pt x="10173" y="320700"/>
                </a:lnTo>
                <a:lnTo>
                  <a:pt x="27508" y="359005"/>
                </a:lnTo>
                <a:lnTo>
                  <a:pt x="52441" y="394592"/>
                </a:lnTo>
                <a:lnTo>
                  <a:pt x="84252" y="426869"/>
                </a:lnTo>
                <a:lnTo>
                  <a:pt x="122218" y="455244"/>
                </a:lnTo>
                <a:lnTo>
                  <a:pt x="165617" y="479124"/>
                </a:lnTo>
                <a:lnTo>
                  <a:pt x="213727" y="497917"/>
                </a:lnTo>
                <a:lnTo>
                  <a:pt x="265826" y="511030"/>
                </a:lnTo>
                <a:lnTo>
                  <a:pt x="321191" y="517871"/>
                </a:lnTo>
                <a:lnTo>
                  <a:pt x="349874" y="518753"/>
                </a:lnTo>
                <a:lnTo>
                  <a:pt x="1982620" y="518753"/>
                </a:lnTo>
                <a:lnTo>
                  <a:pt x="2039345" y="515271"/>
                </a:lnTo>
                <a:lnTo>
                  <a:pt x="2093166" y="505221"/>
                </a:lnTo>
                <a:lnTo>
                  <a:pt x="2143358" y="489194"/>
                </a:lnTo>
                <a:lnTo>
                  <a:pt x="2189202" y="467783"/>
                </a:lnTo>
                <a:lnTo>
                  <a:pt x="2229973" y="441581"/>
                </a:lnTo>
                <a:lnTo>
                  <a:pt x="2264951" y="411181"/>
                </a:lnTo>
                <a:lnTo>
                  <a:pt x="2293414" y="377175"/>
                </a:lnTo>
                <a:lnTo>
                  <a:pt x="2314638" y="340155"/>
                </a:lnTo>
                <a:lnTo>
                  <a:pt x="2327902" y="300715"/>
                </a:lnTo>
                <a:lnTo>
                  <a:pt x="2332483" y="259446"/>
                </a:lnTo>
                <a:lnTo>
                  <a:pt x="2331323" y="238620"/>
                </a:lnTo>
                <a:lnTo>
                  <a:pt x="2322310" y="198184"/>
                </a:lnTo>
                <a:lnTo>
                  <a:pt x="2304975" y="159867"/>
                </a:lnTo>
                <a:lnTo>
                  <a:pt x="2280042" y="124262"/>
                </a:lnTo>
                <a:lnTo>
                  <a:pt x="2248232" y="91965"/>
                </a:lnTo>
                <a:lnTo>
                  <a:pt x="2210267" y="63569"/>
                </a:lnTo>
                <a:lnTo>
                  <a:pt x="2166869" y="39668"/>
                </a:lnTo>
                <a:lnTo>
                  <a:pt x="2118761" y="20858"/>
                </a:lnTo>
                <a:lnTo>
                  <a:pt x="2066664" y="7731"/>
                </a:lnTo>
                <a:lnTo>
                  <a:pt x="2011301" y="883"/>
                </a:lnTo>
                <a:lnTo>
                  <a:pt x="198262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876313" y="10539362"/>
            <a:ext cx="13691235" cy="0"/>
          </a:xfrm>
          <a:custGeom>
            <a:avLst/>
            <a:gdLst/>
            <a:ahLst/>
            <a:cxnLst/>
            <a:rect l="l" t="t" r="r" b="b"/>
            <a:pathLst>
              <a:path w="13691235" h="0">
                <a:moveTo>
                  <a:pt x="0" y="0"/>
                </a:moveTo>
                <a:lnTo>
                  <a:pt x="13690707" y="0"/>
                </a:lnTo>
              </a:path>
            </a:pathLst>
          </a:custGeom>
          <a:ln w="35776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152382" y="10593033"/>
            <a:ext cx="2540105" cy="66185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223934" y="10628809"/>
            <a:ext cx="2397125" cy="518795"/>
          </a:xfrm>
          <a:custGeom>
            <a:avLst/>
            <a:gdLst/>
            <a:ahLst/>
            <a:cxnLst/>
            <a:rect l="l" t="t" r="r" b="b"/>
            <a:pathLst>
              <a:path w="2397125" h="518795">
                <a:moveTo>
                  <a:pt x="2236008" y="0"/>
                </a:moveTo>
                <a:lnTo>
                  <a:pt x="160993" y="0"/>
                </a:lnTo>
                <a:lnTo>
                  <a:pt x="147336" y="571"/>
                </a:lnTo>
                <a:lnTo>
                  <a:pt x="105561" y="9797"/>
                </a:lnTo>
                <a:lnTo>
                  <a:pt x="68648" y="29100"/>
                </a:lnTo>
                <a:lnTo>
                  <a:pt x="38151" y="56927"/>
                </a:lnTo>
                <a:lnTo>
                  <a:pt x="15621" y="91724"/>
                </a:lnTo>
                <a:lnTo>
                  <a:pt x="2614" y="131939"/>
                </a:lnTo>
                <a:lnTo>
                  <a:pt x="0" y="160992"/>
                </a:lnTo>
                <a:lnTo>
                  <a:pt x="571" y="371417"/>
                </a:lnTo>
                <a:lnTo>
                  <a:pt x="9797" y="413192"/>
                </a:lnTo>
                <a:lnTo>
                  <a:pt x="29100" y="450105"/>
                </a:lnTo>
                <a:lnTo>
                  <a:pt x="56927" y="480602"/>
                </a:lnTo>
                <a:lnTo>
                  <a:pt x="91725" y="503132"/>
                </a:lnTo>
                <a:lnTo>
                  <a:pt x="131940" y="516139"/>
                </a:lnTo>
                <a:lnTo>
                  <a:pt x="160993" y="518753"/>
                </a:lnTo>
                <a:lnTo>
                  <a:pt x="2249664" y="518182"/>
                </a:lnTo>
                <a:lnTo>
                  <a:pt x="2291439" y="508956"/>
                </a:lnTo>
                <a:lnTo>
                  <a:pt x="2328352" y="489653"/>
                </a:lnTo>
                <a:lnTo>
                  <a:pt x="2358850" y="461826"/>
                </a:lnTo>
                <a:lnTo>
                  <a:pt x="2381379" y="427028"/>
                </a:lnTo>
                <a:lnTo>
                  <a:pt x="2394386" y="386813"/>
                </a:lnTo>
                <a:lnTo>
                  <a:pt x="2397001" y="357761"/>
                </a:lnTo>
                <a:lnTo>
                  <a:pt x="2396430" y="147336"/>
                </a:lnTo>
                <a:lnTo>
                  <a:pt x="2387204" y="105561"/>
                </a:lnTo>
                <a:lnTo>
                  <a:pt x="2367901" y="68648"/>
                </a:lnTo>
                <a:lnTo>
                  <a:pt x="2340074" y="38150"/>
                </a:lnTo>
                <a:lnTo>
                  <a:pt x="2305276" y="15621"/>
                </a:lnTo>
                <a:lnTo>
                  <a:pt x="2265061" y="2614"/>
                </a:lnTo>
                <a:lnTo>
                  <a:pt x="2236008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2837740" y="10763806"/>
            <a:ext cx="1170305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1000">
                <a:solidFill>
                  <a:srgbClr val="FFFFFF"/>
                </a:solidFill>
                <a:latin typeface="Segoe UI"/>
                <a:cs typeface="Segoe UI"/>
              </a:rPr>
              <a:t>ݸ๗ս</a:t>
            </a:r>
            <a:r>
              <a:rPr dirty="0" sz="1950" spc="620">
                <a:solidFill>
                  <a:srgbClr val="FFFFFF"/>
                </a:solidFill>
                <a:latin typeface="Segoe UI"/>
                <a:cs typeface="Segoe UI"/>
              </a:rPr>
              <a:t>۸</a:t>
            </a:r>
            <a:r>
              <a:rPr dirty="0" sz="1950" spc="-254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032361" y="10593033"/>
            <a:ext cx="4114254" cy="66185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121800" y="10628809"/>
            <a:ext cx="3953510" cy="518795"/>
          </a:xfrm>
          <a:custGeom>
            <a:avLst/>
            <a:gdLst/>
            <a:ahLst/>
            <a:cxnLst/>
            <a:rect l="l" t="t" r="r" b="b"/>
            <a:pathLst>
              <a:path w="3953509" h="518795">
                <a:moveTo>
                  <a:pt x="0" y="0"/>
                </a:moveTo>
                <a:lnTo>
                  <a:pt x="3953262" y="0"/>
                </a:lnTo>
                <a:lnTo>
                  <a:pt x="3953262" y="518753"/>
                </a:lnTo>
                <a:lnTo>
                  <a:pt x="0" y="518753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200281" y="10593033"/>
            <a:ext cx="4114254" cy="66185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271832" y="10628809"/>
            <a:ext cx="3971290" cy="518795"/>
          </a:xfrm>
          <a:custGeom>
            <a:avLst/>
            <a:gdLst/>
            <a:ahLst/>
            <a:cxnLst/>
            <a:rect l="l" t="t" r="r" b="b"/>
            <a:pathLst>
              <a:path w="3971290" h="518795">
                <a:moveTo>
                  <a:pt x="0" y="0"/>
                </a:moveTo>
                <a:lnTo>
                  <a:pt x="3971146" y="0"/>
                </a:lnTo>
                <a:lnTo>
                  <a:pt x="3971146" y="518753"/>
                </a:lnTo>
                <a:lnTo>
                  <a:pt x="0" y="518753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6174075" y="10758309"/>
            <a:ext cx="6008370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170045" algn="l"/>
              </a:tabLst>
            </a:pPr>
            <a:r>
              <a:rPr dirty="0" sz="2100" spc="725">
                <a:latin typeface="Segoe UI"/>
                <a:cs typeface="Segoe UI"/>
              </a:rPr>
              <a:t>०ᨳܻࢩړ</a:t>
            </a:r>
            <a:r>
              <a:rPr dirty="0" sz="2100" spc="600">
                <a:latin typeface="Segoe UI"/>
                <a:cs typeface="Segoe UI"/>
              </a:rPr>
              <a:t>ຉ</a:t>
            </a:r>
            <a:r>
              <a:rPr dirty="0" sz="2100">
                <a:latin typeface="Segoe UI"/>
                <a:cs typeface="Segoe UI"/>
              </a:rPr>
              <a:t>	</a:t>
            </a:r>
            <a:r>
              <a:rPr dirty="0" sz="2100" spc="475">
                <a:latin typeface="Segoe UI"/>
                <a:cs typeface="Segoe UI"/>
              </a:rPr>
              <a:t>አֺ஑ړᦧ</a:t>
            </a:r>
            <a:r>
              <a:rPr dirty="0" sz="2100" spc="290">
                <a:latin typeface="Segoe UI"/>
                <a:cs typeface="Segoe UI"/>
              </a:rPr>
              <a:t>֌</a:t>
            </a:r>
            <a:r>
              <a:rPr dirty="0" sz="2100" spc="-295"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3234530" y="3643514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 h="0">
                <a:moveTo>
                  <a:pt x="0" y="0"/>
                </a:moveTo>
                <a:lnTo>
                  <a:pt x="329970" y="0"/>
                </a:lnTo>
              </a:path>
            </a:pathLst>
          </a:custGeom>
          <a:ln w="178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564508" y="3589855"/>
            <a:ext cx="143510" cy="107950"/>
          </a:xfrm>
          <a:custGeom>
            <a:avLst/>
            <a:gdLst/>
            <a:ahLst/>
            <a:cxnLst/>
            <a:rect l="l" t="t" r="r" b="b"/>
            <a:pathLst>
              <a:path w="143509" h="107950">
                <a:moveTo>
                  <a:pt x="0" y="0"/>
                </a:moveTo>
                <a:lnTo>
                  <a:pt x="0" y="107328"/>
                </a:lnTo>
                <a:lnTo>
                  <a:pt x="143095" y="536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3564500" y="3589849"/>
            <a:ext cx="143510" cy="107950"/>
          </a:xfrm>
          <a:custGeom>
            <a:avLst/>
            <a:gdLst/>
            <a:ahLst/>
            <a:cxnLst/>
            <a:rect l="l" t="t" r="r" b="b"/>
            <a:pathLst>
              <a:path w="143509" h="107950">
                <a:moveTo>
                  <a:pt x="143104" y="53664"/>
                </a:moveTo>
                <a:lnTo>
                  <a:pt x="0" y="0"/>
                </a:lnTo>
                <a:lnTo>
                  <a:pt x="0" y="107328"/>
                </a:lnTo>
                <a:lnTo>
                  <a:pt x="143104" y="53664"/>
                </a:lnTo>
                <a:close/>
              </a:path>
            </a:pathLst>
          </a:custGeom>
          <a:ln w="178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3234530" y="5968962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 h="0">
                <a:moveTo>
                  <a:pt x="0" y="0"/>
                </a:moveTo>
                <a:lnTo>
                  <a:pt x="329970" y="0"/>
                </a:lnTo>
              </a:path>
            </a:pathLst>
          </a:custGeom>
          <a:ln w="178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564508" y="5915303"/>
            <a:ext cx="143510" cy="107950"/>
          </a:xfrm>
          <a:custGeom>
            <a:avLst/>
            <a:gdLst/>
            <a:ahLst/>
            <a:cxnLst/>
            <a:rect l="l" t="t" r="r" b="b"/>
            <a:pathLst>
              <a:path w="143509" h="107950">
                <a:moveTo>
                  <a:pt x="0" y="0"/>
                </a:moveTo>
                <a:lnTo>
                  <a:pt x="0" y="107328"/>
                </a:lnTo>
                <a:lnTo>
                  <a:pt x="143095" y="536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564500" y="5915298"/>
            <a:ext cx="143510" cy="107950"/>
          </a:xfrm>
          <a:custGeom>
            <a:avLst/>
            <a:gdLst/>
            <a:ahLst/>
            <a:cxnLst/>
            <a:rect l="l" t="t" r="r" b="b"/>
            <a:pathLst>
              <a:path w="143509" h="107950">
                <a:moveTo>
                  <a:pt x="143104" y="53664"/>
                </a:moveTo>
                <a:lnTo>
                  <a:pt x="0" y="0"/>
                </a:lnTo>
                <a:lnTo>
                  <a:pt x="0" y="107328"/>
                </a:lnTo>
                <a:lnTo>
                  <a:pt x="143104" y="53664"/>
                </a:lnTo>
                <a:close/>
              </a:path>
            </a:pathLst>
          </a:custGeom>
          <a:ln w="178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3234530" y="8759500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 h="0">
                <a:moveTo>
                  <a:pt x="0" y="0"/>
                </a:moveTo>
                <a:lnTo>
                  <a:pt x="329970" y="0"/>
                </a:lnTo>
              </a:path>
            </a:pathLst>
          </a:custGeom>
          <a:ln w="178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3564508" y="8705843"/>
            <a:ext cx="143510" cy="107314"/>
          </a:xfrm>
          <a:custGeom>
            <a:avLst/>
            <a:gdLst/>
            <a:ahLst/>
            <a:cxnLst/>
            <a:rect l="l" t="t" r="r" b="b"/>
            <a:pathLst>
              <a:path w="143509" h="107315">
                <a:moveTo>
                  <a:pt x="0" y="0"/>
                </a:moveTo>
                <a:lnTo>
                  <a:pt x="0" y="107327"/>
                </a:lnTo>
                <a:lnTo>
                  <a:pt x="143095" y="536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564500" y="8705836"/>
            <a:ext cx="143510" cy="107950"/>
          </a:xfrm>
          <a:custGeom>
            <a:avLst/>
            <a:gdLst/>
            <a:ahLst/>
            <a:cxnLst/>
            <a:rect l="l" t="t" r="r" b="b"/>
            <a:pathLst>
              <a:path w="143509" h="107950">
                <a:moveTo>
                  <a:pt x="143104" y="53664"/>
                </a:moveTo>
                <a:lnTo>
                  <a:pt x="0" y="0"/>
                </a:lnTo>
                <a:lnTo>
                  <a:pt x="0" y="107328"/>
                </a:lnTo>
                <a:lnTo>
                  <a:pt x="143104" y="53664"/>
                </a:lnTo>
                <a:close/>
              </a:path>
            </a:pathLst>
          </a:custGeom>
          <a:ln w="178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200281" y="9179876"/>
            <a:ext cx="4114254" cy="66185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9271832" y="9215652"/>
            <a:ext cx="3971290" cy="501015"/>
          </a:xfrm>
          <a:custGeom>
            <a:avLst/>
            <a:gdLst/>
            <a:ahLst/>
            <a:cxnLst/>
            <a:rect l="l" t="t" r="r" b="b"/>
            <a:pathLst>
              <a:path w="3971290" h="501015">
                <a:moveTo>
                  <a:pt x="0" y="0"/>
                </a:moveTo>
                <a:lnTo>
                  <a:pt x="3971146" y="0"/>
                </a:lnTo>
                <a:lnTo>
                  <a:pt x="3971146" y="500865"/>
                </a:lnTo>
                <a:lnTo>
                  <a:pt x="0" y="5008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5121800" y="8628642"/>
            <a:ext cx="8121650" cy="1088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635">
              <a:lnSpc>
                <a:spcPct val="100000"/>
              </a:lnSpc>
            </a:pPr>
            <a:r>
              <a:rPr dirty="0" sz="2100" spc="575">
                <a:latin typeface="Segoe UI"/>
                <a:cs typeface="Segoe UI"/>
              </a:rPr>
              <a:t>ݸᗝۖ</a:t>
            </a:r>
            <a:r>
              <a:rPr dirty="0" sz="2100">
                <a:latin typeface="Segoe UI"/>
                <a:cs typeface="Segoe UI"/>
              </a:rPr>
              <a:t>֢</a:t>
            </a:r>
            <a:r>
              <a:rPr dirty="0" sz="2100" spc="-295"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650">
              <a:latin typeface="Times New Roman"/>
              <a:cs typeface="Times New Roman"/>
            </a:endParaRPr>
          </a:p>
          <a:p>
            <a:pPr algn="ctr" marR="635">
              <a:lnSpc>
                <a:spcPct val="100000"/>
              </a:lnSpc>
              <a:tabLst>
                <a:tab pos="4157345" algn="l"/>
              </a:tabLst>
            </a:pPr>
            <a:r>
              <a:rPr dirty="0" sz="2100" spc="509">
                <a:latin typeface="Segoe UI"/>
                <a:cs typeface="Segoe UI"/>
              </a:rPr>
              <a:t>ᮒկಸ</a:t>
            </a:r>
            <a:r>
              <a:rPr dirty="0" sz="2100" spc="265">
                <a:latin typeface="Segoe UI"/>
                <a:cs typeface="Segoe UI"/>
              </a:rPr>
              <a:t>ޞ</a:t>
            </a:r>
            <a:r>
              <a:rPr dirty="0" sz="2100">
                <a:latin typeface="Segoe UI"/>
                <a:cs typeface="Segoe UI"/>
              </a:rPr>
              <a:t>	</a:t>
            </a:r>
            <a:r>
              <a:rPr dirty="0" sz="2100" spc="290">
                <a:latin typeface="Segoe UI"/>
                <a:cs typeface="Segoe UI"/>
              </a:rPr>
              <a:t>ࣁᕚಸ</a:t>
            </a:r>
            <a:r>
              <a:rPr dirty="0" sz="2100" spc="10">
                <a:latin typeface="Segoe UI"/>
                <a:cs typeface="Segoe UI"/>
              </a:rPr>
              <a:t>ޞ</a:t>
            </a:r>
            <a:r>
              <a:rPr dirty="0" sz="2100" spc="-295"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121800" y="9931175"/>
            <a:ext cx="8121650" cy="501015"/>
          </a:xfrm>
          <a:prstGeom prst="rect">
            <a:avLst/>
          </a:prstGeom>
          <a:solidFill>
            <a:srgbClr val="E1E1E1"/>
          </a:solidFill>
        </p:spPr>
        <p:txBody>
          <a:bodyPr wrap="square" lIns="0" tIns="0" rIns="0" bIns="0" rtlCol="0" vert="horz">
            <a:spAutoFit/>
          </a:bodyPr>
          <a:lstStyle/>
          <a:p>
            <a:pPr marL="1775460">
              <a:lnSpc>
                <a:spcPct val="100000"/>
              </a:lnSpc>
            </a:pPr>
            <a:r>
              <a:rPr dirty="0" sz="2100" spc="390">
                <a:latin typeface="Segoe UI"/>
                <a:cs typeface="Segoe UI"/>
              </a:rPr>
              <a:t>ᕮຎਂفහഝପ҅ଚኞ౮ݱᐿࢶ</a:t>
            </a:r>
            <a:r>
              <a:rPr dirty="0" sz="2100" spc="125">
                <a:latin typeface="Segoe UI"/>
                <a:cs typeface="Segoe UI"/>
              </a:rPr>
              <a:t>ᤒ</a:t>
            </a:r>
            <a:r>
              <a:rPr dirty="0" sz="2100" spc="-295"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359252" y="7259572"/>
            <a:ext cx="1546225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525">
                <a:latin typeface="Segoe UI"/>
                <a:cs typeface="Segoe UI"/>
              </a:rPr>
              <a:t>༄ັᅩ໊</a:t>
            </a:r>
            <a:r>
              <a:rPr dirty="0" sz="2100" spc="120">
                <a:latin typeface="Segoe UI"/>
                <a:cs typeface="Segoe UI"/>
              </a:rPr>
              <a:t>ḵ</a:t>
            </a:r>
            <a:r>
              <a:rPr dirty="0" sz="2100" spc="-295"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348864" y="4198044"/>
            <a:ext cx="1788795" cy="501015"/>
          </a:xfrm>
          <a:prstGeom prst="rect">
            <a:avLst/>
          </a:prstGeom>
          <a:solidFill>
            <a:srgbClr val="FFFFFF"/>
          </a:solidFill>
          <a:ln w="17888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82600">
              <a:lnSpc>
                <a:spcPct val="100000"/>
              </a:lnSpc>
            </a:pPr>
            <a:r>
              <a:rPr dirty="0" sz="1950" spc="-70">
                <a:latin typeface="Segoe UI"/>
                <a:cs typeface="Segoe UI"/>
              </a:rPr>
              <a:t>3LJHRQ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334439" y="4198044"/>
            <a:ext cx="1771014" cy="501015"/>
          </a:xfrm>
          <a:prstGeom prst="rect">
            <a:avLst/>
          </a:prstGeom>
          <a:solidFill>
            <a:srgbClr val="FFFFFF"/>
          </a:solidFill>
          <a:ln w="17888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950" spc="30">
                <a:latin typeface="Segoe UI"/>
                <a:cs typeface="Segoe UI"/>
              </a:rPr>
              <a:t>0DSL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1320014" y="4198044"/>
            <a:ext cx="1771014" cy="501015"/>
          </a:xfrm>
          <a:prstGeom prst="rect">
            <a:avLst/>
          </a:prstGeom>
          <a:solidFill>
            <a:srgbClr val="FFFFFF"/>
          </a:solidFill>
          <a:ln w="17888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R="12700">
              <a:lnSpc>
                <a:spcPct val="100000"/>
              </a:lnSpc>
            </a:pPr>
            <a:r>
              <a:rPr dirty="0" sz="1950" spc="-509">
                <a:latin typeface="Segoe UI"/>
                <a:cs typeface="Segoe UI"/>
              </a:rPr>
              <a:t>+WWS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121800" y="2668620"/>
            <a:ext cx="8121650" cy="518795"/>
          </a:xfrm>
          <a:prstGeom prst="rect">
            <a:avLst/>
          </a:prstGeom>
          <a:solidFill>
            <a:srgbClr val="00D4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635">
              <a:lnSpc>
                <a:spcPct val="100000"/>
              </a:lnSpc>
            </a:pPr>
            <a:r>
              <a:rPr dirty="0" sz="2100" spc="390">
                <a:latin typeface="Segoe UI"/>
                <a:cs typeface="Segoe UI"/>
              </a:rPr>
              <a:t>ಗᤈڹ݇හ๊</a:t>
            </a:r>
            <a:r>
              <a:rPr dirty="0" sz="2100" spc="114">
                <a:latin typeface="Segoe UI"/>
                <a:cs typeface="Segoe UI"/>
              </a:rPr>
              <a:t>ഘ</a:t>
            </a:r>
            <a:r>
              <a:rPr dirty="0" sz="2100" spc="-295"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348864" y="6541380"/>
            <a:ext cx="2790825" cy="501015"/>
          </a:xfrm>
          <a:prstGeom prst="rect">
            <a:avLst/>
          </a:prstGeom>
          <a:solidFill>
            <a:srgbClr val="FFFFFF"/>
          </a:solidFill>
          <a:ln w="17888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52169">
              <a:lnSpc>
                <a:spcPct val="100000"/>
              </a:lnSpc>
            </a:pPr>
            <a:r>
              <a:rPr dirty="0" sz="1700" spc="-10">
                <a:latin typeface="Segoe UI"/>
                <a:cs typeface="Segoe UI"/>
              </a:rPr>
              <a:t>୑ଉ༄ັᅩ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0300394" y="6541380"/>
            <a:ext cx="2790825" cy="501015"/>
          </a:xfrm>
          <a:prstGeom prst="rect">
            <a:avLst/>
          </a:prstGeom>
          <a:solidFill>
            <a:srgbClr val="FFFFFF"/>
          </a:solidFill>
          <a:ln w="17888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34060">
              <a:lnSpc>
                <a:spcPct val="100000"/>
              </a:lnSpc>
            </a:pPr>
            <a:r>
              <a:rPr dirty="0" sz="1700" spc="185">
                <a:latin typeface="Segoe UI"/>
                <a:cs typeface="Segoe UI"/>
              </a:rPr>
              <a:t>ӧԅᑮ༄ັᅩ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348864" y="7149574"/>
            <a:ext cx="2790825" cy="501015"/>
          </a:xfrm>
          <a:prstGeom prst="rect">
            <a:avLst/>
          </a:prstGeom>
          <a:solidFill>
            <a:srgbClr val="FFFFFF"/>
          </a:solidFill>
          <a:ln w="17888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52169">
              <a:lnSpc>
                <a:spcPct val="100000"/>
              </a:lnSpc>
            </a:pPr>
            <a:r>
              <a:rPr dirty="0" sz="1700" spc="245">
                <a:latin typeface="Segoe UI"/>
                <a:cs typeface="Segoe UI"/>
              </a:rPr>
              <a:t>۱ތ༄ັᅩ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348864" y="7757768"/>
            <a:ext cx="2790825" cy="501015"/>
          </a:xfrm>
          <a:prstGeom prst="rect">
            <a:avLst/>
          </a:prstGeom>
          <a:solidFill>
            <a:srgbClr val="FFFFFF"/>
          </a:solidFill>
          <a:ln w="17888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07695">
              <a:lnSpc>
                <a:spcPct val="100000"/>
              </a:lnSpc>
            </a:pPr>
            <a:r>
              <a:rPr dirty="0" sz="1700" spc="-140">
                <a:latin typeface="Segoe UI"/>
                <a:cs typeface="Segoe UI"/>
              </a:rPr>
              <a:t>-VRQ3DWK༄ັᅩ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121800" y="5011956"/>
            <a:ext cx="8121650" cy="501015"/>
          </a:xfrm>
          <a:prstGeom prst="rect">
            <a:avLst/>
          </a:prstGeom>
          <a:solidFill>
            <a:srgbClr val="00D4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635">
              <a:lnSpc>
                <a:spcPct val="100000"/>
              </a:lnSpc>
            </a:pPr>
            <a:r>
              <a:rPr dirty="0" sz="2100" spc="415">
                <a:latin typeface="Segoe UI"/>
                <a:cs typeface="Segoe UI"/>
              </a:rPr>
              <a:t>ಗᤈݸ݇හ๊</a:t>
            </a:r>
            <a:r>
              <a:rPr dirty="0" sz="2100" spc="145">
                <a:latin typeface="Segoe UI"/>
                <a:cs typeface="Segoe UI"/>
              </a:rPr>
              <a:t>ഘ</a:t>
            </a:r>
            <a:r>
              <a:rPr dirty="0" sz="2100" spc="-295"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0300394" y="7149574"/>
            <a:ext cx="2790825" cy="501015"/>
          </a:xfrm>
          <a:prstGeom prst="rect">
            <a:avLst/>
          </a:prstGeom>
          <a:solidFill>
            <a:srgbClr val="FFFFFF"/>
          </a:solidFill>
          <a:ln w="17888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34060">
              <a:lnSpc>
                <a:spcPct val="100000"/>
              </a:lnSpc>
            </a:pPr>
            <a:r>
              <a:rPr dirty="0" sz="1700" spc="320">
                <a:latin typeface="Segoe UI"/>
                <a:cs typeface="Segoe UI"/>
              </a:rPr>
              <a:t>ӧ۱ތ༄ັᅩ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0300394" y="7757768"/>
            <a:ext cx="2790825" cy="501015"/>
          </a:xfrm>
          <a:prstGeom prst="rect">
            <a:avLst/>
          </a:prstGeom>
          <a:solidFill>
            <a:srgbClr val="FFFFFF"/>
          </a:solidFill>
          <a:ln w="17888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19430">
              <a:lnSpc>
                <a:spcPct val="100000"/>
              </a:lnSpc>
            </a:pPr>
            <a:r>
              <a:rPr dirty="0" sz="1700" spc="-10">
                <a:latin typeface="Segoe UI"/>
                <a:cs typeface="Segoe UI"/>
              </a:rPr>
              <a:t>හഝପ݇හ༄ັᅩ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8557131" y="3507303"/>
            <a:ext cx="1242060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520">
                <a:latin typeface="Segoe UI"/>
                <a:cs typeface="Segoe UI"/>
              </a:rPr>
              <a:t>ڹᗝۖ</a:t>
            </a:r>
            <a:r>
              <a:rPr dirty="0" sz="2100">
                <a:latin typeface="Segoe UI"/>
                <a:cs typeface="Segoe UI"/>
              </a:rPr>
              <a:t>֢</a:t>
            </a:r>
            <a:r>
              <a:rPr dirty="0" sz="2100" spc="-295"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4202156" y="3527241"/>
            <a:ext cx="1411605" cy="258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14">
                <a:solidFill>
                  <a:srgbClr val="FFFFFF"/>
                </a:solidFill>
                <a:latin typeface="Segoe UI"/>
                <a:cs typeface="Segoe UI"/>
              </a:rPr>
              <a:t>$^SUH.SDUDP`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6550822" y="3512800"/>
            <a:ext cx="1683385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110">
                <a:solidFill>
                  <a:srgbClr val="FFFFFF"/>
                </a:solidFill>
                <a:latin typeface="Segoe UI"/>
                <a:cs typeface="Segoe UI"/>
              </a:rPr>
              <a:t>$^FDVH.SDUDP`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5121800" y="1255462"/>
            <a:ext cx="8121650" cy="501015"/>
          </a:xfrm>
          <a:prstGeom prst="rect">
            <a:avLst/>
          </a:prstGeom>
          <a:solidFill>
            <a:srgbClr val="E1E1E1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635">
              <a:lnSpc>
                <a:spcPct val="100000"/>
              </a:lnSpc>
            </a:pPr>
            <a:r>
              <a:rPr dirty="0" sz="2250" spc="-35">
                <a:latin typeface="Segoe UI"/>
                <a:cs typeface="Segoe UI"/>
              </a:rPr>
              <a:t>-HQNLQ</a:t>
            </a:r>
            <a:r>
              <a:rPr dirty="0" sz="2250" spc="-305">
                <a:latin typeface="Segoe UI"/>
                <a:cs typeface="Segoe UI"/>
              </a:rPr>
              <a:t>V</a:t>
            </a:r>
            <a:r>
              <a:rPr dirty="0" sz="2250" spc="-335">
                <a:latin typeface="Segoe UI"/>
                <a:cs typeface="Segoe UI"/>
              </a:rPr>
              <a:t> </a:t>
            </a:r>
            <a:endParaRPr sz="2250">
              <a:latin typeface="Segoe UI"/>
              <a:cs typeface="Segoe U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4370482" y="2802913"/>
            <a:ext cx="1075055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110">
                <a:solidFill>
                  <a:srgbClr val="FFFFFF"/>
                </a:solidFill>
                <a:latin typeface="Segoe UI"/>
                <a:cs typeface="Segoe UI"/>
              </a:rPr>
              <a:t>$^SDUDP`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4370482" y="5135404"/>
            <a:ext cx="1075055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110">
                <a:solidFill>
                  <a:srgbClr val="FFFFFF"/>
                </a:solidFill>
                <a:latin typeface="Segoe UI"/>
                <a:cs typeface="Segoe UI"/>
              </a:rPr>
              <a:t>$^SDUDP`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8405083" y="5839794"/>
            <a:ext cx="1546225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505">
                <a:latin typeface="Segoe UI"/>
                <a:cs typeface="Segoe UI"/>
              </a:rPr>
              <a:t>ၥᦶݸۖ</a:t>
            </a:r>
            <a:r>
              <a:rPr dirty="0" sz="2100">
                <a:latin typeface="Segoe UI"/>
                <a:cs typeface="Segoe UI"/>
              </a:rPr>
              <a:t>֢</a:t>
            </a:r>
            <a:r>
              <a:rPr dirty="0" sz="2100" spc="-295">
                <a:latin typeface="Segoe UI"/>
                <a:cs typeface="Segoe UI"/>
              </a:rPr>
              <a:t> 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4202156" y="5859733"/>
            <a:ext cx="1411605" cy="258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14">
                <a:solidFill>
                  <a:srgbClr val="FFFFFF"/>
                </a:solidFill>
                <a:latin typeface="Segoe UI"/>
                <a:cs typeface="Segoe UI"/>
              </a:rPr>
              <a:t>$^SUH.SDUDP`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6550822" y="5845291"/>
            <a:ext cx="1683385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110">
                <a:solidFill>
                  <a:srgbClr val="FFFFFF"/>
                </a:solidFill>
                <a:latin typeface="Segoe UI"/>
                <a:cs typeface="Segoe UI"/>
              </a:rPr>
              <a:t>$^FDVH.SDUDP`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14202156" y="8648581"/>
            <a:ext cx="1411605" cy="258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14">
                <a:solidFill>
                  <a:srgbClr val="FFFFFF"/>
                </a:solidFill>
                <a:latin typeface="Segoe UI"/>
                <a:cs typeface="Segoe UI"/>
              </a:rPr>
              <a:t>$^SUH.SDUDP`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16550822" y="8634139"/>
            <a:ext cx="1683385" cy="27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110">
                <a:solidFill>
                  <a:srgbClr val="FFFFFF"/>
                </a:solidFill>
                <a:latin typeface="Segoe UI"/>
                <a:cs typeface="Segoe UI"/>
              </a:rPr>
              <a:t>$^FDVH.SDUDP`</a:t>
            </a:r>
            <a:endParaRPr sz="19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1875"/>
              <a:t>“参数化</a:t>
            </a:r>
            <a:r>
              <a:rPr dirty="0" spc="620"/>
              <a:t>”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6688" y="3805907"/>
            <a:ext cx="7513320" cy="533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比如一个请求需要用到的参数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35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</a:pP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{</a:t>
            </a:r>
            <a:endParaRPr sz="4100">
              <a:latin typeface="Arial"/>
              <a:cs typeface="Arial"/>
            </a:endParaRPr>
          </a:p>
          <a:p>
            <a:pPr marL="776605">
              <a:lnSpc>
                <a:spcPct val="100000"/>
              </a:lnSpc>
              <a:spcBef>
                <a:spcPts val="25"/>
              </a:spcBef>
            </a:pPr>
            <a:r>
              <a:rPr dirty="0" sz="4100" spc="10">
                <a:solidFill>
                  <a:srgbClr val="7F7F7F"/>
                </a:solidFill>
                <a:latin typeface="Arial"/>
                <a:cs typeface="Arial"/>
              </a:rPr>
              <a:t>"sy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n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c":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f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a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4100" spc="10">
                <a:solidFill>
                  <a:srgbClr val="7F7F7F"/>
                </a:solidFill>
                <a:latin typeface="Arial"/>
                <a:cs typeface="Arial"/>
              </a:rPr>
              <a:t>s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,</a:t>
            </a:r>
            <a:endParaRPr sz="4100">
              <a:latin typeface="Arial"/>
              <a:cs typeface="Arial"/>
            </a:endParaRPr>
          </a:p>
          <a:p>
            <a:pPr marL="776605">
              <a:lnSpc>
                <a:spcPct val="100000"/>
              </a:lnSpc>
              <a:spcBef>
                <a:spcPts val="25"/>
              </a:spcBef>
            </a:pP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"ci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t</a:t>
            </a:r>
            <a:r>
              <a:rPr dirty="0" sz="4100" spc="10">
                <a:solidFill>
                  <a:srgbClr val="7F7F7F"/>
                </a:solidFill>
                <a:latin typeface="Arial"/>
                <a:cs typeface="Arial"/>
              </a:rPr>
              <a:t>y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d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":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1,</a:t>
            </a:r>
            <a:endParaRPr sz="4100">
              <a:latin typeface="Arial"/>
              <a:cs typeface="Arial"/>
            </a:endParaRPr>
          </a:p>
          <a:p>
            <a:pPr marL="776605">
              <a:lnSpc>
                <a:spcPct val="100000"/>
              </a:lnSpc>
              <a:spcBef>
                <a:spcPts val="25"/>
              </a:spcBef>
            </a:pP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"s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u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dirty="0" sz="4100" spc="10">
                <a:solidFill>
                  <a:srgbClr val="7F7F7F"/>
                </a:solidFill>
                <a:latin typeface="Arial"/>
                <a:cs typeface="Arial"/>
              </a:rPr>
              <a:t>c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":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0,</a:t>
            </a:r>
            <a:endParaRPr sz="4100">
              <a:latin typeface="Arial"/>
              <a:cs typeface="Arial"/>
            </a:endParaRPr>
          </a:p>
          <a:p>
            <a:pPr marL="776605">
              <a:lnSpc>
                <a:spcPct val="100000"/>
              </a:lnSpc>
              <a:spcBef>
                <a:spcPts val="25"/>
              </a:spcBef>
            </a:pP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"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u</a:t>
            </a:r>
            <a:r>
              <a:rPr dirty="0" sz="4100" spc="10">
                <a:solidFill>
                  <a:srgbClr val="7F7F7F"/>
                </a:solidFill>
                <a:latin typeface="Arial"/>
                <a:cs typeface="Arial"/>
              </a:rPr>
              <a:t>s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d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":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1234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,</a:t>
            </a:r>
            <a:endParaRPr sz="4100">
              <a:latin typeface="Arial"/>
              <a:cs typeface="Arial"/>
            </a:endParaRPr>
          </a:p>
          <a:p>
            <a:pPr marL="776605">
              <a:lnSpc>
                <a:spcPct val="100000"/>
              </a:lnSpc>
              <a:spcBef>
                <a:spcPts val="25"/>
              </a:spcBef>
            </a:pP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"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p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odu</a:t>
            </a:r>
            <a:r>
              <a:rPr dirty="0" sz="4100" spc="10">
                <a:solidFill>
                  <a:srgbClr val="7F7F7F"/>
                </a:solidFill>
                <a:latin typeface="Arial"/>
                <a:cs typeface="Arial"/>
              </a:rPr>
              <a:t>c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t</a:t>
            </a:r>
            <a:r>
              <a:rPr dirty="0" sz="410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d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"</a:t>
            </a: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:</a:t>
            </a:r>
            <a:r>
              <a:rPr dirty="0" sz="4100" spc="-11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baseline="3387" sz="6150" spc="-2977" b="1">
                <a:solidFill>
                  <a:srgbClr val="FF0000"/>
                </a:solidFill>
                <a:latin typeface="Arial"/>
                <a:cs typeface="Arial"/>
              </a:rPr>
              <a:t>$</a:t>
            </a:r>
            <a:r>
              <a:rPr dirty="0" sz="4100" spc="-295" b="1">
                <a:solidFill>
                  <a:srgbClr val="7F7F7F"/>
                </a:solidFill>
                <a:latin typeface="Arial"/>
                <a:cs typeface="Arial"/>
              </a:rPr>
              <a:t>0</a:t>
            </a:r>
            <a:r>
              <a:rPr dirty="0" baseline="3387" sz="6150" spc="-1957" b="1">
                <a:solidFill>
                  <a:srgbClr val="FF0000"/>
                </a:solidFill>
                <a:latin typeface="Arial"/>
                <a:cs typeface="Arial"/>
              </a:rPr>
              <a:t>{</a:t>
            </a:r>
            <a:r>
              <a:rPr dirty="0" sz="4100" spc="-975" b="1">
                <a:solidFill>
                  <a:srgbClr val="7F7F7F"/>
                </a:solidFill>
                <a:latin typeface="Arial"/>
                <a:cs typeface="Arial"/>
              </a:rPr>
              <a:t>0</a:t>
            </a:r>
            <a:r>
              <a:rPr dirty="0" baseline="3387" sz="6150" spc="-4004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4100" b="1">
                <a:solidFill>
                  <a:srgbClr val="7F7F7F"/>
                </a:solidFill>
                <a:latin typeface="Arial"/>
                <a:cs typeface="Arial"/>
              </a:rPr>
              <a:t>0</a:t>
            </a:r>
            <a:r>
              <a:rPr dirty="0" sz="4100" spc="-1880" b="1">
                <a:solidFill>
                  <a:srgbClr val="7F7F7F"/>
                </a:solidFill>
                <a:latin typeface="Arial"/>
                <a:cs typeface="Arial"/>
              </a:rPr>
              <a:t>0</a:t>
            </a:r>
            <a:r>
              <a:rPr dirty="0" baseline="3387" sz="6150" spc="-600" b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sz="4100" spc="-1880" b="1">
                <a:solidFill>
                  <a:srgbClr val="7F7F7F"/>
                </a:solidFill>
                <a:latin typeface="Arial"/>
                <a:cs typeface="Arial"/>
              </a:rPr>
              <a:t>4</a:t>
            </a:r>
            <a:r>
              <a:rPr dirty="0" baseline="3387" sz="6150" spc="-1282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4100" spc="-1420" b="1">
                <a:solidFill>
                  <a:srgbClr val="7F7F7F"/>
                </a:solidFill>
                <a:latin typeface="Arial"/>
                <a:cs typeface="Arial"/>
              </a:rPr>
              <a:t>3</a:t>
            </a:r>
            <a:r>
              <a:rPr dirty="0" baseline="3387" sz="6150" spc="-270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4100" spc="-2100" b="1">
                <a:solidFill>
                  <a:srgbClr val="7F7F7F"/>
                </a:solidFill>
                <a:latin typeface="Arial"/>
                <a:cs typeface="Arial"/>
              </a:rPr>
              <a:t>2</a:t>
            </a:r>
            <a:r>
              <a:rPr dirty="0" baseline="3387" sz="6150" spc="-61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4100" spc="-1870" b="1">
                <a:solidFill>
                  <a:srgbClr val="7F7F7F"/>
                </a:solidFill>
                <a:latin typeface="Arial"/>
                <a:cs typeface="Arial"/>
              </a:rPr>
              <a:t>1</a:t>
            </a:r>
            <a:r>
              <a:rPr dirty="0" baseline="3387" sz="6150" spc="7" b="1">
                <a:solidFill>
                  <a:srgbClr val="FF0000"/>
                </a:solidFill>
                <a:latin typeface="Arial"/>
                <a:cs typeface="Arial"/>
              </a:rPr>
              <a:t>du</a:t>
            </a:r>
            <a:r>
              <a:rPr dirty="0" baseline="3387" sz="6150" spc="7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3387" sz="615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baseline="3387" sz="615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baseline="3387" sz="6150" spc="15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baseline="3387" sz="6150" spc="7" b="1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baseline="3387" sz="6150">
              <a:latin typeface="Arial"/>
              <a:cs typeface="Arial"/>
            </a:endParaRPr>
          </a:p>
          <a:p>
            <a:pPr marL="99060">
              <a:lnSpc>
                <a:spcPct val="100000"/>
              </a:lnSpc>
              <a:spcBef>
                <a:spcPts val="25"/>
              </a:spcBef>
            </a:pPr>
            <a:r>
              <a:rPr dirty="0" sz="4100" spc="5">
                <a:solidFill>
                  <a:srgbClr val="7F7F7F"/>
                </a:solidFill>
                <a:latin typeface="Arial"/>
                <a:cs typeface="Arial"/>
              </a:rPr>
              <a:t>}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48721" y="5440923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3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548721" y="6890113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09"/>
                </a:lnTo>
                <a:lnTo>
                  <a:pt x="34987" y="618517"/>
                </a:lnTo>
                <a:lnTo>
                  <a:pt x="66703" y="679740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0"/>
                </a:lnTo>
                <a:lnTo>
                  <a:pt x="855450" y="618517"/>
                </a:lnTo>
                <a:lnTo>
                  <a:pt x="877498" y="552209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48721" y="8369015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4"/>
                </a:lnTo>
                <a:lnTo>
                  <a:pt x="22697" y="304494"/>
                </a:lnTo>
                <a:lnTo>
                  <a:pt x="5827" y="373001"/>
                </a:lnTo>
                <a:lnTo>
                  <a:pt x="0" y="445217"/>
                </a:lnTo>
                <a:lnTo>
                  <a:pt x="1475" y="481732"/>
                </a:lnTo>
                <a:lnTo>
                  <a:pt x="12939" y="552209"/>
                </a:lnTo>
                <a:lnTo>
                  <a:pt x="34987" y="618517"/>
                </a:lnTo>
                <a:lnTo>
                  <a:pt x="66703" y="679740"/>
                </a:lnTo>
                <a:lnTo>
                  <a:pt x="107172" y="734961"/>
                </a:lnTo>
                <a:lnTo>
                  <a:pt x="155475" y="783264"/>
                </a:lnTo>
                <a:lnTo>
                  <a:pt x="210696" y="823732"/>
                </a:lnTo>
                <a:lnTo>
                  <a:pt x="271919" y="855449"/>
                </a:lnTo>
                <a:lnTo>
                  <a:pt x="338227" y="877497"/>
                </a:lnTo>
                <a:lnTo>
                  <a:pt x="408704" y="888960"/>
                </a:lnTo>
                <a:lnTo>
                  <a:pt x="445218" y="890436"/>
                </a:lnTo>
                <a:lnTo>
                  <a:pt x="481733" y="888960"/>
                </a:lnTo>
                <a:lnTo>
                  <a:pt x="552210" y="877497"/>
                </a:lnTo>
                <a:lnTo>
                  <a:pt x="618518" y="855449"/>
                </a:lnTo>
                <a:lnTo>
                  <a:pt x="679741" y="823732"/>
                </a:lnTo>
                <a:lnTo>
                  <a:pt x="734962" y="783264"/>
                </a:lnTo>
                <a:lnTo>
                  <a:pt x="783265" y="734961"/>
                </a:lnTo>
                <a:lnTo>
                  <a:pt x="823733" y="679740"/>
                </a:lnTo>
                <a:lnTo>
                  <a:pt x="855450" y="618517"/>
                </a:lnTo>
                <a:lnTo>
                  <a:pt x="877498" y="552209"/>
                </a:lnTo>
                <a:lnTo>
                  <a:pt x="888961" y="481732"/>
                </a:lnTo>
                <a:lnTo>
                  <a:pt x="890437" y="445217"/>
                </a:lnTo>
                <a:lnTo>
                  <a:pt x="888961" y="408703"/>
                </a:lnTo>
                <a:lnTo>
                  <a:pt x="877498" y="338226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4"/>
                </a:lnTo>
                <a:lnTo>
                  <a:pt x="734962" y="107171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594920" y="2126216"/>
            <a:ext cx="9740265" cy="7548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85725">
              <a:lnSpc>
                <a:spcPct val="152900"/>
              </a:lnSpc>
            </a:pPr>
            <a:r>
              <a:rPr dirty="0" sz="3300" spc="-5">
                <a:solidFill>
                  <a:srgbClr val="7F7F7F"/>
                </a:solidFill>
                <a:latin typeface="宋体"/>
                <a:cs typeface="宋体"/>
              </a:rPr>
              <a:t>简单的理解就是： </a:t>
            </a:r>
            <a:r>
              <a:rPr dirty="0" sz="3200" spc="260" b="1">
                <a:solidFill>
                  <a:srgbClr val="FF7040"/>
                </a:solidFill>
                <a:latin typeface="Microsoft JhengHei UI"/>
                <a:cs typeface="Microsoft JhengHei UI"/>
              </a:rPr>
              <a:t>通过一些操作，将一个“值”替换掉测试用例里的一 </a:t>
            </a:r>
            <a:r>
              <a:rPr dirty="0" sz="3200" spc="430" b="1">
                <a:solidFill>
                  <a:srgbClr val="FF7040"/>
                </a:solidFill>
                <a:latin typeface="Microsoft JhengHei UI"/>
                <a:cs typeface="Microsoft JhengHei UI"/>
              </a:rPr>
              <a:t>个“替代字符</a:t>
            </a:r>
            <a:r>
              <a:rPr dirty="0" sz="3200" spc="2090" b="1">
                <a:solidFill>
                  <a:srgbClr val="FF7040"/>
                </a:solidFill>
                <a:latin typeface="Microsoft JhengHei UI"/>
                <a:cs typeface="Microsoft JhengHei UI"/>
              </a:rPr>
              <a:t>”</a:t>
            </a:r>
            <a:endParaRPr sz="3200">
              <a:latin typeface="Microsoft JhengHei UI"/>
              <a:cs typeface="Microsoft JhengHei UI"/>
            </a:endParaRPr>
          </a:p>
          <a:p>
            <a:pPr marL="1132205" indent="-1120140">
              <a:lnSpc>
                <a:spcPct val="100000"/>
              </a:lnSpc>
              <a:spcBef>
                <a:spcPts val="2039"/>
              </a:spcBef>
              <a:tabLst>
                <a:tab pos="3839210" algn="l"/>
              </a:tabLst>
            </a:pPr>
            <a:r>
              <a:rPr dirty="0" sz="3200" spc="475" b="1">
                <a:solidFill>
                  <a:srgbClr val="FF0000"/>
                </a:solidFill>
                <a:latin typeface="Microsoft JhengHei UI"/>
                <a:cs typeface="Microsoft JhengHei UI"/>
              </a:rPr>
              <a:t>$</a:t>
            </a:r>
            <a:r>
              <a:rPr dirty="0" sz="3200" spc="260" b="1">
                <a:solidFill>
                  <a:srgbClr val="FF0000"/>
                </a:solidFill>
                <a:latin typeface="Microsoft JhengHei UI"/>
                <a:cs typeface="Microsoft JhengHei UI"/>
              </a:rPr>
              <a:t>{</a:t>
            </a:r>
            <a:r>
              <a:rPr dirty="0" sz="3200" spc="300" b="1">
                <a:solidFill>
                  <a:srgbClr val="FF0000"/>
                </a:solidFill>
                <a:latin typeface="Microsoft JhengHei UI"/>
                <a:cs typeface="Microsoft JhengHei UI"/>
              </a:rPr>
              <a:t>my</a:t>
            </a:r>
            <a:r>
              <a:rPr dirty="0" sz="3200" spc="450" b="1">
                <a:solidFill>
                  <a:srgbClr val="FF0000"/>
                </a:solidFill>
                <a:latin typeface="Microsoft JhengHei UI"/>
                <a:cs typeface="Microsoft JhengHei UI"/>
              </a:rPr>
              <a:t>P</a:t>
            </a:r>
            <a:r>
              <a:rPr dirty="0" sz="3200" spc="380" b="1">
                <a:solidFill>
                  <a:srgbClr val="FF0000"/>
                </a:solidFill>
                <a:latin typeface="Microsoft JhengHei UI"/>
                <a:cs typeface="Microsoft JhengHei UI"/>
              </a:rPr>
              <a:t>r</a:t>
            </a:r>
            <a:r>
              <a:rPr dirty="0" sz="3200" spc="275" b="1">
                <a:solidFill>
                  <a:srgbClr val="FF0000"/>
                </a:solidFill>
                <a:latin typeface="Microsoft JhengHei UI"/>
                <a:cs typeface="Microsoft JhengHei UI"/>
              </a:rPr>
              <a:t>o</a:t>
            </a:r>
            <a:r>
              <a:rPr dirty="0" sz="3200" spc="280" b="1">
                <a:solidFill>
                  <a:srgbClr val="FF0000"/>
                </a:solidFill>
                <a:latin typeface="Microsoft JhengHei UI"/>
                <a:cs typeface="Microsoft JhengHei UI"/>
              </a:rPr>
              <a:t>d</a:t>
            </a:r>
            <a:r>
              <a:rPr dirty="0" sz="3200" spc="280" b="1">
                <a:solidFill>
                  <a:srgbClr val="FF0000"/>
                </a:solidFill>
                <a:latin typeface="Microsoft JhengHei UI"/>
                <a:cs typeface="Microsoft JhengHei UI"/>
              </a:rPr>
              <a:t>u</a:t>
            </a:r>
            <a:r>
              <a:rPr dirty="0" sz="3200" spc="434" b="1">
                <a:solidFill>
                  <a:srgbClr val="FF0000"/>
                </a:solidFill>
                <a:latin typeface="Microsoft JhengHei UI"/>
                <a:cs typeface="Microsoft JhengHei UI"/>
              </a:rPr>
              <a:t>c</a:t>
            </a:r>
            <a:r>
              <a:rPr dirty="0" sz="3200" spc="390" b="1">
                <a:solidFill>
                  <a:srgbClr val="FF0000"/>
                </a:solidFill>
                <a:latin typeface="Microsoft JhengHei UI"/>
                <a:cs typeface="Microsoft JhengHei UI"/>
              </a:rPr>
              <a:t>t</a:t>
            </a:r>
            <a:r>
              <a:rPr dirty="0" sz="3200" spc="85" b="1">
                <a:solidFill>
                  <a:srgbClr val="FF0000"/>
                </a:solidFill>
                <a:latin typeface="Microsoft JhengHei UI"/>
                <a:cs typeface="Microsoft JhengHei UI"/>
              </a:rPr>
              <a:t>I</a:t>
            </a:r>
            <a:r>
              <a:rPr dirty="0" sz="3200" spc="300" b="1">
                <a:solidFill>
                  <a:srgbClr val="FF0000"/>
                </a:solidFill>
                <a:latin typeface="Microsoft JhengHei UI"/>
                <a:cs typeface="Microsoft JhengHei UI"/>
              </a:rPr>
              <a:t>d</a:t>
            </a:r>
            <a:r>
              <a:rPr dirty="0" sz="3200" spc="20" b="1">
                <a:solidFill>
                  <a:srgbClr val="FF0000"/>
                </a:solidFill>
                <a:latin typeface="Microsoft JhengHei UI"/>
                <a:cs typeface="Microsoft JhengHei UI"/>
              </a:rPr>
              <a:t>}</a:t>
            </a:r>
            <a:r>
              <a:rPr dirty="0" sz="3200" b="1">
                <a:solidFill>
                  <a:srgbClr val="FF0000"/>
                </a:solidFill>
                <a:latin typeface="Microsoft JhengHei UI"/>
                <a:cs typeface="Microsoft JhengHei UI"/>
              </a:rPr>
              <a:t>	</a:t>
            </a:r>
            <a:r>
              <a:rPr dirty="0" sz="3300" spc="235">
                <a:solidFill>
                  <a:srgbClr val="6C6969"/>
                </a:solidFill>
                <a:latin typeface="宋体"/>
                <a:cs typeface="宋体"/>
              </a:rPr>
              <a:t>的值可以通过配置获取到</a:t>
            </a:r>
            <a:endParaRPr sz="33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 marL="1132205">
              <a:lnSpc>
                <a:spcPct val="100000"/>
              </a:lnSpc>
              <a:spcBef>
                <a:spcPts val="2160"/>
              </a:spcBef>
            </a:pPr>
            <a:r>
              <a:rPr dirty="0" sz="3500" spc="560" b="1">
                <a:solidFill>
                  <a:srgbClr val="FCBB00"/>
                </a:solidFill>
                <a:latin typeface="Microsoft JhengHei UI"/>
                <a:cs typeface="Microsoft JhengHei UI"/>
              </a:rPr>
              <a:t>K</a:t>
            </a:r>
            <a:r>
              <a:rPr dirty="0" sz="3500" spc="505" b="1">
                <a:solidFill>
                  <a:srgbClr val="FCBB0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535" b="1">
                <a:solidFill>
                  <a:srgbClr val="FCBB00"/>
                </a:solidFill>
                <a:latin typeface="Microsoft JhengHei UI"/>
                <a:cs typeface="Microsoft JhengHei UI"/>
              </a:rPr>
              <a:t>Y</a:t>
            </a:r>
            <a:r>
              <a:rPr dirty="0" sz="3500" spc="-20" b="1">
                <a:solidFill>
                  <a:srgbClr val="FCBB00"/>
                </a:solidFill>
                <a:latin typeface="Microsoft JhengHei UI"/>
                <a:cs typeface="Microsoft JhengHei UI"/>
              </a:rPr>
              <a:t>-</a:t>
            </a:r>
            <a:r>
              <a:rPr dirty="0" sz="3500" spc="390" b="1">
                <a:solidFill>
                  <a:srgbClr val="FCBB00"/>
                </a:solidFill>
                <a:latin typeface="Microsoft JhengHei UI"/>
                <a:cs typeface="Microsoft JhengHei UI"/>
              </a:rPr>
              <a:t>V</a:t>
            </a:r>
            <a:r>
              <a:rPr dirty="0" sz="3500" spc="405" b="1">
                <a:solidFill>
                  <a:srgbClr val="FCBB00"/>
                </a:solidFill>
                <a:latin typeface="Microsoft JhengHei UI"/>
                <a:cs typeface="Microsoft JhengHei UI"/>
              </a:rPr>
              <a:t>A</a:t>
            </a:r>
            <a:r>
              <a:rPr dirty="0" sz="3500" spc="555" b="1">
                <a:solidFill>
                  <a:srgbClr val="FCBB00"/>
                </a:solidFill>
                <a:latin typeface="Microsoft JhengHei UI"/>
                <a:cs typeface="Microsoft JhengHei UI"/>
              </a:rPr>
              <a:t>L</a:t>
            </a:r>
            <a:r>
              <a:rPr dirty="0" sz="3500" spc="360" b="1">
                <a:solidFill>
                  <a:srgbClr val="FCBB00"/>
                </a:solidFill>
                <a:latin typeface="Microsoft JhengHei UI"/>
                <a:cs typeface="Microsoft JhengHei UI"/>
              </a:rPr>
              <a:t>U</a:t>
            </a:r>
            <a:r>
              <a:rPr dirty="0" sz="3500" spc="380" b="1">
                <a:solidFill>
                  <a:srgbClr val="FCBB00"/>
                </a:solidFill>
                <a:latin typeface="Microsoft JhengHei UI"/>
                <a:cs typeface="Microsoft JhengHei UI"/>
              </a:rPr>
              <a:t>E</a:t>
            </a:r>
            <a:endParaRPr sz="3500">
              <a:latin typeface="Microsoft JhengHei UI"/>
              <a:cs typeface="Microsoft JhengHei UI"/>
            </a:endParaRPr>
          </a:p>
          <a:p>
            <a:pPr marL="1132205">
              <a:lnSpc>
                <a:spcPct val="100000"/>
              </a:lnSpc>
              <a:spcBef>
                <a:spcPts val="675"/>
              </a:spcBef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配</a:t>
            </a:r>
            <a:r>
              <a:rPr dirty="0" sz="3300" spc="-5">
                <a:solidFill>
                  <a:srgbClr val="7F7F7F"/>
                </a:solidFill>
                <a:latin typeface="宋体"/>
                <a:cs typeface="宋体"/>
              </a:rPr>
              <a:t>置</a:t>
            </a:r>
            <a:r>
              <a:rPr dirty="0" sz="3300" spc="-5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300" spc="75">
                <a:solidFill>
                  <a:srgbClr val="7F7F7F"/>
                </a:solidFill>
                <a:latin typeface="宋体"/>
                <a:cs typeface="宋体"/>
              </a:rPr>
              <a:t>va</a:t>
            </a:r>
            <a:r>
              <a:rPr dirty="0" sz="3300" spc="75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3300" spc="635">
                <a:solidFill>
                  <a:srgbClr val="7F7F7F"/>
                </a:solidFill>
                <a:latin typeface="宋体"/>
                <a:cs typeface="宋体"/>
              </a:rPr>
              <a:t>u</a:t>
            </a:r>
            <a:r>
              <a:rPr dirty="0" sz="3300" spc="64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300" spc="650">
                <a:solidFill>
                  <a:srgbClr val="7F7F7F"/>
                </a:solidFill>
                <a:latin typeface="宋体"/>
                <a:cs typeface="宋体"/>
              </a:rPr>
              <a:t>=</a:t>
            </a:r>
            <a:r>
              <a:rPr dirty="0" sz="3300" spc="750">
                <a:solidFill>
                  <a:srgbClr val="7F7F7F"/>
                </a:solidFill>
                <a:latin typeface="宋体"/>
                <a:cs typeface="宋体"/>
              </a:rPr>
              <a:t>0000</a:t>
            </a:r>
            <a:r>
              <a:rPr dirty="0" sz="3300" spc="780">
                <a:solidFill>
                  <a:srgbClr val="7F7F7F"/>
                </a:solidFill>
                <a:latin typeface="宋体"/>
                <a:cs typeface="宋体"/>
              </a:rPr>
              <a:t>4</a:t>
            </a:r>
            <a:r>
              <a:rPr dirty="0" sz="3300" spc="750">
                <a:solidFill>
                  <a:srgbClr val="7F7F7F"/>
                </a:solidFill>
                <a:latin typeface="宋体"/>
                <a:cs typeface="宋体"/>
              </a:rPr>
              <a:t>32</a:t>
            </a:r>
            <a:r>
              <a:rPr dirty="0" sz="3300" spc="515">
                <a:solidFill>
                  <a:srgbClr val="7F7F7F"/>
                </a:solidFill>
                <a:latin typeface="宋体"/>
                <a:cs typeface="宋体"/>
              </a:rPr>
              <a:t>1</a:t>
            </a:r>
            <a:endParaRPr sz="3300">
              <a:latin typeface="宋体"/>
              <a:cs typeface="宋体"/>
            </a:endParaRPr>
          </a:p>
          <a:p>
            <a:pPr marL="1132205">
              <a:lnSpc>
                <a:spcPct val="100000"/>
              </a:lnSpc>
              <a:spcBef>
                <a:spcPts val="2500"/>
              </a:spcBef>
            </a:pPr>
            <a:r>
              <a:rPr dirty="0" sz="3500" spc="370" b="1">
                <a:solidFill>
                  <a:srgbClr val="F39C12"/>
                </a:solidFill>
                <a:latin typeface="Microsoft JhengHei UI"/>
                <a:cs typeface="Microsoft JhengHei UI"/>
              </a:rPr>
              <a:t>S</a:t>
            </a:r>
            <a:r>
              <a:rPr dirty="0" sz="3500" spc="440" b="1">
                <a:solidFill>
                  <a:srgbClr val="F39C12"/>
                </a:solidFill>
                <a:latin typeface="Microsoft JhengHei UI"/>
                <a:cs typeface="Microsoft JhengHei UI"/>
              </a:rPr>
              <a:t>Q</a:t>
            </a:r>
            <a:r>
              <a:rPr dirty="0" sz="3500" spc="555" b="1">
                <a:solidFill>
                  <a:srgbClr val="F39C12"/>
                </a:solidFill>
                <a:latin typeface="Microsoft JhengHei UI"/>
                <a:cs typeface="Microsoft JhengHei UI"/>
              </a:rPr>
              <a:t>L</a:t>
            </a:r>
            <a:r>
              <a:rPr dirty="0" sz="3500" spc="330" b="1">
                <a:solidFill>
                  <a:srgbClr val="F39C12"/>
                </a:solidFill>
                <a:latin typeface="Microsoft JhengHei UI"/>
                <a:cs typeface="Microsoft JhengHei UI"/>
              </a:rPr>
              <a:t>获取</a:t>
            </a:r>
            <a:endParaRPr sz="3500">
              <a:latin typeface="Microsoft JhengHei UI"/>
              <a:cs typeface="Microsoft JhengHei UI"/>
            </a:endParaRPr>
          </a:p>
          <a:p>
            <a:pPr marL="1132205">
              <a:lnSpc>
                <a:spcPct val="100000"/>
              </a:lnSpc>
              <a:spcBef>
                <a:spcPts val="755"/>
              </a:spcBef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执行一个</a:t>
            </a:r>
            <a:r>
              <a:rPr dirty="0" sz="3300" spc="450">
                <a:solidFill>
                  <a:srgbClr val="7F7F7F"/>
                </a:solidFill>
                <a:latin typeface="宋体"/>
                <a:cs typeface="宋体"/>
              </a:rPr>
              <a:t>se</a:t>
            </a:r>
            <a:r>
              <a:rPr dirty="0" sz="3300" spc="-640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3300" spc="52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300" spc="185">
                <a:solidFill>
                  <a:srgbClr val="7F7F7F"/>
                </a:solidFill>
                <a:latin typeface="宋体"/>
                <a:cs typeface="宋体"/>
              </a:rPr>
              <a:t>c</a:t>
            </a:r>
            <a:r>
              <a:rPr dirty="0" sz="3300" spc="180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语句来实时查询得到可用</a:t>
            </a:r>
            <a:r>
              <a:rPr dirty="0" sz="3300" spc="50">
                <a:solidFill>
                  <a:srgbClr val="7F7F7F"/>
                </a:solidFill>
                <a:latin typeface="宋体"/>
                <a:cs typeface="宋体"/>
              </a:rPr>
              <a:t>id</a:t>
            </a:r>
            <a:endParaRPr sz="3300">
              <a:latin typeface="宋体"/>
              <a:cs typeface="宋体"/>
            </a:endParaRPr>
          </a:p>
          <a:p>
            <a:pPr marL="1132205">
              <a:lnSpc>
                <a:spcPct val="100000"/>
              </a:lnSpc>
              <a:spcBef>
                <a:spcPts val="2800"/>
              </a:spcBef>
            </a:pPr>
            <a:r>
              <a:rPr dirty="0" sz="3500" spc="330" b="1">
                <a:solidFill>
                  <a:srgbClr val="FF8E2B"/>
                </a:solidFill>
                <a:latin typeface="Microsoft JhengHei UI"/>
                <a:cs typeface="Microsoft JhengHei UI"/>
              </a:rPr>
              <a:t>已有测试用例</a:t>
            </a:r>
            <a:endParaRPr sz="3500">
              <a:latin typeface="Microsoft JhengHei UI"/>
              <a:cs typeface="Microsoft JhengHei UI"/>
            </a:endParaRPr>
          </a:p>
          <a:p>
            <a:pPr marL="1132205">
              <a:lnSpc>
                <a:spcPct val="100000"/>
              </a:lnSpc>
              <a:spcBef>
                <a:spcPts val="950"/>
              </a:spcBef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某个接口接口测试用例的返回结果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4302" y="5687001"/>
            <a:ext cx="33972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819">
                <a:solidFill>
                  <a:srgbClr val="FFFFFF"/>
                </a:solidFill>
                <a:latin typeface="宋体"/>
                <a:cs typeface="宋体"/>
              </a:rPr>
              <a:t>A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2155" y="7136191"/>
            <a:ext cx="32385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695">
                <a:solidFill>
                  <a:srgbClr val="FFFFFF"/>
                </a:solidFill>
                <a:latin typeface="宋体"/>
                <a:cs typeface="宋体"/>
              </a:rPr>
              <a:t>B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12991" y="8615093"/>
            <a:ext cx="34226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840">
                <a:solidFill>
                  <a:srgbClr val="FFFFFF"/>
                </a:solidFill>
                <a:latin typeface="宋体"/>
                <a:cs typeface="宋体"/>
              </a:rPr>
              <a:t>C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5621"/>
            <a:ext cx="6544309" cy="10223500"/>
          </a:xfrm>
          <a:custGeom>
            <a:avLst/>
            <a:gdLst/>
            <a:ahLst/>
            <a:cxnLst/>
            <a:rect l="l" t="t" r="r" b="b"/>
            <a:pathLst>
              <a:path w="6544309" h="10223500">
                <a:moveTo>
                  <a:pt x="6543884" y="10222934"/>
                </a:moveTo>
                <a:lnTo>
                  <a:pt x="6543884" y="0"/>
                </a:lnTo>
                <a:lnTo>
                  <a:pt x="0" y="0"/>
                </a:lnTo>
                <a:lnTo>
                  <a:pt x="0" y="10222934"/>
                </a:lnTo>
                <a:lnTo>
                  <a:pt x="6543884" y="10222934"/>
                </a:lnTo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09234" y="7706571"/>
            <a:ext cx="4240708" cy="2858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72495" y="7706571"/>
            <a:ext cx="4240708" cy="2858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149829" y="1965842"/>
            <a:ext cx="8990330" cy="899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239000" algn="l"/>
              </a:tabLst>
            </a:pPr>
            <a:r>
              <a:rPr dirty="0" baseline="-8138" sz="105975" spc="-8572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3650" spc="35" b="1">
                <a:solidFill>
                  <a:srgbClr val="00CDC1"/>
                </a:solidFill>
                <a:latin typeface="微软雅黑"/>
                <a:cs typeface="微软雅黑"/>
              </a:rPr>
              <a:t>概</a:t>
            </a:r>
            <a:r>
              <a:rPr dirty="0" sz="13650" b="1">
                <a:solidFill>
                  <a:srgbClr val="00CDC1"/>
                </a:solidFill>
                <a:latin typeface="微软雅黑"/>
                <a:cs typeface="微软雅黑"/>
              </a:rPr>
              <a:t>	</a:t>
            </a:r>
            <a:r>
              <a:rPr dirty="0" sz="13650" spc="35" b="1">
                <a:solidFill>
                  <a:srgbClr val="00CDC1"/>
                </a:solidFill>
                <a:latin typeface="微软雅黑"/>
                <a:cs typeface="微软雅黑"/>
              </a:rPr>
              <a:t>述</a:t>
            </a:r>
            <a:endParaRPr sz="1365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7574" y="1047088"/>
            <a:ext cx="14376525" cy="10261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842754" y="1157779"/>
            <a:ext cx="13866446" cy="9814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参数化实</a:t>
            </a:r>
            <a:r>
              <a:rPr dirty="0" spc="114"/>
              <a:t>例</a:t>
            </a:r>
            <a:r>
              <a:rPr dirty="0" spc="-635"/>
              <a:t> 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1012" y="4720211"/>
            <a:ext cx="4737735" cy="311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新建一个参数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50" spc="1889" b="1">
                <a:solidFill>
                  <a:srgbClr val="C00000"/>
                </a:solidFill>
                <a:latin typeface="Microsoft JhengHei UI"/>
                <a:cs typeface="Microsoft JhengHei UI"/>
              </a:rPr>
              <a:t>“</a:t>
            </a:r>
            <a:r>
              <a:rPr dirty="0" sz="2850" spc="-459" b="1">
                <a:solidFill>
                  <a:srgbClr val="C00000"/>
                </a:solidFill>
                <a:latin typeface="Microsoft JhengHei UI"/>
                <a:cs typeface="Microsoft JhengHei UI"/>
              </a:rPr>
              <a:t> </a:t>
            </a:r>
            <a:r>
              <a:rPr dirty="0" sz="2950" spc="295" b="1">
                <a:solidFill>
                  <a:srgbClr val="C00000"/>
                </a:solidFill>
                <a:latin typeface="Microsoft JhengHei UI"/>
                <a:cs typeface="Microsoft JhengHei UI"/>
              </a:rPr>
              <a:t>sh</a:t>
            </a:r>
            <a:r>
              <a:rPr dirty="0" sz="2950" spc="295" b="1">
                <a:solidFill>
                  <a:srgbClr val="C00000"/>
                </a:solidFill>
                <a:latin typeface="Microsoft JhengHei UI"/>
                <a:cs typeface="Microsoft JhengHei UI"/>
              </a:rPr>
              <a:t>o</a:t>
            </a:r>
            <a:r>
              <a:rPr dirty="0" sz="2950" spc="250" b="1">
                <a:solidFill>
                  <a:srgbClr val="C00000"/>
                </a:solidFill>
                <a:latin typeface="Microsoft JhengHei UI"/>
                <a:cs typeface="Microsoft JhengHei UI"/>
              </a:rPr>
              <a:t>p</a:t>
            </a:r>
            <a:r>
              <a:rPr dirty="0" sz="2950" spc="250" b="1">
                <a:solidFill>
                  <a:srgbClr val="C00000"/>
                </a:solidFill>
                <a:latin typeface="Microsoft JhengHei UI"/>
                <a:cs typeface="Microsoft JhengHei UI"/>
              </a:rPr>
              <a:t>d</a:t>
            </a:r>
            <a:r>
              <a:rPr dirty="0" sz="2950" spc="295" b="1">
                <a:solidFill>
                  <a:srgbClr val="C00000"/>
                </a:solidFill>
                <a:latin typeface="Microsoft JhengHei UI"/>
                <a:cs typeface="Microsoft JhengHei UI"/>
              </a:rPr>
              <a:t>e</a:t>
            </a:r>
            <a:r>
              <a:rPr dirty="0" sz="2950" spc="200" b="1">
                <a:solidFill>
                  <a:srgbClr val="C00000"/>
                </a:solidFill>
                <a:latin typeface="Microsoft JhengHei UI"/>
                <a:cs typeface="Microsoft JhengHei UI"/>
              </a:rPr>
              <a:t>a</a:t>
            </a:r>
            <a:r>
              <a:rPr dirty="0" sz="2950" spc="220" b="1">
                <a:solidFill>
                  <a:srgbClr val="C00000"/>
                </a:solidFill>
                <a:latin typeface="Microsoft JhengHei UI"/>
                <a:cs typeface="Microsoft JhengHei UI"/>
              </a:rPr>
              <a:t>l</a:t>
            </a:r>
            <a:r>
              <a:rPr dirty="0" sz="2950" spc="220" b="1">
                <a:solidFill>
                  <a:srgbClr val="C00000"/>
                </a:solidFill>
                <a:latin typeface="Microsoft JhengHei UI"/>
                <a:cs typeface="Microsoft JhengHei UI"/>
              </a:rPr>
              <a:t>i</a:t>
            </a:r>
            <a:r>
              <a:rPr dirty="0" sz="2950" spc="165" b="1">
                <a:solidFill>
                  <a:srgbClr val="C00000"/>
                </a:solidFill>
                <a:latin typeface="Microsoft JhengHei UI"/>
                <a:cs typeface="Microsoft JhengHei UI"/>
              </a:rPr>
              <a:t>d</a:t>
            </a:r>
            <a:r>
              <a:rPr dirty="0" sz="2850" spc="2130" b="1">
                <a:solidFill>
                  <a:srgbClr val="C00000"/>
                </a:solidFill>
                <a:latin typeface="Microsoft JhengHei UI"/>
                <a:cs typeface="Microsoft JhengHei UI"/>
              </a:rPr>
              <a:t>”</a:t>
            </a:r>
            <a:r>
              <a:rPr dirty="0" sz="2850" spc="114" b="1">
                <a:solidFill>
                  <a:srgbClr val="7F7F7F"/>
                </a:solidFill>
                <a:latin typeface="Microsoft JhengHei UI"/>
                <a:cs typeface="Microsoft JhengHei UI"/>
              </a:rPr>
              <a:t>，</a:t>
            </a:r>
            <a:endParaRPr sz="2850">
              <a:latin typeface="Microsoft JhengHei UI"/>
              <a:cs typeface="Microsoft JhengHei UI"/>
            </a:endParaRPr>
          </a:p>
          <a:p>
            <a:pPr marL="12700" marR="5080">
              <a:lnSpc>
                <a:spcPct val="200300"/>
              </a:lnSpc>
              <a:spcBef>
                <a:spcPts val="120"/>
              </a:spcBef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执行一条</a:t>
            </a:r>
            <a:r>
              <a:rPr dirty="0" sz="2950" spc="530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2950" spc="525">
                <a:solidFill>
                  <a:srgbClr val="7F7F7F"/>
                </a:solidFill>
                <a:latin typeface="宋体"/>
                <a:cs typeface="宋体"/>
              </a:rPr>
              <a:t>q</a:t>
            </a:r>
            <a:r>
              <a:rPr dirty="0" sz="2950" spc="-545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，取用执行结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 果中</a:t>
            </a:r>
            <a:r>
              <a:rPr dirty="0" sz="2950" spc="665">
                <a:solidFill>
                  <a:srgbClr val="7F7F7F"/>
                </a:solidFill>
                <a:latin typeface="宋体"/>
                <a:cs typeface="宋体"/>
              </a:rPr>
              <a:t>De</a:t>
            </a:r>
            <a:r>
              <a:rPr dirty="0" sz="2950" spc="675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2950" spc="-540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2950" spc="-490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1005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字段的值。</a:t>
            </a:r>
            <a:endParaRPr sz="29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参数化实</a:t>
            </a:r>
            <a:r>
              <a:rPr dirty="0" spc="114"/>
              <a:t>例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2945" y="5343607"/>
            <a:ext cx="3775710" cy="2216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在用例中，将需要这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个表单号的地方用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050" spc="195">
                <a:solidFill>
                  <a:srgbClr val="C00000"/>
                </a:solidFill>
                <a:latin typeface="宋体"/>
                <a:cs typeface="宋体"/>
              </a:rPr>
              <a:t>${</a:t>
            </a:r>
            <a:r>
              <a:rPr dirty="0" sz="3050" spc="484">
                <a:solidFill>
                  <a:srgbClr val="C00000"/>
                </a:solidFill>
                <a:latin typeface="宋体"/>
                <a:cs typeface="宋体"/>
              </a:rPr>
              <a:t>sh</a:t>
            </a:r>
            <a:r>
              <a:rPr dirty="0" sz="3050" spc="475">
                <a:solidFill>
                  <a:srgbClr val="C00000"/>
                </a:solidFill>
                <a:latin typeface="宋体"/>
                <a:cs typeface="宋体"/>
              </a:rPr>
              <a:t>o</a:t>
            </a:r>
            <a:r>
              <a:rPr dirty="0" sz="3050" spc="630">
                <a:solidFill>
                  <a:srgbClr val="C00000"/>
                </a:solidFill>
                <a:latin typeface="宋体"/>
                <a:cs typeface="宋体"/>
              </a:rPr>
              <a:t>p</a:t>
            </a:r>
            <a:r>
              <a:rPr dirty="0" sz="3050" spc="630">
                <a:solidFill>
                  <a:srgbClr val="C00000"/>
                </a:solidFill>
                <a:latin typeface="宋体"/>
                <a:cs typeface="宋体"/>
              </a:rPr>
              <a:t>d</a:t>
            </a:r>
            <a:r>
              <a:rPr dirty="0" sz="3050" spc="455">
                <a:solidFill>
                  <a:srgbClr val="C00000"/>
                </a:solidFill>
                <a:latin typeface="宋体"/>
                <a:cs typeface="宋体"/>
              </a:rPr>
              <a:t>e</a:t>
            </a:r>
            <a:r>
              <a:rPr dirty="0" sz="3050" spc="-80">
                <a:solidFill>
                  <a:srgbClr val="C00000"/>
                </a:solidFill>
                <a:latin typeface="宋体"/>
                <a:cs typeface="宋体"/>
              </a:rPr>
              <a:t>a</a:t>
            </a:r>
            <a:r>
              <a:rPr dirty="0" sz="3050" spc="-85">
                <a:solidFill>
                  <a:srgbClr val="C00000"/>
                </a:solidFill>
                <a:latin typeface="宋体"/>
                <a:cs typeface="宋体"/>
              </a:rPr>
              <a:t>l</a:t>
            </a:r>
            <a:r>
              <a:rPr dirty="0" sz="3050" spc="35">
                <a:solidFill>
                  <a:srgbClr val="C00000"/>
                </a:solidFill>
                <a:latin typeface="宋体"/>
                <a:cs typeface="宋体"/>
              </a:rPr>
              <a:t>i</a:t>
            </a:r>
            <a:r>
              <a:rPr dirty="0" sz="3050" spc="25">
                <a:solidFill>
                  <a:srgbClr val="C00000"/>
                </a:solidFill>
                <a:latin typeface="宋体"/>
                <a:cs typeface="宋体"/>
              </a:rPr>
              <a:t>d</a:t>
            </a:r>
            <a:r>
              <a:rPr dirty="0" sz="3050" spc="-250">
                <a:solidFill>
                  <a:srgbClr val="C00000"/>
                </a:solidFill>
                <a:latin typeface="宋体"/>
                <a:cs typeface="宋体"/>
              </a:rPr>
              <a:t>}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替代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95665" y="1068030"/>
            <a:ext cx="14941953" cy="10240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12238" y="1178760"/>
            <a:ext cx="14224435" cy="9779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78753" y="5214501"/>
            <a:ext cx="10125346" cy="3476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96687" y="5333170"/>
            <a:ext cx="9900650" cy="27501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91452" y="5327935"/>
            <a:ext cx="9911715" cy="2760980"/>
          </a:xfrm>
          <a:custGeom>
            <a:avLst/>
            <a:gdLst/>
            <a:ahLst/>
            <a:cxnLst/>
            <a:rect l="l" t="t" r="r" b="b"/>
            <a:pathLst>
              <a:path w="9911715" h="2760979">
                <a:moveTo>
                  <a:pt x="0" y="0"/>
                </a:moveTo>
                <a:lnTo>
                  <a:pt x="9911121" y="0"/>
                </a:lnTo>
                <a:lnTo>
                  <a:pt x="9911121" y="2760652"/>
                </a:lnTo>
                <a:lnTo>
                  <a:pt x="0" y="276065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564955" y="8224180"/>
            <a:ext cx="963294" cy="1661795"/>
          </a:xfrm>
          <a:custGeom>
            <a:avLst/>
            <a:gdLst/>
            <a:ahLst/>
            <a:cxnLst/>
            <a:rect l="l" t="t" r="r" b="b"/>
            <a:pathLst>
              <a:path w="963295" h="1661795">
                <a:moveTo>
                  <a:pt x="854445" y="0"/>
                </a:moveTo>
                <a:lnTo>
                  <a:pt x="347036" y="295302"/>
                </a:lnTo>
                <a:lnTo>
                  <a:pt x="535187" y="381332"/>
                </a:lnTo>
                <a:lnTo>
                  <a:pt x="0" y="1551784"/>
                </a:lnTo>
                <a:lnTo>
                  <a:pt x="239678" y="1661375"/>
                </a:lnTo>
                <a:lnTo>
                  <a:pt x="774866" y="490924"/>
                </a:lnTo>
                <a:lnTo>
                  <a:pt x="946828" y="490924"/>
                </a:lnTo>
                <a:lnTo>
                  <a:pt x="854445" y="0"/>
                </a:lnTo>
                <a:close/>
              </a:path>
              <a:path w="963295" h="1661795">
                <a:moveTo>
                  <a:pt x="946828" y="490924"/>
                </a:moveTo>
                <a:lnTo>
                  <a:pt x="774866" y="490924"/>
                </a:lnTo>
                <a:lnTo>
                  <a:pt x="963017" y="576956"/>
                </a:lnTo>
                <a:lnTo>
                  <a:pt x="946828" y="4909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参数化实</a:t>
            </a:r>
            <a:r>
              <a:rPr dirty="0" spc="114"/>
              <a:t>例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3145" y="4617897"/>
            <a:ext cx="3700779" cy="4015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执行结果中，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30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3050" spc="195">
                <a:solidFill>
                  <a:srgbClr val="C00000"/>
                </a:solidFill>
                <a:latin typeface="宋体"/>
                <a:cs typeface="宋体"/>
              </a:rPr>
              <a:t>${</a:t>
            </a:r>
            <a:r>
              <a:rPr dirty="0" sz="3050" spc="484">
                <a:solidFill>
                  <a:srgbClr val="C00000"/>
                </a:solidFill>
                <a:latin typeface="宋体"/>
                <a:cs typeface="宋体"/>
              </a:rPr>
              <a:t>sh</a:t>
            </a:r>
            <a:r>
              <a:rPr dirty="0" sz="3050" spc="475">
                <a:solidFill>
                  <a:srgbClr val="C00000"/>
                </a:solidFill>
                <a:latin typeface="宋体"/>
                <a:cs typeface="宋体"/>
              </a:rPr>
              <a:t>o</a:t>
            </a:r>
            <a:r>
              <a:rPr dirty="0" sz="3050" spc="630">
                <a:solidFill>
                  <a:srgbClr val="C00000"/>
                </a:solidFill>
                <a:latin typeface="宋体"/>
                <a:cs typeface="宋体"/>
              </a:rPr>
              <a:t>p</a:t>
            </a:r>
            <a:r>
              <a:rPr dirty="0" sz="3050" spc="630">
                <a:solidFill>
                  <a:srgbClr val="C00000"/>
                </a:solidFill>
                <a:latin typeface="宋体"/>
                <a:cs typeface="宋体"/>
              </a:rPr>
              <a:t>d</a:t>
            </a:r>
            <a:r>
              <a:rPr dirty="0" sz="3050" spc="455">
                <a:solidFill>
                  <a:srgbClr val="C00000"/>
                </a:solidFill>
                <a:latin typeface="宋体"/>
                <a:cs typeface="宋体"/>
              </a:rPr>
              <a:t>e</a:t>
            </a:r>
            <a:r>
              <a:rPr dirty="0" sz="3050" spc="-80">
                <a:solidFill>
                  <a:srgbClr val="C00000"/>
                </a:solidFill>
                <a:latin typeface="宋体"/>
                <a:cs typeface="宋体"/>
              </a:rPr>
              <a:t>a</a:t>
            </a:r>
            <a:r>
              <a:rPr dirty="0" sz="3050" spc="-85">
                <a:solidFill>
                  <a:srgbClr val="C00000"/>
                </a:solidFill>
                <a:latin typeface="宋体"/>
                <a:cs typeface="宋体"/>
              </a:rPr>
              <a:t>l</a:t>
            </a:r>
            <a:r>
              <a:rPr dirty="0" sz="3050" spc="35">
                <a:solidFill>
                  <a:srgbClr val="C00000"/>
                </a:solidFill>
                <a:latin typeface="宋体"/>
                <a:cs typeface="宋体"/>
              </a:rPr>
              <a:t>i</a:t>
            </a:r>
            <a:r>
              <a:rPr dirty="0" sz="3050" spc="25">
                <a:solidFill>
                  <a:srgbClr val="C00000"/>
                </a:solidFill>
                <a:latin typeface="宋体"/>
                <a:cs typeface="宋体"/>
              </a:rPr>
              <a:t>d</a:t>
            </a:r>
            <a:r>
              <a:rPr dirty="0" sz="3050" spc="-495">
                <a:solidFill>
                  <a:srgbClr val="C00000"/>
                </a:solidFill>
                <a:latin typeface="宋体"/>
                <a:cs typeface="宋体"/>
              </a:rPr>
              <a:t>}</a:t>
            </a:r>
            <a:endParaRPr sz="3050">
              <a:latin typeface="宋体"/>
              <a:cs typeface="宋体"/>
            </a:endParaRPr>
          </a:p>
          <a:p>
            <a:pPr algn="just" marL="12700" marR="5080">
              <a:lnSpc>
                <a:spcPct val="200300"/>
              </a:lnSpc>
              <a:spcBef>
                <a:spcPts val="60"/>
              </a:spcBef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变为实时查询数据库 的来的一个真实的表 单号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5776" y="1047088"/>
            <a:ext cx="14868657" cy="10261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90954" y="1160432"/>
            <a:ext cx="14151694" cy="9729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46905" y="1455453"/>
            <a:ext cx="13057194" cy="3455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68751" y="1576531"/>
            <a:ext cx="12511566" cy="2719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63516" y="1571294"/>
            <a:ext cx="12522200" cy="2730500"/>
          </a:xfrm>
          <a:custGeom>
            <a:avLst/>
            <a:gdLst/>
            <a:ahLst/>
            <a:cxnLst/>
            <a:rect l="l" t="t" r="r" b="b"/>
            <a:pathLst>
              <a:path w="12522200" h="2730500">
                <a:moveTo>
                  <a:pt x="0" y="0"/>
                </a:moveTo>
                <a:lnTo>
                  <a:pt x="12522037" y="0"/>
                </a:lnTo>
                <a:lnTo>
                  <a:pt x="12522037" y="2730375"/>
                </a:lnTo>
                <a:lnTo>
                  <a:pt x="0" y="273037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25246" y="4385636"/>
            <a:ext cx="847090" cy="944244"/>
          </a:xfrm>
          <a:custGeom>
            <a:avLst/>
            <a:gdLst/>
            <a:ahLst/>
            <a:cxnLst/>
            <a:rect l="l" t="t" r="r" b="b"/>
            <a:pathLst>
              <a:path w="847090" h="944245">
                <a:moveTo>
                  <a:pt x="847037" y="0"/>
                </a:moveTo>
                <a:lnTo>
                  <a:pt x="246733" y="146785"/>
                </a:lnTo>
                <a:lnTo>
                  <a:pt x="411018" y="289747"/>
                </a:lnTo>
                <a:lnTo>
                  <a:pt x="0" y="762068"/>
                </a:lnTo>
                <a:lnTo>
                  <a:pt x="209277" y="944183"/>
                </a:lnTo>
                <a:lnTo>
                  <a:pt x="620300" y="471862"/>
                </a:lnTo>
                <a:lnTo>
                  <a:pt x="799101" y="471862"/>
                </a:lnTo>
                <a:lnTo>
                  <a:pt x="847037" y="0"/>
                </a:lnTo>
                <a:close/>
              </a:path>
              <a:path w="847090" h="944245">
                <a:moveTo>
                  <a:pt x="799101" y="471862"/>
                </a:moveTo>
                <a:lnTo>
                  <a:pt x="620300" y="471862"/>
                </a:lnTo>
                <a:lnTo>
                  <a:pt x="784578" y="614825"/>
                </a:lnTo>
                <a:lnTo>
                  <a:pt x="799101" y="4718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使用</a:t>
            </a:r>
            <a:r>
              <a:rPr dirty="0" spc="-1005"/>
              <a:t>&lt;</a:t>
            </a:r>
            <a:r>
              <a:rPr dirty="0" spc="-635"/>
              <a:t> </a:t>
            </a:r>
            <a:r>
              <a:rPr dirty="0" spc="600"/>
              <a:t>参数</a:t>
            </a:r>
            <a:r>
              <a:rPr dirty="0" spc="605"/>
              <a:t>化</a:t>
            </a:r>
            <a:r>
              <a:rPr dirty="0" spc="-1005"/>
              <a:t>&gt;</a:t>
            </a:r>
            <a:r>
              <a:rPr dirty="0" spc="-635"/>
              <a:t> </a:t>
            </a:r>
            <a:r>
              <a:rPr dirty="0" spc="600"/>
              <a:t>的场</a:t>
            </a:r>
            <a:r>
              <a:rPr dirty="0" spc="114"/>
              <a:t>景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/>
          <p:nvPr/>
        </p:nvSpPr>
        <p:spPr>
          <a:xfrm>
            <a:off x="1286067" y="6230298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5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3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62261" y="6230298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22" y="0"/>
                </a:moveTo>
                <a:lnTo>
                  <a:pt x="373005" y="5827"/>
                </a:lnTo>
                <a:lnTo>
                  <a:pt x="304498" y="22697"/>
                </a:lnTo>
                <a:lnTo>
                  <a:pt x="240617" y="49694"/>
                </a:lnTo>
                <a:lnTo>
                  <a:pt x="182280" y="85901"/>
                </a:lnTo>
                <a:lnTo>
                  <a:pt x="130403" y="130401"/>
                </a:lnTo>
                <a:lnTo>
                  <a:pt x="85902" y="182278"/>
                </a:lnTo>
                <a:lnTo>
                  <a:pt x="49695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4" y="679741"/>
                </a:lnTo>
                <a:lnTo>
                  <a:pt x="107173" y="734962"/>
                </a:lnTo>
                <a:lnTo>
                  <a:pt x="155476" y="783265"/>
                </a:lnTo>
                <a:lnTo>
                  <a:pt x="210698" y="823733"/>
                </a:lnTo>
                <a:lnTo>
                  <a:pt x="271922" y="855450"/>
                </a:lnTo>
                <a:lnTo>
                  <a:pt x="338230" y="877498"/>
                </a:lnTo>
                <a:lnTo>
                  <a:pt x="408707" y="888961"/>
                </a:lnTo>
                <a:lnTo>
                  <a:pt x="445222" y="890437"/>
                </a:lnTo>
                <a:lnTo>
                  <a:pt x="481736" y="888961"/>
                </a:lnTo>
                <a:lnTo>
                  <a:pt x="552212" y="877498"/>
                </a:lnTo>
                <a:lnTo>
                  <a:pt x="618520" y="855450"/>
                </a:lnTo>
                <a:lnTo>
                  <a:pt x="679742" y="823733"/>
                </a:lnTo>
                <a:lnTo>
                  <a:pt x="734962" y="783265"/>
                </a:lnTo>
                <a:lnTo>
                  <a:pt x="783264" y="734962"/>
                </a:lnTo>
                <a:lnTo>
                  <a:pt x="823731" y="679741"/>
                </a:lnTo>
                <a:lnTo>
                  <a:pt x="855447" y="618518"/>
                </a:lnTo>
                <a:lnTo>
                  <a:pt x="877494" y="552210"/>
                </a:lnTo>
                <a:lnTo>
                  <a:pt x="888957" y="481733"/>
                </a:lnTo>
                <a:lnTo>
                  <a:pt x="890433" y="445218"/>
                </a:lnTo>
                <a:lnTo>
                  <a:pt x="888957" y="408704"/>
                </a:lnTo>
                <a:lnTo>
                  <a:pt x="877494" y="338227"/>
                </a:lnTo>
                <a:lnTo>
                  <a:pt x="855447" y="271919"/>
                </a:lnTo>
                <a:lnTo>
                  <a:pt x="823731" y="210696"/>
                </a:lnTo>
                <a:lnTo>
                  <a:pt x="783264" y="155475"/>
                </a:lnTo>
                <a:lnTo>
                  <a:pt x="734962" y="107172"/>
                </a:lnTo>
                <a:lnTo>
                  <a:pt x="679742" y="66703"/>
                </a:lnTo>
                <a:lnTo>
                  <a:pt x="618520" y="34987"/>
                </a:lnTo>
                <a:lnTo>
                  <a:pt x="552212" y="12939"/>
                </a:lnTo>
                <a:lnTo>
                  <a:pt x="481736" y="1475"/>
                </a:lnTo>
                <a:lnTo>
                  <a:pt x="445222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52050" y="6103341"/>
            <a:ext cx="0" cy="4185285"/>
          </a:xfrm>
          <a:custGeom>
            <a:avLst/>
            <a:gdLst/>
            <a:ahLst/>
            <a:cxnLst/>
            <a:rect l="l" t="t" r="r" b="b"/>
            <a:pathLst>
              <a:path w="0" h="4185284">
                <a:moveTo>
                  <a:pt x="0" y="0"/>
                </a:moveTo>
                <a:lnTo>
                  <a:pt x="0" y="4185056"/>
                </a:lnTo>
              </a:path>
            </a:pathLst>
          </a:custGeom>
          <a:ln w="10470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740455" y="3508910"/>
            <a:ext cx="12414250" cy="2174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38250">
              <a:lnSpc>
                <a:spcPct val="100000"/>
              </a:lnSpc>
            </a:pPr>
            <a:r>
              <a:rPr dirty="0" sz="4300" spc="395" b="1">
                <a:solidFill>
                  <a:srgbClr val="00CDC1"/>
                </a:solidFill>
                <a:latin typeface="Microsoft JhengHei UI"/>
                <a:cs typeface="Microsoft JhengHei UI"/>
              </a:rPr>
              <a:t>多个测试用例使用同一个参数进</a:t>
            </a:r>
            <a:r>
              <a:rPr dirty="0" sz="4300" spc="390" b="1">
                <a:solidFill>
                  <a:srgbClr val="00CDC1"/>
                </a:solidFill>
                <a:latin typeface="Microsoft JhengHei UI"/>
                <a:cs typeface="Microsoft JhengHei UI"/>
              </a:rPr>
              <a:t>行</a:t>
            </a:r>
            <a:r>
              <a:rPr dirty="0" sz="4300" spc="395" b="1">
                <a:solidFill>
                  <a:srgbClr val="00CDC1"/>
                </a:solidFill>
                <a:latin typeface="Microsoft JhengHei UI"/>
                <a:cs typeface="Microsoft JhengHei UI"/>
              </a:rPr>
              <a:t>测试</a:t>
            </a:r>
            <a:endParaRPr sz="4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9100"/>
              </a:lnSpc>
              <a:spcBef>
                <a:spcPts val="2000"/>
              </a:spcBef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如</a:t>
            </a:r>
            <a:r>
              <a:rPr dirty="0" sz="2950" spc="720">
                <a:solidFill>
                  <a:srgbClr val="7F7F7F"/>
                </a:solidFill>
                <a:latin typeface="宋体"/>
                <a:cs typeface="宋体"/>
              </a:rPr>
              <a:t>50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条测试用例都使用同一个</a:t>
            </a:r>
            <a:r>
              <a:rPr dirty="0" sz="2950" spc="8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75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作为参数进行测试，这时候我们需要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 变更做个测试用的</a:t>
            </a:r>
            <a:r>
              <a:rPr dirty="0" sz="2950" spc="8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75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时。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3559" y="6505248"/>
            <a:ext cx="224536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35" b="1">
                <a:solidFill>
                  <a:srgbClr val="FCBB00"/>
                </a:solidFill>
                <a:latin typeface="Microsoft JhengHei UI"/>
                <a:cs typeface="Microsoft JhengHei UI"/>
              </a:rPr>
              <a:t>无参数化</a:t>
            </a:r>
            <a:r>
              <a:rPr dirty="0" sz="3200" spc="95" b="1">
                <a:solidFill>
                  <a:srgbClr val="FCBB00"/>
                </a:solidFill>
                <a:latin typeface="Microsoft JhengHei UI"/>
                <a:cs typeface="Microsoft JhengHei UI"/>
              </a:rPr>
              <a:t>时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9613" y="7520582"/>
            <a:ext cx="8393430" cy="175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3870" marR="5080" indent="-471805">
              <a:lnSpc>
                <a:spcPct val="149100"/>
              </a:lnSpc>
            </a:pPr>
            <a:r>
              <a:rPr dirty="0" sz="2950" spc="1285">
                <a:solidFill>
                  <a:srgbClr val="FCBB00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需要修改</a:t>
            </a:r>
            <a:r>
              <a:rPr dirty="0" sz="2950" spc="720">
                <a:solidFill>
                  <a:srgbClr val="7F7F7F"/>
                </a:solidFill>
                <a:latin typeface="宋体"/>
                <a:cs typeface="宋体"/>
              </a:rPr>
              <a:t>50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次，即每条测试用例中的</a:t>
            </a:r>
            <a:r>
              <a:rPr dirty="0" sz="2950" spc="8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75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都得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 进行修改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950" spc="1285">
                <a:solidFill>
                  <a:srgbClr val="FCBB00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可能会有遗漏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66414" y="6505248"/>
            <a:ext cx="227711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35" b="1">
                <a:solidFill>
                  <a:srgbClr val="FF8E2B"/>
                </a:solidFill>
                <a:latin typeface="Microsoft JhengHei UI"/>
                <a:cs typeface="Microsoft JhengHei UI"/>
              </a:rPr>
              <a:t>有参数化时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18571" y="7514321"/>
            <a:ext cx="8445500" cy="2445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285">
                <a:solidFill>
                  <a:srgbClr val="FF8E2B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F8E2B"/>
                </a:solidFill>
                <a:latin typeface="Arial"/>
                <a:cs typeface="Arial"/>
              </a:rPr>
              <a:t> </a:t>
            </a:r>
            <a:r>
              <a:rPr dirty="0" sz="2950" spc="8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75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部分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用</a:t>
            </a:r>
            <a:r>
              <a:rPr dirty="0" sz="2950" spc="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050" spc="195">
                <a:solidFill>
                  <a:srgbClr val="C00000"/>
                </a:solidFill>
                <a:latin typeface="宋体"/>
                <a:cs typeface="宋体"/>
              </a:rPr>
              <a:t>${</a:t>
            </a:r>
            <a:r>
              <a:rPr dirty="0" sz="3050" spc="919">
                <a:solidFill>
                  <a:srgbClr val="C00000"/>
                </a:solidFill>
                <a:latin typeface="宋体"/>
                <a:cs typeface="宋体"/>
              </a:rPr>
              <a:t>m</a:t>
            </a:r>
            <a:r>
              <a:rPr dirty="0" sz="3050" spc="925">
                <a:solidFill>
                  <a:srgbClr val="C00000"/>
                </a:solidFill>
                <a:latin typeface="宋体"/>
                <a:cs typeface="宋体"/>
              </a:rPr>
              <a:t>y</a:t>
            </a:r>
            <a:r>
              <a:rPr dirty="0" sz="3050" spc="-545">
                <a:solidFill>
                  <a:srgbClr val="C00000"/>
                </a:solidFill>
                <a:latin typeface="宋体"/>
                <a:cs typeface="宋体"/>
              </a:rPr>
              <a:t>I</a:t>
            </a:r>
            <a:r>
              <a:rPr dirty="0" sz="3050" spc="960">
                <a:solidFill>
                  <a:srgbClr val="C00000"/>
                </a:solidFill>
                <a:latin typeface="宋体"/>
                <a:cs typeface="宋体"/>
              </a:rPr>
              <a:t>D</a:t>
            </a:r>
            <a:r>
              <a:rPr dirty="0" sz="3050" spc="-495">
                <a:solidFill>
                  <a:srgbClr val="C00000"/>
                </a:solidFill>
                <a:latin typeface="宋体"/>
                <a:cs typeface="宋体"/>
              </a:rPr>
              <a:t>}</a:t>
            </a:r>
            <a:r>
              <a:rPr dirty="0" sz="3050" spc="-45">
                <a:solidFill>
                  <a:srgbClr val="C00000"/>
                </a:solidFill>
                <a:latin typeface="宋体"/>
                <a:cs typeface="宋体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替代</a:t>
            </a:r>
            <a:endParaRPr sz="2950">
              <a:latin typeface="宋体"/>
              <a:cs typeface="宋体"/>
            </a:endParaRPr>
          </a:p>
          <a:p>
            <a:pPr marL="483870" marR="5080" indent="-471805">
              <a:lnSpc>
                <a:spcPct val="147500"/>
              </a:lnSpc>
              <a:spcBef>
                <a:spcPts val="35"/>
              </a:spcBef>
            </a:pPr>
            <a:r>
              <a:rPr dirty="0" sz="2950" spc="1285">
                <a:solidFill>
                  <a:srgbClr val="FF8E2B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F8E2B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需要修改的话，在“参数化维护”页面中维 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护</a:t>
            </a:r>
            <a:r>
              <a:rPr dirty="0" sz="2950" spc="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050" spc="195">
                <a:solidFill>
                  <a:srgbClr val="C00000"/>
                </a:solidFill>
                <a:latin typeface="宋体"/>
                <a:cs typeface="宋体"/>
              </a:rPr>
              <a:t>${</a:t>
            </a:r>
            <a:r>
              <a:rPr dirty="0" sz="3050" spc="919">
                <a:solidFill>
                  <a:srgbClr val="C00000"/>
                </a:solidFill>
                <a:latin typeface="宋体"/>
                <a:cs typeface="宋体"/>
              </a:rPr>
              <a:t>m</a:t>
            </a:r>
            <a:r>
              <a:rPr dirty="0" sz="3050" spc="925">
                <a:solidFill>
                  <a:srgbClr val="C00000"/>
                </a:solidFill>
                <a:latin typeface="宋体"/>
                <a:cs typeface="宋体"/>
              </a:rPr>
              <a:t>y</a:t>
            </a:r>
            <a:r>
              <a:rPr dirty="0" sz="3050" spc="-545">
                <a:solidFill>
                  <a:srgbClr val="C00000"/>
                </a:solidFill>
                <a:latin typeface="宋体"/>
                <a:cs typeface="宋体"/>
              </a:rPr>
              <a:t>I</a:t>
            </a:r>
            <a:r>
              <a:rPr dirty="0" sz="3050" spc="960">
                <a:solidFill>
                  <a:srgbClr val="C00000"/>
                </a:solidFill>
                <a:latin typeface="宋体"/>
                <a:cs typeface="宋体"/>
              </a:rPr>
              <a:t>D</a:t>
            </a:r>
            <a:r>
              <a:rPr dirty="0" sz="3050" spc="-250">
                <a:solidFill>
                  <a:srgbClr val="C00000"/>
                </a:solidFill>
                <a:latin typeface="宋体"/>
                <a:cs typeface="宋体"/>
              </a:rPr>
              <a:t>}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这条数据就可以。修改一次，所 有使用</a:t>
            </a:r>
            <a:r>
              <a:rPr dirty="0" sz="3050" spc="195">
                <a:solidFill>
                  <a:srgbClr val="C00000"/>
                </a:solidFill>
                <a:latin typeface="宋体"/>
                <a:cs typeface="宋体"/>
              </a:rPr>
              <a:t>${</a:t>
            </a:r>
            <a:r>
              <a:rPr dirty="0" sz="3050" spc="919">
                <a:solidFill>
                  <a:srgbClr val="C00000"/>
                </a:solidFill>
                <a:latin typeface="宋体"/>
                <a:cs typeface="宋体"/>
              </a:rPr>
              <a:t>m</a:t>
            </a:r>
            <a:r>
              <a:rPr dirty="0" sz="3050" spc="925">
                <a:solidFill>
                  <a:srgbClr val="C00000"/>
                </a:solidFill>
                <a:latin typeface="宋体"/>
                <a:cs typeface="宋体"/>
              </a:rPr>
              <a:t>y</a:t>
            </a:r>
            <a:r>
              <a:rPr dirty="0" sz="3050" spc="-545">
                <a:solidFill>
                  <a:srgbClr val="C00000"/>
                </a:solidFill>
                <a:latin typeface="宋体"/>
                <a:cs typeface="宋体"/>
              </a:rPr>
              <a:t>I</a:t>
            </a:r>
            <a:r>
              <a:rPr dirty="0" sz="3050" spc="960">
                <a:solidFill>
                  <a:srgbClr val="C00000"/>
                </a:solidFill>
                <a:latin typeface="宋体"/>
                <a:cs typeface="宋体"/>
              </a:rPr>
              <a:t>D</a:t>
            </a:r>
            <a:r>
              <a:rPr dirty="0" sz="3050" spc="-250">
                <a:solidFill>
                  <a:srgbClr val="C00000"/>
                </a:solidFill>
                <a:latin typeface="宋体"/>
                <a:cs typeface="宋体"/>
              </a:rPr>
              <a:t>}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的用例都配置完成</a:t>
            </a:r>
            <a:endParaRPr sz="29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使用</a:t>
            </a:r>
            <a:r>
              <a:rPr dirty="0" spc="-1005"/>
              <a:t>&lt;</a:t>
            </a:r>
            <a:r>
              <a:rPr dirty="0" spc="-635"/>
              <a:t> </a:t>
            </a:r>
            <a:r>
              <a:rPr dirty="0" spc="600"/>
              <a:t>参数</a:t>
            </a:r>
            <a:r>
              <a:rPr dirty="0" spc="605"/>
              <a:t>化</a:t>
            </a:r>
            <a:r>
              <a:rPr dirty="0" spc="-1005"/>
              <a:t>&gt;</a:t>
            </a:r>
            <a:r>
              <a:rPr dirty="0" spc="-635"/>
              <a:t> </a:t>
            </a:r>
            <a:r>
              <a:rPr dirty="0" spc="600"/>
              <a:t>的场</a:t>
            </a:r>
            <a:r>
              <a:rPr dirty="0" spc="114"/>
              <a:t>景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/>
          <p:nvPr/>
        </p:nvSpPr>
        <p:spPr>
          <a:xfrm>
            <a:off x="1070667" y="6203371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5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3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62261" y="6203371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22" y="0"/>
                </a:moveTo>
                <a:lnTo>
                  <a:pt x="373005" y="5827"/>
                </a:lnTo>
                <a:lnTo>
                  <a:pt x="304498" y="22697"/>
                </a:lnTo>
                <a:lnTo>
                  <a:pt x="240617" y="49694"/>
                </a:lnTo>
                <a:lnTo>
                  <a:pt x="182280" y="85901"/>
                </a:lnTo>
                <a:lnTo>
                  <a:pt x="130403" y="130401"/>
                </a:lnTo>
                <a:lnTo>
                  <a:pt x="85902" y="182278"/>
                </a:lnTo>
                <a:lnTo>
                  <a:pt x="49695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4" y="679741"/>
                </a:lnTo>
                <a:lnTo>
                  <a:pt x="107173" y="734962"/>
                </a:lnTo>
                <a:lnTo>
                  <a:pt x="155476" y="783265"/>
                </a:lnTo>
                <a:lnTo>
                  <a:pt x="210698" y="823733"/>
                </a:lnTo>
                <a:lnTo>
                  <a:pt x="271922" y="855450"/>
                </a:lnTo>
                <a:lnTo>
                  <a:pt x="338230" y="877498"/>
                </a:lnTo>
                <a:lnTo>
                  <a:pt x="408707" y="888961"/>
                </a:lnTo>
                <a:lnTo>
                  <a:pt x="445222" y="890437"/>
                </a:lnTo>
                <a:lnTo>
                  <a:pt x="481736" y="888961"/>
                </a:lnTo>
                <a:lnTo>
                  <a:pt x="552212" y="877498"/>
                </a:lnTo>
                <a:lnTo>
                  <a:pt x="618520" y="855450"/>
                </a:lnTo>
                <a:lnTo>
                  <a:pt x="679742" y="823733"/>
                </a:lnTo>
                <a:lnTo>
                  <a:pt x="734962" y="783265"/>
                </a:lnTo>
                <a:lnTo>
                  <a:pt x="783264" y="734962"/>
                </a:lnTo>
                <a:lnTo>
                  <a:pt x="823731" y="679741"/>
                </a:lnTo>
                <a:lnTo>
                  <a:pt x="855447" y="618518"/>
                </a:lnTo>
                <a:lnTo>
                  <a:pt x="877494" y="552210"/>
                </a:lnTo>
                <a:lnTo>
                  <a:pt x="888957" y="481733"/>
                </a:lnTo>
                <a:lnTo>
                  <a:pt x="890433" y="445218"/>
                </a:lnTo>
                <a:lnTo>
                  <a:pt x="888957" y="408704"/>
                </a:lnTo>
                <a:lnTo>
                  <a:pt x="877494" y="338227"/>
                </a:lnTo>
                <a:lnTo>
                  <a:pt x="855447" y="271919"/>
                </a:lnTo>
                <a:lnTo>
                  <a:pt x="823731" y="210696"/>
                </a:lnTo>
                <a:lnTo>
                  <a:pt x="783264" y="155475"/>
                </a:lnTo>
                <a:lnTo>
                  <a:pt x="734962" y="107172"/>
                </a:lnTo>
                <a:lnTo>
                  <a:pt x="679742" y="66703"/>
                </a:lnTo>
                <a:lnTo>
                  <a:pt x="618520" y="34987"/>
                </a:lnTo>
                <a:lnTo>
                  <a:pt x="552212" y="12939"/>
                </a:lnTo>
                <a:lnTo>
                  <a:pt x="481736" y="1475"/>
                </a:lnTo>
                <a:lnTo>
                  <a:pt x="445222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52050" y="6103341"/>
            <a:ext cx="0" cy="4155440"/>
          </a:xfrm>
          <a:custGeom>
            <a:avLst/>
            <a:gdLst/>
            <a:ahLst/>
            <a:cxnLst/>
            <a:rect l="l" t="t" r="r" b="b"/>
            <a:pathLst>
              <a:path w="0" h="4155440">
                <a:moveTo>
                  <a:pt x="0" y="0"/>
                </a:moveTo>
                <a:lnTo>
                  <a:pt x="0" y="4155375"/>
                </a:lnTo>
              </a:path>
            </a:pathLst>
          </a:custGeom>
          <a:ln w="10470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014880" y="3508910"/>
            <a:ext cx="13540740" cy="2026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61995">
              <a:lnSpc>
                <a:spcPct val="100000"/>
              </a:lnSpc>
            </a:pPr>
            <a:r>
              <a:rPr dirty="0" sz="4300" spc="395" b="1">
                <a:solidFill>
                  <a:srgbClr val="00CDC1"/>
                </a:solidFill>
                <a:latin typeface="Microsoft JhengHei UI"/>
                <a:cs typeface="Microsoft JhengHei UI"/>
              </a:rPr>
              <a:t>测试数据过期导致测试用例执行失败</a:t>
            </a:r>
            <a:endParaRPr sz="4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49100"/>
              </a:lnSpc>
              <a:spcBef>
                <a:spcPts val="835"/>
              </a:spcBef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如一条用例参数需要传入</a:t>
            </a:r>
            <a:r>
              <a:rPr dirty="0" sz="2950" spc="345">
                <a:solidFill>
                  <a:srgbClr val="7F7F7F"/>
                </a:solidFill>
                <a:latin typeface="宋体"/>
                <a:cs typeface="宋体"/>
              </a:rPr>
              <a:t>to</a:t>
            </a:r>
            <a:r>
              <a:rPr dirty="0" sz="2950" spc="350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2950" spc="50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2950" spc="60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，但是</a:t>
            </a:r>
            <a:r>
              <a:rPr dirty="0" sz="2950" spc="595">
                <a:solidFill>
                  <a:srgbClr val="7F7F7F"/>
                </a:solidFill>
                <a:latin typeface="宋体"/>
                <a:cs typeface="宋体"/>
              </a:rPr>
              <a:t>To</a:t>
            </a:r>
            <a:r>
              <a:rPr dirty="0" sz="2950" spc="600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2950" spc="50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2950" spc="60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会因为时间问题而导致过期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，</a:t>
            </a:r>
            <a:r>
              <a:rPr dirty="0" sz="2950" spc="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这时候用例就失败了。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98159" y="6478322"/>
            <a:ext cx="224536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35" b="1">
                <a:solidFill>
                  <a:srgbClr val="FCBB00"/>
                </a:solidFill>
                <a:latin typeface="Microsoft JhengHei UI"/>
                <a:cs typeface="Microsoft JhengHei UI"/>
              </a:rPr>
              <a:t>无参数化</a:t>
            </a:r>
            <a:r>
              <a:rPr dirty="0" sz="3200" spc="95" b="1">
                <a:solidFill>
                  <a:srgbClr val="FCBB00"/>
                </a:solidFill>
                <a:latin typeface="Microsoft JhengHei UI"/>
                <a:cs typeface="Microsoft JhengHei UI"/>
              </a:rPr>
              <a:t>时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4213" y="7558275"/>
            <a:ext cx="8380095" cy="2439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3870" marR="5080" indent="-471805">
              <a:lnSpc>
                <a:spcPct val="149100"/>
              </a:lnSpc>
            </a:pPr>
            <a:r>
              <a:rPr dirty="0" sz="2950" spc="1285">
                <a:solidFill>
                  <a:srgbClr val="FCBB00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经常修改</a:t>
            </a:r>
            <a:r>
              <a:rPr dirty="0" sz="2950" spc="595">
                <a:solidFill>
                  <a:srgbClr val="7F7F7F"/>
                </a:solidFill>
                <a:latin typeface="宋体"/>
                <a:cs typeface="宋体"/>
              </a:rPr>
              <a:t>To</a:t>
            </a:r>
            <a:r>
              <a:rPr dirty="0" sz="2950" spc="600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2950" spc="50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2950" spc="60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，或是写一段</a:t>
            </a:r>
            <a:r>
              <a:rPr dirty="0" sz="2950" spc="8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75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转</a:t>
            </a:r>
            <a:r>
              <a:rPr dirty="0" sz="2950" spc="595">
                <a:solidFill>
                  <a:srgbClr val="7F7F7F"/>
                </a:solidFill>
                <a:latin typeface="宋体"/>
                <a:cs typeface="宋体"/>
              </a:rPr>
              <a:t>To</a:t>
            </a:r>
            <a:r>
              <a:rPr dirty="0" sz="2950" spc="600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2950" spc="50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2950" spc="60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的</a:t>
            </a:r>
            <a:r>
              <a:rPr dirty="0" sz="2950" spc="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代码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950" spc="1285">
                <a:solidFill>
                  <a:srgbClr val="FCBB00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方法可能会重复编写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950" spc="1285">
                <a:solidFill>
                  <a:srgbClr val="FCBB00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多个团队之间可能实现方式也不同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66414" y="6478322"/>
            <a:ext cx="227711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35" b="1">
                <a:solidFill>
                  <a:srgbClr val="FF8E2B"/>
                </a:solidFill>
                <a:latin typeface="Microsoft JhengHei UI"/>
                <a:cs typeface="Microsoft JhengHei UI"/>
              </a:rPr>
              <a:t>有参数化时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18571" y="7554962"/>
            <a:ext cx="6589395" cy="1755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4840" algn="l"/>
              </a:tabLst>
            </a:pPr>
            <a:r>
              <a:rPr dirty="0" sz="2950" spc="1285">
                <a:solidFill>
                  <a:srgbClr val="FF8E2B"/>
                </a:solidFill>
                <a:latin typeface="Arial"/>
                <a:cs typeface="Arial"/>
              </a:rPr>
              <a:t>u</a:t>
            </a:r>
            <a:r>
              <a:rPr dirty="0" sz="2950" spc="1285">
                <a:solidFill>
                  <a:srgbClr val="FF8E2B"/>
                </a:solidFill>
                <a:latin typeface="Arial"/>
                <a:cs typeface="Arial"/>
              </a:rPr>
              <a:t>	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使用参数化工具，</a:t>
            </a:r>
            <a:r>
              <a:rPr dirty="0" sz="2950" spc="575">
                <a:solidFill>
                  <a:srgbClr val="7F7F7F"/>
                </a:solidFill>
                <a:latin typeface="宋体"/>
                <a:cs typeface="宋体"/>
              </a:rPr>
              <a:t>Le</a:t>
            </a:r>
            <a:r>
              <a:rPr dirty="0" sz="2950" spc="585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2950" spc="625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统一管理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  <a:tabLst>
                <a:tab pos="624840" algn="l"/>
              </a:tabLst>
            </a:pPr>
            <a:r>
              <a:rPr dirty="0" sz="2950" spc="1285">
                <a:solidFill>
                  <a:srgbClr val="FF8E2B"/>
                </a:solidFill>
                <a:latin typeface="Arial"/>
                <a:cs typeface="Arial"/>
              </a:rPr>
              <a:t>u</a:t>
            </a:r>
            <a:r>
              <a:rPr dirty="0" sz="2950" spc="1285">
                <a:solidFill>
                  <a:srgbClr val="FF8E2B"/>
                </a:solidFill>
                <a:latin typeface="Arial"/>
                <a:cs typeface="Arial"/>
              </a:rPr>
              <a:t>	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维护一个参数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化</a:t>
            </a:r>
            <a:r>
              <a:rPr dirty="0" sz="2950" spc="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如：</a:t>
            </a:r>
            <a:endParaRPr sz="2950">
              <a:latin typeface="宋体"/>
              <a:cs typeface="宋体"/>
            </a:endParaRPr>
          </a:p>
          <a:p>
            <a:pPr marL="640715">
              <a:lnSpc>
                <a:spcPct val="100000"/>
              </a:lnSpc>
              <a:spcBef>
                <a:spcPts val="1720"/>
              </a:spcBef>
            </a:pPr>
            <a:r>
              <a:rPr dirty="0" sz="3050" spc="195">
                <a:solidFill>
                  <a:srgbClr val="C00000"/>
                </a:solidFill>
                <a:latin typeface="宋体"/>
                <a:cs typeface="宋体"/>
              </a:rPr>
              <a:t>${</a:t>
            </a:r>
            <a:r>
              <a:rPr dirty="0" sz="3050" spc="155">
                <a:solidFill>
                  <a:srgbClr val="C00000"/>
                </a:solidFill>
                <a:latin typeface="宋体"/>
                <a:cs typeface="宋体"/>
              </a:rPr>
              <a:t>测试用</a:t>
            </a:r>
            <a:r>
              <a:rPr dirty="0" sz="3050" spc="545">
                <a:solidFill>
                  <a:srgbClr val="C00000"/>
                </a:solidFill>
                <a:latin typeface="宋体"/>
                <a:cs typeface="宋体"/>
              </a:rPr>
              <a:t>To</a:t>
            </a:r>
            <a:r>
              <a:rPr dirty="0" sz="3050" spc="550">
                <a:solidFill>
                  <a:srgbClr val="C00000"/>
                </a:solidFill>
                <a:latin typeface="宋体"/>
                <a:cs typeface="宋体"/>
              </a:rPr>
              <a:t>k</a:t>
            </a:r>
            <a:r>
              <a:rPr dirty="0" sz="3050" spc="455">
                <a:solidFill>
                  <a:srgbClr val="C00000"/>
                </a:solidFill>
                <a:latin typeface="宋体"/>
                <a:cs typeface="宋体"/>
              </a:rPr>
              <a:t>e</a:t>
            </a:r>
            <a:r>
              <a:rPr dirty="0" sz="3050" spc="150">
                <a:solidFill>
                  <a:srgbClr val="C00000"/>
                </a:solidFill>
                <a:latin typeface="宋体"/>
                <a:cs typeface="宋体"/>
              </a:rPr>
              <a:t>n</a:t>
            </a:r>
            <a:r>
              <a:rPr dirty="0" sz="3050" spc="-95">
                <a:solidFill>
                  <a:srgbClr val="C00000"/>
                </a:solidFill>
                <a:latin typeface="宋体"/>
                <a:cs typeface="宋体"/>
              </a:rPr>
              <a:t>}</a:t>
            </a:r>
            <a:r>
              <a:rPr dirty="0" sz="3050" spc="-40">
                <a:solidFill>
                  <a:srgbClr val="C00000"/>
                </a:solidFill>
                <a:latin typeface="宋体"/>
                <a:cs typeface="宋体"/>
              </a:rPr>
              <a:t> </a:t>
            </a:r>
            <a:r>
              <a:rPr dirty="0" sz="3050" spc="420">
                <a:solidFill>
                  <a:srgbClr val="C00000"/>
                </a:solidFill>
                <a:latin typeface="宋体"/>
                <a:cs typeface="宋体"/>
              </a:rPr>
              <a:t>=</a:t>
            </a:r>
            <a:r>
              <a:rPr dirty="0" sz="3050" spc="-45">
                <a:solidFill>
                  <a:srgbClr val="C00000"/>
                </a:solidFill>
                <a:latin typeface="宋体"/>
                <a:cs typeface="宋体"/>
              </a:rPr>
              <a:t> </a:t>
            </a:r>
            <a:r>
              <a:rPr dirty="0" sz="3050" spc="35">
                <a:solidFill>
                  <a:srgbClr val="C00000"/>
                </a:solidFill>
                <a:latin typeface="宋体"/>
                <a:cs typeface="宋体"/>
              </a:rPr>
              <a:t>i</a:t>
            </a:r>
            <a:r>
              <a:rPr dirty="0" sz="3050" spc="25">
                <a:solidFill>
                  <a:srgbClr val="C00000"/>
                </a:solidFill>
                <a:latin typeface="宋体"/>
                <a:cs typeface="宋体"/>
              </a:rPr>
              <a:t>d</a:t>
            </a:r>
            <a:r>
              <a:rPr dirty="0" sz="3050" spc="-570">
                <a:solidFill>
                  <a:srgbClr val="C00000"/>
                </a:solidFill>
                <a:latin typeface="宋体"/>
                <a:cs typeface="宋体"/>
              </a:rPr>
              <a:t>:</a:t>
            </a:r>
            <a:r>
              <a:rPr dirty="0" sz="3050" spc="670">
                <a:solidFill>
                  <a:srgbClr val="C00000"/>
                </a:solidFill>
                <a:latin typeface="宋体"/>
                <a:cs typeface="宋体"/>
              </a:rPr>
              <a:t>12</a:t>
            </a:r>
            <a:r>
              <a:rPr dirty="0" sz="3050" spc="425">
                <a:solidFill>
                  <a:srgbClr val="C00000"/>
                </a:solidFill>
                <a:latin typeface="宋体"/>
                <a:cs typeface="宋体"/>
              </a:rPr>
              <a:t>3</a:t>
            </a:r>
            <a:endParaRPr sz="30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使用</a:t>
            </a:r>
            <a:r>
              <a:rPr dirty="0" spc="-1005"/>
              <a:t>&lt;</a:t>
            </a:r>
            <a:r>
              <a:rPr dirty="0" spc="-635"/>
              <a:t> </a:t>
            </a:r>
            <a:r>
              <a:rPr dirty="0" spc="600"/>
              <a:t>参数</a:t>
            </a:r>
            <a:r>
              <a:rPr dirty="0" spc="605"/>
              <a:t>化</a:t>
            </a:r>
            <a:r>
              <a:rPr dirty="0" spc="-1005"/>
              <a:t>&gt;</a:t>
            </a:r>
            <a:r>
              <a:rPr dirty="0" spc="-635"/>
              <a:t> </a:t>
            </a:r>
            <a:r>
              <a:rPr dirty="0" spc="600"/>
              <a:t>的场</a:t>
            </a:r>
            <a:r>
              <a:rPr dirty="0" spc="114"/>
              <a:t>景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/>
          <p:nvPr/>
        </p:nvSpPr>
        <p:spPr>
          <a:xfrm>
            <a:off x="1070667" y="6230294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5" h="890904">
                <a:moveTo>
                  <a:pt x="445218" y="0"/>
                </a:moveTo>
                <a:lnTo>
                  <a:pt x="373002" y="5827"/>
                </a:lnTo>
                <a:lnTo>
                  <a:pt x="304495" y="22697"/>
                </a:lnTo>
                <a:lnTo>
                  <a:pt x="240615" y="49694"/>
                </a:lnTo>
                <a:lnTo>
                  <a:pt x="182278" y="85901"/>
                </a:lnTo>
                <a:lnTo>
                  <a:pt x="130401" y="130401"/>
                </a:lnTo>
                <a:lnTo>
                  <a:pt x="85901" y="182278"/>
                </a:lnTo>
                <a:lnTo>
                  <a:pt x="49694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3" y="679741"/>
                </a:lnTo>
                <a:lnTo>
                  <a:pt x="107172" y="734962"/>
                </a:lnTo>
                <a:lnTo>
                  <a:pt x="155475" y="783265"/>
                </a:lnTo>
                <a:lnTo>
                  <a:pt x="210696" y="823733"/>
                </a:lnTo>
                <a:lnTo>
                  <a:pt x="271919" y="855450"/>
                </a:lnTo>
                <a:lnTo>
                  <a:pt x="338227" y="877498"/>
                </a:lnTo>
                <a:lnTo>
                  <a:pt x="408704" y="888961"/>
                </a:lnTo>
                <a:lnTo>
                  <a:pt x="445218" y="890437"/>
                </a:lnTo>
                <a:lnTo>
                  <a:pt x="481733" y="888961"/>
                </a:lnTo>
                <a:lnTo>
                  <a:pt x="552210" y="877498"/>
                </a:lnTo>
                <a:lnTo>
                  <a:pt x="618518" y="855450"/>
                </a:lnTo>
                <a:lnTo>
                  <a:pt x="679741" y="823733"/>
                </a:lnTo>
                <a:lnTo>
                  <a:pt x="734962" y="783265"/>
                </a:lnTo>
                <a:lnTo>
                  <a:pt x="783265" y="734962"/>
                </a:lnTo>
                <a:lnTo>
                  <a:pt x="823733" y="679741"/>
                </a:lnTo>
                <a:lnTo>
                  <a:pt x="855450" y="618518"/>
                </a:lnTo>
                <a:lnTo>
                  <a:pt x="877498" y="552210"/>
                </a:lnTo>
                <a:lnTo>
                  <a:pt x="888961" y="481733"/>
                </a:lnTo>
                <a:lnTo>
                  <a:pt x="890437" y="445218"/>
                </a:lnTo>
                <a:lnTo>
                  <a:pt x="888961" y="408704"/>
                </a:lnTo>
                <a:lnTo>
                  <a:pt x="877498" y="338227"/>
                </a:lnTo>
                <a:lnTo>
                  <a:pt x="855450" y="271919"/>
                </a:lnTo>
                <a:lnTo>
                  <a:pt x="823733" y="210696"/>
                </a:lnTo>
                <a:lnTo>
                  <a:pt x="783265" y="155475"/>
                </a:lnTo>
                <a:lnTo>
                  <a:pt x="734962" y="107172"/>
                </a:lnTo>
                <a:lnTo>
                  <a:pt x="679741" y="66703"/>
                </a:lnTo>
                <a:lnTo>
                  <a:pt x="618518" y="34987"/>
                </a:lnTo>
                <a:lnTo>
                  <a:pt x="552210" y="12939"/>
                </a:lnTo>
                <a:lnTo>
                  <a:pt x="481733" y="1475"/>
                </a:lnTo>
                <a:lnTo>
                  <a:pt x="445218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62261" y="6230294"/>
            <a:ext cx="890905" cy="890905"/>
          </a:xfrm>
          <a:custGeom>
            <a:avLst/>
            <a:gdLst/>
            <a:ahLst/>
            <a:cxnLst/>
            <a:rect l="l" t="t" r="r" b="b"/>
            <a:pathLst>
              <a:path w="890904" h="890904">
                <a:moveTo>
                  <a:pt x="445222" y="0"/>
                </a:moveTo>
                <a:lnTo>
                  <a:pt x="373005" y="5827"/>
                </a:lnTo>
                <a:lnTo>
                  <a:pt x="304498" y="22697"/>
                </a:lnTo>
                <a:lnTo>
                  <a:pt x="240617" y="49694"/>
                </a:lnTo>
                <a:lnTo>
                  <a:pt x="182280" y="85901"/>
                </a:lnTo>
                <a:lnTo>
                  <a:pt x="130403" y="130401"/>
                </a:lnTo>
                <a:lnTo>
                  <a:pt x="85902" y="182278"/>
                </a:lnTo>
                <a:lnTo>
                  <a:pt x="49695" y="240615"/>
                </a:lnTo>
                <a:lnTo>
                  <a:pt x="22697" y="304495"/>
                </a:lnTo>
                <a:lnTo>
                  <a:pt x="5827" y="373002"/>
                </a:lnTo>
                <a:lnTo>
                  <a:pt x="0" y="445218"/>
                </a:lnTo>
                <a:lnTo>
                  <a:pt x="1475" y="481733"/>
                </a:lnTo>
                <a:lnTo>
                  <a:pt x="12939" y="552210"/>
                </a:lnTo>
                <a:lnTo>
                  <a:pt x="34987" y="618518"/>
                </a:lnTo>
                <a:lnTo>
                  <a:pt x="66704" y="679741"/>
                </a:lnTo>
                <a:lnTo>
                  <a:pt x="107173" y="734962"/>
                </a:lnTo>
                <a:lnTo>
                  <a:pt x="155476" y="783265"/>
                </a:lnTo>
                <a:lnTo>
                  <a:pt x="210698" y="823733"/>
                </a:lnTo>
                <a:lnTo>
                  <a:pt x="271922" y="855450"/>
                </a:lnTo>
                <a:lnTo>
                  <a:pt x="338230" y="877498"/>
                </a:lnTo>
                <a:lnTo>
                  <a:pt x="408707" y="888961"/>
                </a:lnTo>
                <a:lnTo>
                  <a:pt x="445222" y="890437"/>
                </a:lnTo>
                <a:lnTo>
                  <a:pt x="481736" y="888961"/>
                </a:lnTo>
                <a:lnTo>
                  <a:pt x="552212" y="877498"/>
                </a:lnTo>
                <a:lnTo>
                  <a:pt x="618520" y="855450"/>
                </a:lnTo>
                <a:lnTo>
                  <a:pt x="679742" y="823733"/>
                </a:lnTo>
                <a:lnTo>
                  <a:pt x="734962" y="783265"/>
                </a:lnTo>
                <a:lnTo>
                  <a:pt x="783264" y="734962"/>
                </a:lnTo>
                <a:lnTo>
                  <a:pt x="823731" y="679741"/>
                </a:lnTo>
                <a:lnTo>
                  <a:pt x="855447" y="618518"/>
                </a:lnTo>
                <a:lnTo>
                  <a:pt x="877494" y="552210"/>
                </a:lnTo>
                <a:lnTo>
                  <a:pt x="888957" y="481733"/>
                </a:lnTo>
                <a:lnTo>
                  <a:pt x="890433" y="445218"/>
                </a:lnTo>
                <a:lnTo>
                  <a:pt x="888957" y="408704"/>
                </a:lnTo>
                <a:lnTo>
                  <a:pt x="877494" y="338227"/>
                </a:lnTo>
                <a:lnTo>
                  <a:pt x="855447" y="271919"/>
                </a:lnTo>
                <a:lnTo>
                  <a:pt x="823731" y="210696"/>
                </a:lnTo>
                <a:lnTo>
                  <a:pt x="783264" y="155475"/>
                </a:lnTo>
                <a:lnTo>
                  <a:pt x="734962" y="107172"/>
                </a:lnTo>
                <a:lnTo>
                  <a:pt x="679742" y="66703"/>
                </a:lnTo>
                <a:lnTo>
                  <a:pt x="618520" y="34987"/>
                </a:lnTo>
                <a:lnTo>
                  <a:pt x="552212" y="12939"/>
                </a:lnTo>
                <a:lnTo>
                  <a:pt x="481736" y="1475"/>
                </a:lnTo>
                <a:lnTo>
                  <a:pt x="445222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52050" y="6130263"/>
            <a:ext cx="0" cy="4601210"/>
          </a:xfrm>
          <a:custGeom>
            <a:avLst/>
            <a:gdLst/>
            <a:ahLst/>
            <a:cxnLst/>
            <a:rect l="l" t="t" r="r" b="b"/>
            <a:pathLst>
              <a:path w="0" h="4601209">
                <a:moveTo>
                  <a:pt x="0" y="0"/>
                </a:moveTo>
                <a:lnTo>
                  <a:pt x="0" y="4600593"/>
                </a:lnTo>
              </a:path>
            </a:pathLst>
          </a:custGeom>
          <a:ln w="10470">
            <a:solidFill>
              <a:srgbClr val="00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007303" y="3508910"/>
            <a:ext cx="14839315" cy="2299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761865">
              <a:lnSpc>
                <a:spcPct val="100000"/>
              </a:lnSpc>
            </a:pPr>
            <a:r>
              <a:rPr dirty="0" sz="4300" spc="395" b="1">
                <a:solidFill>
                  <a:srgbClr val="00CDC1"/>
                </a:solidFill>
                <a:latin typeface="Microsoft JhengHei UI"/>
                <a:cs typeface="Microsoft JhengHei UI"/>
              </a:rPr>
              <a:t>数据库获取有效测试数据</a:t>
            </a:r>
            <a:endParaRPr sz="43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参数中需要传入</a:t>
            </a:r>
            <a:r>
              <a:rPr dirty="0" sz="2950" spc="665">
                <a:solidFill>
                  <a:srgbClr val="7F7F7F"/>
                </a:solidFill>
                <a:latin typeface="宋体"/>
                <a:cs typeface="宋体"/>
              </a:rPr>
              <a:t>De</a:t>
            </a:r>
            <a:r>
              <a:rPr dirty="0" sz="2950" spc="675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2950" spc="-540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2950" spc="-490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680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作为参数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，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写死参数的话，如果这个</a:t>
            </a:r>
            <a:r>
              <a:rPr dirty="0" sz="2950" spc="665">
                <a:solidFill>
                  <a:srgbClr val="7F7F7F"/>
                </a:solidFill>
                <a:latin typeface="宋体"/>
                <a:cs typeface="宋体"/>
              </a:rPr>
              <a:t>De</a:t>
            </a:r>
            <a:r>
              <a:rPr dirty="0" sz="2950" spc="675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2950" spc="-540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2950" spc="-490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680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被修改引起失效，那这条测试用例就会执行失败。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98159" y="6505244"/>
            <a:ext cx="294957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35" b="1">
                <a:solidFill>
                  <a:srgbClr val="FCBB00"/>
                </a:solidFill>
                <a:latin typeface="Microsoft JhengHei UI"/>
                <a:cs typeface="Microsoft JhengHei UI"/>
              </a:rPr>
              <a:t>不使用</a:t>
            </a:r>
            <a:r>
              <a:rPr dirty="0" sz="3200" spc="450" b="1">
                <a:solidFill>
                  <a:srgbClr val="FCBB00"/>
                </a:solidFill>
                <a:latin typeface="Microsoft JhengHei UI"/>
                <a:cs typeface="Microsoft JhengHei UI"/>
              </a:rPr>
              <a:t>L</a:t>
            </a:r>
            <a:r>
              <a:rPr dirty="0" sz="3200" spc="450" b="1">
                <a:solidFill>
                  <a:srgbClr val="FCBB00"/>
                </a:solidFill>
                <a:latin typeface="Microsoft JhengHei UI"/>
                <a:cs typeface="Microsoft JhengHei UI"/>
              </a:rPr>
              <a:t>e</a:t>
            </a:r>
            <a:r>
              <a:rPr dirty="0" sz="3200" spc="275" b="1">
                <a:solidFill>
                  <a:srgbClr val="FCBB00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50" b="1">
                <a:solidFill>
                  <a:srgbClr val="FCBB00"/>
                </a:solidFill>
                <a:latin typeface="Microsoft JhengHei UI"/>
                <a:cs typeface="Microsoft JhengHei UI"/>
              </a:rPr>
              <a:t>o</a:t>
            </a:r>
            <a:r>
              <a:rPr dirty="0" sz="3200" spc="95" b="1">
                <a:solidFill>
                  <a:srgbClr val="FCBB00"/>
                </a:solidFill>
                <a:latin typeface="Microsoft JhengHei UI"/>
                <a:cs typeface="Microsoft JhengHei UI"/>
              </a:rPr>
              <a:t>时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4212" y="7346186"/>
            <a:ext cx="8663940" cy="3120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483870" marR="5080" indent="-471805">
              <a:lnSpc>
                <a:spcPct val="150200"/>
              </a:lnSpc>
            </a:pPr>
            <a:r>
              <a:rPr dirty="0" sz="2950" spc="1285">
                <a:solidFill>
                  <a:srgbClr val="FCBB00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测试环境中，一个订单时常会因为测试需要被 修改数据，导致单号失效，最后导致自动化失 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败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950" spc="1285">
                <a:solidFill>
                  <a:srgbClr val="FCBB00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编写相关代码来做好数据准备工作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950" spc="1285">
                <a:solidFill>
                  <a:srgbClr val="FCBB00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CBB00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在代码中编写读取数据库的方法获取某些内容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66414" y="6505244"/>
            <a:ext cx="343154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35" b="1">
                <a:solidFill>
                  <a:srgbClr val="FF8E2B"/>
                </a:solidFill>
                <a:latin typeface="Microsoft JhengHei UI"/>
                <a:cs typeface="Microsoft JhengHei UI"/>
              </a:rPr>
              <a:t>在</a:t>
            </a:r>
            <a:r>
              <a:rPr dirty="0" sz="3200" spc="450" b="1">
                <a:solidFill>
                  <a:srgbClr val="FF8E2B"/>
                </a:solidFill>
                <a:latin typeface="Microsoft JhengHei UI"/>
                <a:cs typeface="Microsoft JhengHei UI"/>
              </a:rPr>
              <a:t>L</a:t>
            </a:r>
            <a:r>
              <a:rPr dirty="0" sz="3200" spc="450" b="1">
                <a:solidFill>
                  <a:srgbClr val="FF8E2B"/>
                </a:solidFill>
                <a:latin typeface="Microsoft JhengHei UI"/>
                <a:cs typeface="Microsoft JhengHei UI"/>
              </a:rPr>
              <a:t>e</a:t>
            </a:r>
            <a:r>
              <a:rPr dirty="0" sz="3200" spc="275" b="1">
                <a:solidFill>
                  <a:srgbClr val="FF8E2B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50" b="1">
                <a:solidFill>
                  <a:srgbClr val="FF8E2B"/>
                </a:solidFill>
                <a:latin typeface="Microsoft JhengHei UI"/>
                <a:cs typeface="Microsoft JhengHei UI"/>
              </a:rPr>
              <a:t>o</a:t>
            </a:r>
            <a:r>
              <a:rPr dirty="0" sz="3200" spc="335" b="1">
                <a:solidFill>
                  <a:srgbClr val="FF8E2B"/>
                </a:solidFill>
                <a:latin typeface="Microsoft JhengHei UI"/>
                <a:cs typeface="Microsoft JhengHei UI"/>
              </a:rPr>
              <a:t>上的方案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18571" y="7346186"/>
            <a:ext cx="8475345" cy="3120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3870" marR="5080" indent="-471805">
              <a:lnSpc>
                <a:spcPct val="149100"/>
              </a:lnSpc>
            </a:pPr>
            <a:r>
              <a:rPr dirty="0" sz="2950" spc="1285">
                <a:solidFill>
                  <a:srgbClr val="FF7040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F7040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使用参数化，实时获取</a:t>
            </a:r>
            <a:r>
              <a:rPr dirty="0" sz="2950" spc="530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2950" spc="525">
                <a:solidFill>
                  <a:srgbClr val="7F7F7F"/>
                </a:solidFill>
                <a:latin typeface="宋体"/>
                <a:cs typeface="宋体"/>
              </a:rPr>
              <a:t>q</a:t>
            </a:r>
            <a:r>
              <a:rPr dirty="0" sz="2950" spc="-545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结果，查询出一条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 符合条件的</a:t>
            </a:r>
            <a:r>
              <a:rPr dirty="0" sz="2950" spc="600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2950" spc="59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2950" spc="480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2950" spc="-540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2950" spc="-490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675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来实现</a:t>
            </a:r>
            <a:endParaRPr sz="2950">
              <a:latin typeface="宋体"/>
              <a:cs typeface="宋体"/>
            </a:endParaRPr>
          </a:p>
          <a:p>
            <a:pPr marL="483870" marR="224790" indent="-471805">
              <a:lnSpc>
                <a:spcPct val="151400"/>
              </a:lnSpc>
            </a:pPr>
            <a:r>
              <a:rPr dirty="0" sz="2950" spc="1285">
                <a:solidFill>
                  <a:srgbClr val="FF7040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F7040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使用参数化，调用写好的“生成订单”接口 用例实现，拿单号来实现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950" spc="1285">
                <a:solidFill>
                  <a:srgbClr val="FF7040"/>
                </a:solidFill>
                <a:latin typeface="Arial"/>
                <a:cs typeface="Arial"/>
              </a:rPr>
              <a:t>u</a:t>
            </a:r>
            <a:r>
              <a:rPr dirty="0" sz="2950" spc="-40">
                <a:solidFill>
                  <a:srgbClr val="FF7040"/>
                </a:solidFill>
                <a:latin typeface="Arial"/>
                <a:cs typeface="Arial"/>
              </a:rPr>
              <a:t> 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前后置动作，插入一条满足条件的数据</a:t>
            </a:r>
            <a:endParaRPr sz="29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1490"/>
              <a:t>“前后置动作</a:t>
            </a:r>
            <a:r>
              <a:rPr dirty="0" spc="420"/>
              <a:t>”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43956" y="3827132"/>
            <a:ext cx="10982325" cy="3376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100" spc="260">
                <a:solidFill>
                  <a:srgbClr val="7F7F7F"/>
                </a:solidFill>
                <a:latin typeface="宋体"/>
                <a:cs typeface="宋体"/>
              </a:rPr>
              <a:t>“前后置动作”的概念就比较好理解了</a:t>
            </a:r>
            <a:r>
              <a:rPr dirty="0" sz="4100" spc="20">
                <a:solidFill>
                  <a:srgbClr val="7F7F7F"/>
                </a:solidFill>
                <a:latin typeface="宋体"/>
                <a:cs typeface="宋体"/>
              </a:rPr>
              <a:t>：</a:t>
            </a:r>
            <a:endParaRPr sz="4100">
              <a:latin typeface="宋体"/>
              <a:cs typeface="宋体"/>
            </a:endParaRPr>
          </a:p>
          <a:p>
            <a:pPr marL="423545" indent="1270">
              <a:lnSpc>
                <a:spcPct val="100000"/>
              </a:lnSpc>
              <a:spcBef>
                <a:spcPts val="2445"/>
              </a:spcBef>
            </a:pPr>
            <a:r>
              <a:rPr dirty="0" sz="4100" spc="260" b="1">
                <a:solidFill>
                  <a:srgbClr val="FF7040"/>
                </a:solidFill>
                <a:latin typeface="Microsoft JhengHei UI"/>
                <a:cs typeface="Microsoft JhengHei UI"/>
              </a:rPr>
              <a:t>在接口请求之前（或之后），执行一些操作</a:t>
            </a:r>
            <a:endParaRPr sz="41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4550">
              <a:latin typeface="Times New Roman"/>
              <a:cs typeface="Times New Roman"/>
            </a:endParaRPr>
          </a:p>
          <a:p>
            <a:pPr marL="423545">
              <a:lnSpc>
                <a:spcPct val="100000"/>
              </a:lnSpc>
            </a:pPr>
            <a:r>
              <a:rPr dirty="0" sz="4100" spc="260">
                <a:solidFill>
                  <a:srgbClr val="7F7F7F"/>
                </a:solidFill>
                <a:latin typeface="宋体"/>
                <a:cs typeface="宋体"/>
              </a:rPr>
              <a:t>目前前后置动作支持</a:t>
            </a:r>
            <a:r>
              <a:rPr dirty="0" sz="4100" spc="900">
                <a:solidFill>
                  <a:srgbClr val="7F7F7F"/>
                </a:solidFill>
                <a:latin typeface="宋体"/>
                <a:cs typeface="宋体"/>
              </a:rPr>
              <a:t>6</a:t>
            </a:r>
            <a:r>
              <a:rPr dirty="0" sz="4100" spc="260">
                <a:solidFill>
                  <a:srgbClr val="7F7F7F"/>
                </a:solidFill>
                <a:latin typeface="宋体"/>
                <a:cs typeface="宋体"/>
              </a:rPr>
              <a:t>种类型：</a:t>
            </a:r>
            <a:endParaRPr sz="41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2374" y="7669840"/>
            <a:ext cx="3355340" cy="2158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1700"/>
              </a:lnSpc>
            </a:pPr>
            <a:r>
              <a:rPr dirty="0" sz="3600" spc="955">
                <a:solidFill>
                  <a:srgbClr val="FF7040"/>
                </a:solidFill>
                <a:latin typeface="Arial"/>
                <a:cs typeface="Arial"/>
              </a:rPr>
              <a:t>ü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数据库操作 </a:t>
            </a:r>
            <a:r>
              <a:rPr dirty="0" sz="3600" spc="955">
                <a:solidFill>
                  <a:srgbClr val="FF7040"/>
                </a:solidFill>
                <a:latin typeface="Arial"/>
                <a:cs typeface="Arial"/>
              </a:rPr>
              <a:t>ü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已有测试用例 </a:t>
            </a:r>
            <a:r>
              <a:rPr dirty="0" sz="3600" spc="955">
                <a:solidFill>
                  <a:srgbClr val="FF7040"/>
                </a:solidFill>
                <a:latin typeface="Arial"/>
                <a:cs typeface="Arial"/>
              </a:rPr>
              <a:t>ü</a:t>
            </a:r>
            <a:r>
              <a:rPr dirty="0" sz="3600" spc="1605">
                <a:solidFill>
                  <a:srgbClr val="7F7F7F"/>
                </a:solidFill>
                <a:latin typeface="宋体"/>
                <a:cs typeface="宋体"/>
              </a:rPr>
              <a:t>M</a:t>
            </a:r>
            <a:r>
              <a:rPr dirty="0" sz="3600" spc="1600">
                <a:solidFill>
                  <a:srgbClr val="7F7F7F"/>
                </a:solidFill>
                <a:latin typeface="宋体"/>
                <a:cs typeface="宋体"/>
              </a:rPr>
              <a:t>Q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消息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98177" y="7669840"/>
            <a:ext cx="4493895" cy="2158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955">
                <a:solidFill>
                  <a:srgbClr val="FF7040"/>
                </a:solidFill>
                <a:latin typeface="Arial"/>
                <a:cs typeface="Arial"/>
              </a:rPr>
              <a:t>ü</a:t>
            </a:r>
            <a:r>
              <a:rPr dirty="0" sz="3600" spc="445">
                <a:solidFill>
                  <a:srgbClr val="7F7F7F"/>
                </a:solidFill>
                <a:latin typeface="宋体"/>
                <a:cs typeface="宋体"/>
              </a:rPr>
              <a:t>Http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请求</a:t>
            </a:r>
            <a:endParaRPr sz="3600">
              <a:latin typeface="宋体"/>
              <a:cs typeface="宋体"/>
            </a:endParaRPr>
          </a:p>
          <a:p>
            <a:pPr marL="12700" marR="5080">
              <a:lnSpc>
                <a:spcPct val="150800"/>
              </a:lnSpc>
              <a:spcBef>
                <a:spcPts val="80"/>
              </a:spcBef>
            </a:pPr>
            <a:r>
              <a:rPr dirty="0" sz="3600" spc="955">
                <a:solidFill>
                  <a:srgbClr val="FF7040"/>
                </a:solidFill>
                <a:latin typeface="Arial"/>
                <a:cs typeface="Arial"/>
              </a:rPr>
              <a:t>ü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自定义的</a:t>
            </a:r>
            <a:r>
              <a:rPr dirty="0" sz="3600" spc="400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3600" spc="400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600" spc="405">
                <a:solidFill>
                  <a:srgbClr val="7F7F7F"/>
                </a:solidFill>
                <a:latin typeface="宋体"/>
                <a:cs typeface="宋体"/>
              </a:rPr>
              <a:t>v</a:t>
            </a:r>
            <a:r>
              <a:rPr dirty="0" sz="3600" spc="525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方法</a:t>
            </a:r>
            <a:r>
              <a:rPr dirty="0" sz="3600" spc="25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955">
                <a:solidFill>
                  <a:srgbClr val="FF7040"/>
                </a:solidFill>
                <a:latin typeface="Arial"/>
                <a:cs typeface="Arial"/>
              </a:rPr>
              <a:t>ü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等待时间。</a:t>
            </a:r>
            <a:endParaRPr sz="3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1490"/>
              <a:t>“前后置动作</a:t>
            </a:r>
            <a:r>
              <a:rPr dirty="0" spc="420"/>
              <a:t>”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6031" y="3064339"/>
            <a:ext cx="14268450" cy="461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235"/>
              </a:lnSpc>
            </a:pP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其中</a:t>
            </a:r>
            <a:r>
              <a:rPr dirty="0" sz="3600" spc="1095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600" spc="1100">
                <a:solidFill>
                  <a:srgbClr val="7F7F7F"/>
                </a:solidFill>
                <a:latin typeface="宋体"/>
                <a:cs typeface="宋体"/>
              </a:rPr>
              <a:t>Q</a:t>
            </a:r>
            <a:r>
              <a:rPr dirty="0" sz="3600" spc="625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支持</a:t>
            </a:r>
            <a:r>
              <a:rPr dirty="0" sz="3600" spc="720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600" spc="72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600" spc="-715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3600" spc="57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600" spc="195">
                <a:solidFill>
                  <a:srgbClr val="7F7F7F"/>
                </a:solidFill>
                <a:latin typeface="宋体"/>
                <a:cs typeface="宋体"/>
              </a:rPr>
              <a:t>c</a:t>
            </a:r>
            <a:r>
              <a:rPr dirty="0" sz="3600" spc="-45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600" spc="-10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批量查询，并将结果放入全局变量</a:t>
            </a:r>
            <a:r>
              <a:rPr dirty="0" sz="3600" spc="1180">
                <a:solidFill>
                  <a:srgbClr val="7F7F7F"/>
                </a:solidFill>
                <a:latin typeface="宋体"/>
                <a:cs typeface="宋体"/>
              </a:rPr>
              <a:t>m</a:t>
            </a:r>
            <a:r>
              <a:rPr dirty="0" sz="3600" spc="1170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600" spc="795">
                <a:solidFill>
                  <a:srgbClr val="7F7F7F"/>
                </a:solidFill>
                <a:latin typeface="宋体"/>
                <a:cs typeface="宋体"/>
              </a:rPr>
              <a:t>p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的中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340" y="6882897"/>
            <a:ext cx="3287395" cy="2969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25">
                <a:solidFill>
                  <a:srgbClr val="6C6969"/>
                </a:solidFill>
                <a:latin typeface="宋体"/>
                <a:cs typeface="宋体"/>
              </a:rPr>
              <a:t>可以用</a:t>
            </a:r>
            <a:endParaRPr sz="3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dirty="0" sz="3500" spc="190" b="1">
                <a:solidFill>
                  <a:srgbClr val="FF7040"/>
                </a:solidFill>
                <a:latin typeface="Microsoft JhengHei UI"/>
                <a:cs typeface="Microsoft JhengHei UI"/>
              </a:rPr>
              <a:t>$</a:t>
            </a:r>
            <a:r>
              <a:rPr dirty="0" sz="3500" spc="105" b="1">
                <a:solidFill>
                  <a:srgbClr val="FF7040"/>
                </a:solidFill>
                <a:latin typeface="Microsoft JhengHei UI"/>
                <a:cs typeface="Microsoft JhengHei UI"/>
              </a:rPr>
              <a:t>{</a:t>
            </a:r>
            <a:r>
              <a:rPr dirty="0" sz="3500" spc="160" b="1">
                <a:solidFill>
                  <a:srgbClr val="FF7040"/>
                </a:solidFill>
                <a:latin typeface="Microsoft JhengHei UI"/>
                <a:cs typeface="Microsoft JhengHei UI"/>
              </a:rPr>
              <a:t>p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-25" b="1">
                <a:solidFill>
                  <a:srgbClr val="FF7040"/>
                </a:solidFill>
                <a:latin typeface="Microsoft JhengHei UI"/>
                <a:cs typeface="Microsoft JhengHei UI"/>
              </a:rPr>
              <a:t>.</a:t>
            </a:r>
            <a:r>
              <a:rPr dirty="0" sz="3500" spc="55" b="1">
                <a:solidFill>
                  <a:srgbClr val="FF7040"/>
                </a:solidFill>
                <a:latin typeface="Microsoft JhengHei UI"/>
                <a:cs typeface="Microsoft JhengHei UI"/>
              </a:rPr>
              <a:t>n</a:t>
            </a:r>
            <a:r>
              <a:rPr dirty="0" sz="3500" spc="114" b="1">
                <a:solidFill>
                  <a:srgbClr val="FF7040"/>
                </a:solidFill>
                <a:latin typeface="Microsoft JhengHei UI"/>
                <a:cs typeface="Microsoft JhengHei UI"/>
              </a:rPr>
              <a:t>a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me</a:t>
            </a:r>
            <a:r>
              <a:rPr dirty="0" sz="3500" spc="30" b="1">
                <a:solidFill>
                  <a:srgbClr val="FF7040"/>
                </a:solidFill>
                <a:latin typeface="Microsoft JhengHei UI"/>
                <a:cs typeface="Microsoft JhengHei UI"/>
              </a:rPr>
              <a:t>}</a:t>
            </a:r>
            <a:endParaRPr sz="35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dirty="0" sz="3500" spc="190" b="1">
                <a:solidFill>
                  <a:srgbClr val="FF7040"/>
                </a:solidFill>
                <a:latin typeface="Microsoft JhengHei UI"/>
                <a:cs typeface="Microsoft JhengHei UI"/>
              </a:rPr>
              <a:t>$</a:t>
            </a:r>
            <a:r>
              <a:rPr dirty="0" sz="3500" spc="105" b="1">
                <a:solidFill>
                  <a:srgbClr val="FF7040"/>
                </a:solidFill>
                <a:latin typeface="Microsoft JhengHei UI"/>
                <a:cs typeface="Microsoft JhengHei UI"/>
              </a:rPr>
              <a:t>{</a:t>
            </a:r>
            <a:r>
              <a:rPr dirty="0" sz="3500" spc="160" b="1">
                <a:solidFill>
                  <a:srgbClr val="FF7040"/>
                </a:solidFill>
                <a:latin typeface="Microsoft JhengHei UI"/>
                <a:cs typeface="Microsoft JhengHei UI"/>
              </a:rPr>
              <a:t>p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-25" b="1">
                <a:solidFill>
                  <a:srgbClr val="FF7040"/>
                </a:solidFill>
                <a:latin typeface="Microsoft JhengHei UI"/>
                <a:cs typeface="Microsoft JhengHei UI"/>
              </a:rPr>
              <a:t>.</a:t>
            </a:r>
            <a:r>
              <a:rPr dirty="0" sz="3500" spc="114" b="1">
                <a:solidFill>
                  <a:srgbClr val="FF7040"/>
                </a:solidFill>
                <a:latin typeface="Microsoft JhengHei UI"/>
                <a:cs typeface="Microsoft JhengHei UI"/>
              </a:rPr>
              <a:t>a</a:t>
            </a:r>
            <a:r>
              <a:rPr dirty="0" sz="3500" spc="95" b="1">
                <a:solidFill>
                  <a:srgbClr val="FF7040"/>
                </a:solidFill>
                <a:latin typeface="Microsoft JhengHei UI"/>
                <a:cs typeface="Microsoft JhengHei UI"/>
              </a:rPr>
              <a:t>ge</a:t>
            </a:r>
            <a:r>
              <a:rPr dirty="0" sz="3500" spc="30" b="1">
                <a:solidFill>
                  <a:srgbClr val="FF7040"/>
                </a:solidFill>
                <a:latin typeface="Microsoft JhengHei UI"/>
                <a:cs typeface="Microsoft JhengHei UI"/>
              </a:rPr>
              <a:t>}</a:t>
            </a:r>
            <a:endParaRPr sz="35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dirty="0" sz="3500" spc="190" b="1">
                <a:solidFill>
                  <a:srgbClr val="FF7040"/>
                </a:solidFill>
                <a:latin typeface="Microsoft JhengHei UI"/>
                <a:cs typeface="Microsoft JhengHei UI"/>
              </a:rPr>
              <a:t>$</a:t>
            </a:r>
            <a:r>
              <a:rPr dirty="0" sz="3500" spc="105" b="1">
                <a:solidFill>
                  <a:srgbClr val="FF7040"/>
                </a:solidFill>
                <a:latin typeface="Microsoft JhengHei UI"/>
                <a:cs typeface="Microsoft JhengHei UI"/>
              </a:rPr>
              <a:t>{</a:t>
            </a:r>
            <a:r>
              <a:rPr dirty="0" sz="3500" spc="160" b="1">
                <a:solidFill>
                  <a:srgbClr val="FF7040"/>
                </a:solidFill>
                <a:latin typeface="Microsoft JhengHei UI"/>
                <a:cs typeface="Microsoft JhengHei UI"/>
              </a:rPr>
              <a:t>p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-25" b="1">
                <a:solidFill>
                  <a:srgbClr val="FF7040"/>
                </a:solidFill>
                <a:latin typeface="Microsoft JhengHei UI"/>
                <a:cs typeface="Microsoft JhengHei UI"/>
              </a:rPr>
              <a:t>.</a:t>
            </a:r>
            <a:r>
              <a:rPr dirty="0" sz="3500" spc="55" b="1">
                <a:solidFill>
                  <a:srgbClr val="FF7040"/>
                </a:solidFill>
                <a:latin typeface="Microsoft JhengHei UI"/>
                <a:cs typeface="Microsoft JhengHei UI"/>
              </a:rPr>
              <a:t>nu</a:t>
            </a:r>
            <a:r>
              <a:rPr dirty="0" sz="3500" spc="75" b="1">
                <a:solidFill>
                  <a:srgbClr val="FF7040"/>
                </a:solidFill>
                <a:latin typeface="Microsoft JhengHei UI"/>
                <a:cs typeface="Microsoft JhengHei UI"/>
              </a:rPr>
              <a:t>m</a:t>
            </a:r>
            <a:r>
              <a:rPr dirty="0" sz="3500" spc="45" b="1">
                <a:solidFill>
                  <a:srgbClr val="FF7040"/>
                </a:solidFill>
                <a:latin typeface="Microsoft JhengHei UI"/>
                <a:cs typeface="Microsoft JhengHei UI"/>
              </a:rPr>
              <a:t>b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17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30" b="1">
                <a:solidFill>
                  <a:srgbClr val="FF7040"/>
                </a:solidFill>
                <a:latin typeface="Microsoft JhengHei UI"/>
                <a:cs typeface="Microsoft JhengHei UI"/>
              </a:rPr>
              <a:t>}</a:t>
            </a:r>
            <a:endParaRPr sz="35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40013" y="7720568"/>
            <a:ext cx="1844675" cy="2140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09">
                <a:solidFill>
                  <a:srgbClr val="6C6969"/>
                </a:solidFill>
                <a:latin typeface="宋体"/>
                <a:cs typeface="宋体"/>
              </a:rPr>
              <a:t>-</a:t>
            </a:r>
            <a:r>
              <a:rPr dirty="0" sz="3600" spc="55">
                <a:solidFill>
                  <a:srgbClr val="6C6969"/>
                </a:solidFill>
                <a:latin typeface="宋体"/>
                <a:cs typeface="宋体"/>
              </a:rPr>
              <a:t>&gt;</a:t>
            </a:r>
            <a:r>
              <a:rPr dirty="0" sz="3600" spc="-60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600" spc="25">
                <a:solidFill>
                  <a:srgbClr val="6C6969"/>
                </a:solidFill>
                <a:latin typeface="宋体"/>
                <a:cs typeface="宋体"/>
              </a:rPr>
              <a:t>张三</a:t>
            </a:r>
            <a:endParaRPr sz="3600">
              <a:latin typeface="宋体"/>
              <a:cs typeface="宋体"/>
            </a:endParaRPr>
          </a:p>
          <a:p>
            <a:pPr marL="52705">
              <a:lnSpc>
                <a:spcPct val="100000"/>
              </a:lnSpc>
              <a:spcBef>
                <a:spcPts val="2190"/>
              </a:spcBef>
            </a:pPr>
            <a:r>
              <a:rPr dirty="0" sz="3600" spc="-509">
                <a:solidFill>
                  <a:srgbClr val="6C6969"/>
                </a:solidFill>
                <a:latin typeface="宋体"/>
                <a:cs typeface="宋体"/>
              </a:rPr>
              <a:t>-</a:t>
            </a:r>
            <a:r>
              <a:rPr dirty="0" sz="3600" spc="55">
                <a:solidFill>
                  <a:srgbClr val="6C6969"/>
                </a:solidFill>
                <a:latin typeface="宋体"/>
                <a:cs typeface="宋体"/>
              </a:rPr>
              <a:t>&gt;</a:t>
            </a:r>
            <a:r>
              <a:rPr dirty="0" sz="3600" spc="-60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600" spc="575">
                <a:solidFill>
                  <a:srgbClr val="6C6969"/>
                </a:solidFill>
                <a:latin typeface="宋体"/>
                <a:cs typeface="宋体"/>
              </a:rPr>
              <a:t>18</a:t>
            </a:r>
            <a:endParaRPr sz="3600">
              <a:latin typeface="宋体"/>
              <a:cs typeface="宋体"/>
            </a:endParaRPr>
          </a:p>
          <a:p>
            <a:pPr marL="68580">
              <a:lnSpc>
                <a:spcPct val="100000"/>
              </a:lnSpc>
              <a:spcBef>
                <a:spcPts val="2190"/>
              </a:spcBef>
            </a:pPr>
            <a:r>
              <a:rPr dirty="0" sz="3600" spc="-509">
                <a:solidFill>
                  <a:srgbClr val="6C6969"/>
                </a:solidFill>
                <a:latin typeface="宋体"/>
                <a:cs typeface="宋体"/>
              </a:rPr>
              <a:t>-</a:t>
            </a:r>
            <a:r>
              <a:rPr dirty="0" sz="3600" spc="55">
                <a:solidFill>
                  <a:srgbClr val="6C6969"/>
                </a:solidFill>
                <a:latin typeface="宋体"/>
                <a:cs typeface="宋体"/>
              </a:rPr>
              <a:t>&gt;</a:t>
            </a:r>
            <a:r>
              <a:rPr dirty="0" sz="3600" spc="-60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600" spc="575">
                <a:solidFill>
                  <a:srgbClr val="6C6969"/>
                </a:solidFill>
                <a:latin typeface="宋体"/>
                <a:cs typeface="宋体"/>
              </a:rPr>
              <a:t>1122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2729" y="6882897"/>
            <a:ext cx="3909695" cy="2969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25">
                <a:solidFill>
                  <a:srgbClr val="6C6969"/>
                </a:solidFill>
                <a:latin typeface="宋体"/>
                <a:cs typeface="宋体"/>
              </a:rPr>
              <a:t>也可以用</a:t>
            </a:r>
            <a:endParaRPr sz="3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dirty="0" sz="3500" spc="190" b="1">
                <a:solidFill>
                  <a:srgbClr val="FF7040"/>
                </a:solidFill>
                <a:latin typeface="Microsoft JhengHei UI"/>
                <a:cs typeface="Microsoft JhengHei UI"/>
              </a:rPr>
              <a:t>$</a:t>
            </a:r>
            <a:r>
              <a:rPr dirty="0" sz="3500" spc="105" b="1">
                <a:solidFill>
                  <a:srgbClr val="FF7040"/>
                </a:solidFill>
                <a:latin typeface="Microsoft JhengHei UI"/>
                <a:cs typeface="Microsoft JhengHei UI"/>
              </a:rPr>
              <a:t>{</a:t>
            </a:r>
            <a:r>
              <a:rPr dirty="0" sz="3500" spc="160" b="1">
                <a:solidFill>
                  <a:srgbClr val="FF7040"/>
                </a:solidFill>
                <a:latin typeface="Microsoft JhengHei UI"/>
                <a:cs typeface="Microsoft JhengHei UI"/>
              </a:rPr>
              <a:t>p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-25" b="1">
                <a:solidFill>
                  <a:srgbClr val="FF7040"/>
                </a:solidFill>
                <a:latin typeface="Microsoft JhengHei UI"/>
                <a:cs typeface="Microsoft JhengHei UI"/>
              </a:rPr>
              <a:t>.</a:t>
            </a:r>
            <a:r>
              <a:rPr dirty="0" sz="3500" spc="55" b="1">
                <a:solidFill>
                  <a:srgbClr val="FF7040"/>
                </a:solidFill>
                <a:latin typeface="Microsoft JhengHei UI"/>
                <a:cs typeface="Microsoft JhengHei UI"/>
              </a:rPr>
              <a:t>n</a:t>
            </a:r>
            <a:r>
              <a:rPr dirty="0" sz="3500" spc="114" b="1">
                <a:solidFill>
                  <a:srgbClr val="FF7040"/>
                </a:solidFill>
                <a:latin typeface="Microsoft JhengHei UI"/>
                <a:cs typeface="Microsoft JhengHei UI"/>
              </a:rPr>
              <a:t>a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me</a:t>
            </a:r>
            <a:r>
              <a:rPr dirty="0" sz="3500" spc="120" b="1">
                <a:solidFill>
                  <a:srgbClr val="FF7040"/>
                </a:solidFill>
                <a:latin typeface="Microsoft JhengHei UI"/>
                <a:cs typeface="Microsoft JhengHei UI"/>
              </a:rPr>
              <a:t>[</a:t>
            </a:r>
            <a:r>
              <a:rPr dirty="0" sz="3500" spc="195" b="1">
                <a:solidFill>
                  <a:srgbClr val="FF7040"/>
                </a:solidFill>
                <a:latin typeface="Microsoft JhengHei UI"/>
                <a:cs typeface="Microsoft JhengHei UI"/>
              </a:rPr>
              <a:t>0</a:t>
            </a:r>
            <a:r>
              <a:rPr dirty="0" sz="3500" spc="25" b="1">
                <a:solidFill>
                  <a:srgbClr val="FF7040"/>
                </a:solidFill>
                <a:latin typeface="Microsoft JhengHei UI"/>
                <a:cs typeface="Microsoft JhengHei UI"/>
              </a:rPr>
              <a:t>]}</a:t>
            </a:r>
            <a:endParaRPr sz="35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dirty="0" sz="3500" spc="190" b="1">
                <a:solidFill>
                  <a:srgbClr val="FF7040"/>
                </a:solidFill>
                <a:latin typeface="Microsoft JhengHei UI"/>
                <a:cs typeface="Microsoft JhengHei UI"/>
              </a:rPr>
              <a:t>$</a:t>
            </a:r>
            <a:r>
              <a:rPr dirty="0" sz="3500" spc="105" b="1">
                <a:solidFill>
                  <a:srgbClr val="FF7040"/>
                </a:solidFill>
                <a:latin typeface="Microsoft JhengHei UI"/>
                <a:cs typeface="Microsoft JhengHei UI"/>
              </a:rPr>
              <a:t>{</a:t>
            </a:r>
            <a:r>
              <a:rPr dirty="0" sz="3500" spc="160" b="1">
                <a:solidFill>
                  <a:srgbClr val="FF7040"/>
                </a:solidFill>
                <a:latin typeface="Microsoft JhengHei UI"/>
                <a:cs typeface="Microsoft JhengHei UI"/>
              </a:rPr>
              <a:t>p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-25" b="1">
                <a:solidFill>
                  <a:srgbClr val="FF7040"/>
                </a:solidFill>
                <a:latin typeface="Microsoft JhengHei UI"/>
                <a:cs typeface="Microsoft JhengHei UI"/>
              </a:rPr>
              <a:t>.</a:t>
            </a:r>
            <a:r>
              <a:rPr dirty="0" sz="3500" spc="114" b="1">
                <a:solidFill>
                  <a:srgbClr val="FF7040"/>
                </a:solidFill>
                <a:latin typeface="Microsoft JhengHei UI"/>
                <a:cs typeface="Microsoft JhengHei UI"/>
              </a:rPr>
              <a:t>a</a:t>
            </a:r>
            <a:r>
              <a:rPr dirty="0" sz="3500" spc="95" b="1">
                <a:solidFill>
                  <a:srgbClr val="FF7040"/>
                </a:solidFill>
                <a:latin typeface="Microsoft JhengHei UI"/>
                <a:cs typeface="Microsoft JhengHei UI"/>
              </a:rPr>
              <a:t>ge</a:t>
            </a:r>
            <a:r>
              <a:rPr dirty="0" sz="3500" spc="120" b="1">
                <a:solidFill>
                  <a:srgbClr val="FF7040"/>
                </a:solidFill>
                <a:latin typeface="Microsoft JhengHei UI"/>
                <a:cs typeface="Microsoft JhengHei UI"/>
              </a:rPr>
              <a:t>[</a:t>
            </a:r>
            <a:r>
              <a:rPr dirty="0" sz="3500" spc="195" b="1">
                <a:solidFill>
                  <a:srgbClr val="FF7040"/>
                </a:solidFill>
                <a:latin typeface="Microsoft JhengHei UI"/>
                <a:cs typeface="Microsoft JhengHei UI"/>
              </a:rPr>
              <a:t>0</a:t>
            </a:r>
            <a:r>
              <a:rPr dirty="0" sz="3500" spc="25" b="1">
                <a:solidFill>
                  <a:srgbClr val="FF7040"/>
                </a:solidFill>
                <a:latin typeface="Microsoft JhengHei UI"/>
                <a:cs typeface="Microsoft JhengHei UI"/>
              </a:rPr>
              <a:t>]}</a:t>
            </a:r>
            <a:endParaRPr sz="35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dirty="0" sz="3500" spc="190" b="1">
                <a:solidFill>
                  <a:srgbClr val="FF7040"/>
                </a:solidFill>
                <a:latin typeface="Microsoft JhengHei UI"/>
                <a:cs typeface="Microsoft JhengHei UI"/>
              </a:rPr>
              <a:t>$</a:t>
            </a:r>
            <a:r>
              <a:rPr dirty="0" sz="3500" spc="105" b="1">
                <a:solidFill>
                  <a:srgbClr val="FF7040"/>
                </a:solidFill>
                <a:latin typeface="Microsoft JhengHei UI"/>
                <a:cs typeface="Microsoft JhengHei UI"/>
              </a:rPr>
              <a:t>{</a:t>
            </a:r>
            <a:r>
              <a:rPr dirty="0" sz="3500" spc="160" b="1">
                <a:solidFill>
                  <a:srgbClr val="FF7040"/>
                </a:solidFill>
                <a:latin typeface="Microsoft JhengHei UI"/>
                <a:cs typeface="Microsoft JhengHei UI"/>
              </a:rPr>
              <a:t>p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-25" b="1">
                <a:solidFill>
                  <a:srgbClr val="FF7040"/>
                </a:solidFill>
                <a:latin typeface="Microsoft JhengHei UI"/>
                <a:cs typeface="Microsoft JhengHei UI"/>
              </a:rPr>
              <a:t>.</a:t>
            </a:r>
            <a:r>
              <a:rPr dirty="0" sz="3500" spc="55" b="1">
                <a:solidFill>
                  <a:srgbClr val="FF7040"/>
                </a:solidFill>
                <a:latin typeface="Microsoft JhengHei UI"/>
                <a:cs typeface="Microsoft JhengHei UI"/>
              </a:rPr>
              <a:t>nu</a:t>
            </a:r>
            <a:r>
              <a:rPr dirty="0" sz="3500" spc="75" b="1">
                <a:solidFill>
                  <a:srgbClr val="FF7040"/>
                </a:solidFill>
                <a:latin typeface="Microsoft JhengHei UI"/>
                <a:cs typeface="Microsoft JhengHei UI"/>
              </a:rPr>
              <a:t>m</a:t>
            </a:r>
            <a:r>
              <a:rPr dirty="0" sz="3500" spc="45" b="1">
                <a:solidFill>
                  <a:srgbClr val="FF7040"/>
                </a:solidFill>
                <a:latin typeface="Microsoft JhengHei UI"/>
                <a:cs typeface="Microsoft JhengHei UI"/>
              </a:rPr>
              <a:t>b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17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120" b="1">
                <a:solidFill>
                  <a:srgbClr val="FF7040"/>
                </a:solidFill>
                <a:latin typeface="Microsoft JhengHei UI"/>
                <a:cs typeface="Microsoft JhengHei UI"/>
              </a:rPr>
              <a:t>[</a:t>
            </a:r>
            <a:r>
              <a:rPr dirty="0" sz="3500" spc="195" b="1">
                <a:solidFill>
                  <a:srgbClr val="FF7040"/>
                </a:solidFill>
                <a:latin typeface="Microsoft JhengHei UI"/>
                <a:cs typeface="Microsoft JhengHei UI"/>
              </a:rPr>
              <a:t>0</a:t>
            </a:r>
            <a:r>
              <a:rPr dirty="0" sz="3500" spc="25" b="1">
                <a:solidFill>
                  <a:srgbClr val="FF7040"/>
                </a:solidFill>
                <a:latin typeface="Microsoft JhengHei UI"/>
                <a:cs typeface="Microsoft JhengHei UI"/>
              </a:rPr>
              <a:t>]}</a:t>
            </a:r>
            <a:endParaRPr sz="35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16114" y="7720568"/>
            <a:ext cx="1844675" cy="2140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09">
                <a:solidFill>
                  <a:srgbClr val="6C6969"/>
                </a:solidFill>
                <a:latin typeface="宋体"/>
                <a:cs typeface="宋体"/>
              </a:rPr>
              <a:t>-</a:t>
            </a:r>
            <a:r>
              <a:rPr dirty="0" sz="3600" spc="55">
                <a:solidFill>
                  <a:srgbClr val="6C6969"/>
                </a:solidFill>
                <a:latin typeface="宋体"/>
                <a:cs typeface="宋体"/>
              </a:rPr>
              <a:t>&gt;</a:t>
            </a:r>
            <a:r>
              <a:rPr dirty="0" sz="3600" spc="-60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600" spc="25">
                <a:solidFill>
                  <a:srgbClr val="6C6969"/>
                </a:solidFill>
                <a:latin typeface="宋体"/>
                <a:cs typeface="宋体"/>
              </a:rPr>
              <a:t>张三</a:t>
            </a:r>
            <a:endParaRPr sz="3600">
              <a:latin typeface="宋体"/>
              <a:cs typeface="宋体"/>
            </a:endParaRPr>
          </a:p>
          <a:p>
            <a:pPr marL="52705">
              <a:lnSpc>
                <a:spcPct val="100000"/>
              </a:lnSpc>
              <a:spcBef>
                <a:spcPts val="2190"/>
              </a:spcBef>
            </a:pPr>
            <a:r>
              <a:rPr dirty="0" sz="3600" spc="-509">
                <a:solidFill>
                  <a:srgbClr val="6C6969"/>
                </a:solidFill>
                <a:latin typeface="宋体"/>
                <a:cs typeface="宋体"/>
              </a:rPr>
              <a:t>-</a:t>
            </a:r>
            <a:r>
              <a:rPr dirty="0" sz="3600" spc="55">
                <a:solidFill>
                  <a:srgbClr val="6C6969"/>
                </a:solidFill>
                <a:latin typeface="宋体"/>
                <a:cs typeface="宋体"/>
              </a:rPr>
              <a:t>&gt;</a:t>
            </a:r>
            <a:r>
              <a:rPr dirty="0" sz="3600" spc="-60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600" spc="575">
                <a:solidFill>
                  <a:srgbClr val="6C6969"/>
                </a:solidFill>
                <a:latin typeface="宋体"/>
                <a:cs typeface="宋体"/>
              </a:rPr>
              <a:t>18</a:t>
            </a:r>
            <a:endParaRPr sz="3600">
              <a:latin typeface="宋体"/>
              <a:cs typeface="宋体"/>
            </a:endParaRPr>
          </a:p>
          <a:p>
            <a:pPr marL="68580">
              <a:lnSpc>
                <a:spcPct val="100000"/>
              </a:lnSpc>
              <a:spcBef>
                <a:spcPts val="2190"/>
              </a:spcBef>
            </a:pPr>
            <a:r>
              <a:rPr dirty="0" sz="3600" spc="-509">
                <a:solidFill>
                  <a:srgbClr val="6C6969"/>
                </a:solidFill>
                <a:latin typeface="宋体"/>
                <a:cs typeface="宋体"/>
              </a:rPr>
              <a:t>-</a:t>
            </a:r>
            <a:r>
              <a:rPr dirty="0" sz="3600" spc="55">
                <a:solidFill>
                  <a:srgbClr val="6C6969"/>
                </a:solidFill>
                <a:latin typeface="宋体"/>
                <a:cs typeface="宋体"/>
              </a:rPr>
              <a:t>&gt;</a:t>
            </a:r>
            <a:r>
              <a:rPr dirty="0" sz="3600" spc="-60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600" spc="575">
                <a:solidFill>
                  <a:srgbClr val="6C6969"/>
                </a:solidFill>
                <a:latin typeface="宋体"/>
                <a:cs typeface="宋体"/>
              </a:rPr>
              <a:t>1122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89896" y="7838896"/>
            <a:ext cx="3909695" cy="2128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500" spc="190" b="1">
                <a:solidFill>
                  <a:srgbClr val="FF7040"/>
                </a:solidFill>
                <a:latin typeface="Microsoft JhengHei UI"/>
                <a:cs typeface="Microsoft JhengHei UI"/>
              </a:rPr>
              <a:t>$</a:t>
            </a:r>
            <a:r>
              <a:rPr dirty="0" sz="3500" spc="105" b="1">
                <a:solidFill>
                  <a:srgbClr val="FF7040"/>
                </a:solidFill>
                <a:latin typeface="Microsoft JhengHei UI"/>
                <a:cs typeface="Microsoft JhengHei UI"/>
              </a:rPr>
              <a:t>{</a:t>
            </a:r>
            <a:r>
              <a:rPr dirty="0" sz="3500" spc="160" b="1">
                <a:solidFill>
                  <a:srgbClr val="FF7040"/>
                </a:solidFill>
                <a:latin typeface="Microsoft JhengHei UI"/>
                <a:cs typeface="Microsoft JhengHei UI"/>
              </a:rPr>
              <a:t>p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-25" b="1">
                <a:solidFill>
                  <a:srgbClr val="FF7040"/>
                </a:solidFill>
                <a:latin typeface="Microsoft JhengHei UI"/>
                <a:cs typeface="Microsoft JhengHei UI"/>
              </a:rPr>
              <a:t>.</a:t>
            </a:r>
            <a:r>
              <a:rPr dirty="0" sz="3500" spc="55" b="1">
                <a:solidFill>
                  <a:srgbClr val="FF7040"/>
                </a:solidFill>
                <a:latin typeface="Microsoft JhengHei UI"/>
                <a:cs typeface="Microsoft JhengHei UI"/>
              </a:rPr>
              <a:t>n</a:t>
            </a:r>
            <a:r>
              <a:rPr dirty="0" sz="3500" spc="114" b="1">
                <a:solidFill>
                  <a:srgbClr val="FF7040"/>
                </a:solidFill>
                <a:latin typeface="Microsoft JhengHei UI"/>
                <a:cs typeface="Microsoft JhengHei UI"/>
              </a:rPr>
              <a:t>a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me</a:t>
            </a:r>
            <a:r>
              <a:rPr dirty="0" sz="3500" spc="120" b="1">
                <a:solidFill>
                  <a:srgbClr val="FF7040"/>
                </a:solidFill>
                <a:latin typeface="Microsoft JhengHei UI"/>
                <a:cs typeface="Microsoft JhengHei UI"/>
              </a:rPr>
              <a:t>[</a:t>
            </a:r>
            <a:r>
              <a:rPr dirty="0" sz="3500" spc="195" b="1">
                <a:solidFill>
                  <a:srgbClr val="FF7040"/>
                </a:solidFill>
                <a:latin typeface="Microsoft JhengHei UI"/>
                <a:cs typeface="Microsoft JhengHei UI"/>
              </a:rPr>
              <a:t>1</a:t>
            </a:r>
            <a:r>
              <a:rPr dirty="0" sz="3500" spc="25" b="1">
                <a:solidFill>
                  <a:srgbClr val="FF7040"/>
                </a:solidFill>
                <a:latin typeface="Microsoft JhengHei UI"/>
                <a:cs typeface="Microsoft JhengHei UI"/>
              </a:rPr>
              <a:t>]}</a:t>
            </a:r>
            <a:endParaRPr sz="35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dirty="0" sz="3500" spc="190" b="1">
                <a:solidFill>
                  <a:srgbClr val="FF7040"/>
                </a:solidFill>
                <a:latin typeface="Microsoft JhengHei UI"/>
                <a:cs typeface="Microsoft JhengHei UI"/>
              </a:rPr>
              <a:t>$</a:t>
            </a:r>
            <a:r>
              <a:rPr dirty="0" sz="3500" spc="105" b="1">
                <a:solidFill>
                  <a:srgbClr val="FF7040"/>
                </a:solidFill>
                <a:latin typeface="Microsoft JhengHei UI"/>
                <a:cs typeface="Microsoft JhengHei UI"/>
              </a:rPr>
              <a:t>{</a:t>
            </a:r>
            <a:r>
              <a:rPr dirty="0" sz="3500" spc="160" b="1">
                <a:solidFill>
                  <a:srgbClr val="FF7040"/>
                </a:solidFill>
                <a:latin typeface="Microsoft JhengHei UI"/>
                <a:cs typeface="Microsoft JhengHei UI"/>
              </a:rPr>
              <a:t>p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-25" b="1">
                <a:solidFill>
                  <a:srgbClr val="FF7040"/>
                </a:solidFill>
                <a:latin typeface="Microsoft JhengHei UI"/>
                <a:cs typeface="Microsoft JhengHei UI"/>
              </a:rPr>
              <a:t>.</a:t>
            </a:r>
            <a:r>
              <a:rPr dirty="0" sz="3500" spc="114" b="1">
                <a:solidFill>
                  <a:srgbClr val="FF7040"/>
                </a:solidFill>
                <a:latin typeface="Microsoft JhengHei UI"/>
                <a:cs typeface="Microsoft JhengHei UI"/>
              </a:rPr>
              <a:t>a</a:t>
            </a:r>
            <a:r>
              <a:rPr dirty="0" sz="3500" spc="95" b="1">
                <a:solidFill>
                  <a:srgbClr val="FF7040"/>
                </a:solidFill>
                <a:latin typeface="Microsoft JhengHei UI"/>
                <a:cs typeface="Microsoft JhengHei UI"/>
              </a:rPr>
              <a:t>ge</a:t>
            </a:r>
            <a:r>
              <a:rPr dirty="0" sz="3500" spc="120" b="1">
                <a:solidFill>
                  <a:srgbClr val="FF7040"/>
                </a:solidFill>
                <a:latin typeface="Microsoft JhengHei UI"/>
                <a:cs typeface="Microsoft JhengHei UI"/>
              </a:rPr>
              <a:t>[</a:t>
            </a:r>
            <a:r>
              <a:rPr dirty="0" sz="3500" spc="195" b="1">
                <a:solidFill>
                  <a:srgbClr val="FF7040"/>
                </a:solidFill>
                <a:latin typeface="Microsoft JhengHei UI"/>
                <a:cs typeface="Microsoft JhengHei UI"/>
              </a:rPr>
              <a:t>1</a:t>
            </a:r>
            <a:r>
              <a:rPr dirty="0" sz="3500" spc="25" b="1">
                <a:solidFill>
                  <a:srgbClr val="FF7040"/>
                </a:solidFill>
                <a:latin typeface="Microsoft JhengHei UI"/>
                <a:cs typeface="Microsoft JhengHei UI"/>
              </a:rPr>
              <a:t>]}</a:t>
            </a:r>
            <a:endParaRPr sz="350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dirty="0" sz="3500" spc="190" b="1">
                <a:solidFill>
                  <a:srgbClr val="FF7040"/>
                </a:solidFill>
                <a:latin typeface="Microsoft JhengHei UI"/>
                <a:cs typeface="Microsoft JhengHei UI"/>
              </a:rPr>
              <a:t>$</a:t>
            </a:r>
            <a:r>
              <a:rPr dirty="0" sz="3500" spc="105" b="1">
                <a:solidFill>
                  <a:srgbClr val="FF7040"/>
                </a:solidFill>
                <a:latin typeface="Microsoft JhengHei UI"/>
                <a:cs typeface="Microsoft JhengHei UI"/>
              </a:rPr>
              <a:t>{</a:t>
            </a:r>
            <a:r>
              <a:rPr dirty="0" sz="3500" spc="160" b="1">
                <a:solidFill>
                  <a:srgbClr val="FF7040"/>
                </a:solidFill>
                <a:latin typeface="Microsoft JhengHei UI"/>
                <a:cs typeface="Microsoft JhengHei UI"/>
              </a:rPr>
              <a:t>p</a:t>
            </a:r>
            <a:r>
              <a:rPr dirty="0" sz="3500" spc="9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-25" b="1">
                <a:solidFill>
                  <a:srgbClr val="FF7040"/>
                </a:solidFill>
                <a:latin typeface="Microsoft JhengHei UI"/>
                <a:cs typeface="Microsoft JhengHei UI"/>
              </a:rPr>
              <a:t>.</a:t>
            </a:r>
            <a:r>
              <a:rPr dirty="0" sz="3500" spc="55" b="1">
                <a:solidFill>
                  <a:srgbClr val="FF7040"/>
                </a:solidFill>
                <a:latin typeface="Microsoft JhengHei UI"/>
                <a:cs typeface="Microsoft JhengHei UI"/>
              </a:rPr>
              <a:t>nu</a:t>
            </a:r>
            <a:r>
              <a:rPr dirty="0" sz="3500" spc="75" b="1">
                <a:solidFill>
                  <a:srgbClr val="FF7040"/>
                </a:solidFill>
                <a:latin typeface="Microsoft JhengHei UI"/>
                <a:cs typeface="Microsoft JhengHei UI"/>
              </a:rPr>
              <a:t>m</a:t>
            </a:r>
            <a:r>
              <a:rPr dirty="0" sz="3500" spc="45" b="1">
                <a:solidFill>
                  <a:srgbClr val="FF7040"/>
                </a:solidFill>
                <a:latin typeface="Microsoft JhengHei UI"/>
                <a:cs typeface="Microsoft JhengHei UI"/>
              </a:rPr>
              <a:t>b</a:t>
            </a:r>
            <a:r>
              <a:rPr dirty="0" sz="35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500" spc="17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500" spc="120" b="1">
                <a:solidFill>
                  <a:srgbClr val="FF7040"/>
                </a:solidFill>
                <a:latin typeface="Microsoft JhengHei UI"/>
                <a:cs typeface="Microsoft JhengHei UI"/>
              </a:rPr>
              <a:t>[</a:t>
            </a:r>
            <a:r>
              <a:rPr dirty="0" sz="3500" spc="195" b="1">
                <a:solidFill>
                  <a:srgbClr val="FF7040"/>
                </a:solidFill>
                <a:latin typeface="Microsoft JhengHei UI"/>
                <a:cs typeface="Microsoft JhengHei UI"/>
              </a:rPr>
              <a:t>1</a:t>
            </a:r>
            <a:r>
              <a:rPr dirty="0" sz="3500" spc="25" b="1">
                <a:solidFill>
                  <a:srgbClr val="FF7040"/>
                </a:solidFill>
                <a:latin typeface="Microsoft JhengHei UI"/>
                <a:cs typeface="Microsoft JhengHei UI"/>
              </a:rPr>
              <a:t>]}</a:t>
            </a:r>
            <a:endParaRPr sz="35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23278" y="7834845"/>
            <a:ext cx="1849755" cy="2140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09">
                <a:solidFill>
                  <a:srgbClr val="6C6969"/>
                </a:solidFill>
                <a:latin typeface="宋体"/>
                <a:cs typeface="宋体"/>
              </a:rPr>
              <a:t>-</a:t>
            </a:r>
            <a:r>
              <a:rPr dirty="0" sz="3600" spc="55">
                <a:solidFill>
                  <a:srgbClr val="6C6969"/>
                </a:solidFill>
                <a:latin typeface="宋体"/>
                <a:cs typeface="宋体"/>
              </a:rPr>
              <a:t>&gt;</a:t>
            </a:r>
            <a:r>
              <a:rPr dirty="0" sz="3600" spc="-60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600" spc="25">
                <a:solidFill>
                  <a:srgbClr val="6C6969"/>
                </a:solidFill>
                <a:latin typeface="宋体"/>
                <a:cs typeface="宋体"/>
              </a:rPr>
              <a:t>李四</a:t>
            </a:r>
            <a:endParaRPr sz="3600">
              <a:latin typeface="宋体"/>
              <a:cs typeface="宋体"/>
            </a:endParaRPr>
          </a:p>
          <a:p>
            <a:pPr marL="52705">
              <a:lnSpc>
                <a:spcPct val="100000"/>
              </a:lnSpc>
              <a:spcBef>
                <a:spcPts val="2190"/>
              </a:spcBef>
            </a:pPr>
            <a:r>
              <a:rPr dirty="0" sz="3600" spc="-509">
                <a:solidFill>
                  <a:srgbClr val="6C6969"/>
                </a:solidFill>
                <a:latin typeface="宋体"/>
                <a:cs typeface="宋体"/>
              </a:rPr>
              <a:t>-</a:t>
            </a:r>
            <a:r>
              <a:rPr dirty="0" sz="3600" spc="55">
                <a:solidFill>
                  <a:srgbClr val="6C6969"/>
                </a:solidFill>
                <a:latin typeface="宋体"/>
                <a:cs typeface="宋体"/>
              </a:rPr>
              <a:t>&gt;</a:t>
            </a:r>
            <a:r>
              <a:rPr dirty="0" sz="3600" spc="-60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600" spc="575">
                <a:solidFill>
                  <a:srgbClr val="6C6969"/>
                </a:solidFill>
                <a:latin typeface="宋体"/>
                <a:cs typeface="宋体"/>
              </a:rPr>
              <a:t>30</a:t>
            </a:r>
            <a:endParaRPr sz="3600">
              <a:latin typeface="宋体"/>
              <a:cs typeface="宋体"/>
            </a:endParaRPr>
          </a:p>
          <a:p>
            <a:pPr marL="68580">
              <a:lnSpc>
                <a:spcPct val="100000"/>
              </a:lnSpc>
              <a:spcBef>
                <a:spcPts val="2190"/>
              </a:spcBef>
            </a:pPr>
            <a:r>
              <a:rPr dirty="0" sz="3600" spc="-509">
                <a:solidFill>
                  <a:srgbClr val="6C6969"/>
                </a:solidFill>
                <a:latin typeface="宋体"/>
                <a:cs typeface="宋体"/>
              </a:rPr>
              <a:t>-</a:t>
            </a:r>
            <a:r>
              <a:rPr dirty="0" sz="3600" spc="55">
                <a:solidFill>
                  <a:srgbClr val="6C6969"/>
                </a:solidFill>
                <a:latin typeface="宋体"/>
                <a:cs typeface="宋体"/>
              </a:rPr>
              <a:t>&gt;</a:t>
            </a:r>
            <a:r>
              <a:rPr dirty="0" sz="3600" spc="-600">
                <a:solidFill>
                  <a:srgbClr val="6C6969"/>
                </a:solidFill>
                <a:latin typeface="宋体"/>
                <a:cs typeface="宋体"/>
              </a:rPr>
              <a:t> </a:t>
            </a:r>
            <a:r>
              <a:rPr dirty="0" sz="3600" spc="580">
                <a:solidFill>
                  <a:srgbClr val="6C6969"/>
                </a:solidFill>
                <a:latin typeface="宋体"/>
                <a:cs typeface="宋体"/>
              </a:rPr>
              <a:t>33</a:t>
            </a:r>
            <a:r>
              <a:rPr dirty="0" sz="3600" spc="585">
                <a:solidFill>
                  <a:srgbClr val="6C6969"/>
                </a:solidFill>
                <a:latin typeface="宋体"/>
                <a:cs typeface="宋体"/>
              </a:rPr>
              <a:t>4</a:t>
            </a:r>
            <a:r>
              <a:rPr dirty="0" sz="3600" spc="595">
                <a:solidFill>
                  <a:srgbClr val="6C6969"/>
                </a:solidFill>
                <a:latin typeface="宋体"/>
                <a:cs typeface="宋体"/>
              </a:rPr>
              <a:t>4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372650" y="7528447"/>
            <a:ext cx="0" cy="2599690"/>
          </a:xfrm>
          <a:custGeom>
            <a:avLst/>
            <a:gdLst/>
            <a:ahLst/>
            <a:cxnLst/>
            <a:rect l="l" t="t" r="r" b="b"/>
            <a:pathLst>
              <a:path w="0" h="2599690">
                <a:moveTo>
                  <a:pt x="0" y="0"/>
                </a:moveTo>
                <a:lnTo>
                  <a:pt x="0" y="2599668"/>
                </a:lnTo>
              </a:path>
            </a:pathLst>
          </a:custGeom>
          <a:ln w="20941">
            <a:solidFill>
              <a:srgbClr val="FF704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35910" y="3810545"/>
          <a:ext cx="16108044" cy="1831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2278"/>
                <a:gridCol w="4321642"/>
                <a:gridCol w="3735446"/>
                <a:gridCol w="4228494"/>
              </a:tblGrid>
              <a:tr h="610244">
                <a:tc>
                  <a:txBody>
                    <a:bodyPr/>
                    <a:lstStyle/>
                    <a:p>
                      <a:pPr/>
                      <a:endParaRPr sz="36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solidFill>
                      <a:srgbClr val="00CDC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3664">
                        <a:lnSpc>
                          <a:spcPct val="100000"/>
                        </a:lnSpc>
                      </a:pPr>
                      <a:r>
                        <a:rPr dirty="0" sz="3050" b="1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na</a:t>
                      </a:r>
                      <a:r>
                        <a:rPr dirty="0" sz="3050" spc="-5" b="1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m</a:t>
                      </a:r>
                      <a:r>
                        <a:rPr dirty="0" sz="3050" b="1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e</a:t>
                      </a:r>
                      <a:endParaRPr sz="3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solidFill>
                      <a:srgbClr val="00CDC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1125">
                        <a:lnSpc>
                          <a:spcPct val="100000"/>
                        </a:lnSpc>
                      </a:pPr>
                      <a:r>
                        <a:rPr dirty="0" sz="3050" b="1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age</a:t>
                      </a:r>
                      <a:endParaRPr sz="3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solidFill>
                      <a:srgbClr val="00CDC1"/>
                    </a:solidFill>
                  </a:tcPr>
                </a:tc>
                <a:tc>
                  <a:txBody>
                    <a:bodyPr/>
                    <a:lstStyle/>
                    <a:p>
                      <a:pPr marL="1452245">
                        <a:lnSpc>
                          <a:spcPct val="100000"/>
                        </a:lnSpc>
                      </a:pPr>
                      <a:r>
                        <a:rPr dirty="0" sz="3050" b="1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nu</a:t>
                      </a:r>
                      <a:r>
                        <a:rPr dirty="0" sz="3050" spc="-5" b="1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m</a:t>
                      </a:r>
                      <a:r>
                        <a:rPr dirty="0" sz="3050" spc="-5" b="1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b</a:t>
                      </a:r>
                      <a:r>
                        <a:rPr dirty="0" sz="3050" b="1">
                          <a:solidFill>
                            <a:srgbClr val="FFFFFF"/>
                          </a:solidFill>
                          <a:latin typeface="Microsoft JhengHei UI"/>
                          <a:cs typeface="Microsoft JhengHei UI"/>
                        </a:rPr>
                        <a:t>er</a:t>
                      </a:r>
                      <a:endParaRPr sz="3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solidFill>
                      <a:srgbClr val="00CDC1"/>
                    </a:solidFill>
                  </a:tcPr>
                </a:tc>
              </a:tr>
              <a:tr h="610245">
                <a:tc>
                  <a:txBody>
                    <a:bodyPr/>
                    <a:lstStyle/>
                    <a:p>
                      <a:pPr algn="ctr" marL="203835">
                        <a:lnSpc>
                          <a:spcPct val="100000"/>
                        </a:lnSpc>
                      </a:pPr>
                      <a:r>
                        <a:rPr dirty="0" sz="3050" b="1">
                          <a:latin typeface="Microsoft JhengHei UI"/>
                          <a:cs typeface="Microsoft JhengHei UI"/>
                        </a:rPr>
                        <a:t>0</a:t>
                      </a:r>
                      <a:endParaRPr sz="3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4300">
                        <a:lnSpc>
                          <a:spcPct val="100000"/>
                        </a:lnSpc>
                      </a:pPr>
                      <a:r>
                        <a:rPr dirty="0" sz="3050" b="1">
                          <a:latin typeface="Microsoft JhengHei UI"/>
                          <a:cs typeface="Microsoft JhengHei UI"/>
                        </a:rPr>
                        <a:t>张三</a:t>
                      </a:r>
                      <a:endParaRPr sz="3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1125">
                        <a:lnSpc>
                          <a:spcPct val="100000"/>
                        </a:lnSpc>
                      </a:pPr>
                      <a:r>
                        <a:rPr dirty="0" sz="3050" b="1">
                          <a:latin typeface="Microsoft JhengHei UI"/>
                          <a:cs typeface="Microsoft JhengHei UI"/>
                        </a:rPr>
                        <a:t>18</a:t>
                      </a:r>
                      <a:endParaRPr sz="3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01295">
                        <a:lnSpc>
                          <a:spcPct val="100000"/>
                        </a:lnSpc>
                      </a:pPr>
                      <a:r>
                        <a:rPr dirty="0" sz="3050" b="1">
                          <a:latin typeface="Microsoft JhengHei UI"/>
                          <a:cs typeface="Microsoft JhengHei UI"/>
                        </a:rPr>
                        <a:t>1122</a:t>
                      </a:r>
                      <a:endParaRPr sz="3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/>
                </a:tc>
              </a:tr>
              <a:tr h="610244">
                <a:tc>
                  <a:txBody>
                    <a:bodyPr/>
                    <a:lstStyle/>
                    <a:p>
                      <a:pPr algn="ctr" marL="203835">
                        <a:lnSpc>
                          <a:spcPct val="100000"/>
                        </a:lnSpc>
                      </a:pPr>
                      <a:r>
                        <a:rPr dirty="0" sz="3050" b="1">
                          <a:latin typeface="Microsoft JhengHei UI"/>
                          <a:cs typeface="Microsoft JhengHei UI"/>
                        </a:rPr>
                        <a:t>1</a:t>
                      </a:r>
                      <a:endParaRPr sz="3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0">
                        <a:lnSpc>
                          <a:spcPct val="100000"/>
                        </a:lnSpc>
                      </a:pPr>
                      <a:r>
                        <a:rPr dirty="0" sz="3050" b="1">
                          <a:latin typeface="Microsoft JhengHei UI"/>
                          <a:cs typeface="Microsoft JhengHei UI"/>
                        </a:rPr>
                        <a:t>李四</a:t>
                      </a:r>
                      <a:endParaRPr sz="3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1125">
                        <a:lnSpc>
                          <a:spcPct val="100000"/>
                        </a:lnSpc>
                      </a:pPr>
                      <a:r>
                        <a:rPr dirty="0" sz="3050" b="1">
                          <a:latin typeface="Microsoft JhengHei UI"/>
                          <a:cs typeface="Microsoft JhengHei UI"/>
                        </a:rPr>
                        <a:t>30</a:t>
                      </a:r>
                      <a:endParaRPr sz="3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1295">
                        <a:lnSpc>
                          <a:spcPct val="100000"/>
                        </a:lnSpc>
                      </a:pPr>
                      <a:r>
                        <a:rPr dirty="0" sz="3050" b="1">
                          <a:latin typeface="Microsoft JhengHei UI"/>
                          <a:cs typeface="Microsoft JhengHei UI"/>
                        </a:rPr>
                        <a:t>33</a:t>
                      </a:r>
                      <a:r>
                        <a:rPr dirty="0" sz="3050" spc="-5" b="1">
                          <a:latin typeface="Microsoft JhengHei UI"/>
                          <a:cs typeface="Microsoft JhengHei UI"/>
                        </a:rPr>
                        <a:t>4</a:t>
                      </a:r>
                      <a:r>
                        <a:rPr dirty="0" sz="3050" b="1">
                          <a:latin typeface="Microsoft JhengHei UI"/>
                          <a:cs typeface="Microsoft JhengHei UI"/>
                        </a:rPr>
                        <a:t>4</a:t>
                      </a:r>
                      <a:endParaRPr sz="30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B="0" marT="0"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前后置动作实</a:t>
            </a:r>
            <a:r>
              <a:rPr dirty="0" spc="114"/>
              <a:t>例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/>
          <p:nvPr/>
        </p:nvSpPr>
        <p:spPr>
          <a:xfrm>
            <a:off x="2020880" y="1078501"/>
            <a:ext cx="16596353" cy="10230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35663" y="1190544"/>
            <a:ext cx="15880040" cy="9627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10227" y="1853346"/>
            <a:ext cx="12093872" cy="3005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2843" y="1970064"/>
            <a:ext cx="11469912" cy="2284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77758" y="3952514"/>
            <a:ext cx="2070100" cy="1534160"/>
          </a:xfrm>
          <a:custGeom>
            <a:avLst/>
            <a:gdLst/>
            <a:ahLst/>
            <a:cxnLst/>
            <a:rect l="l" t="t" r="r" b="b"/>
            <a:pathLst>
              <a:path w="2070100" h="1534160">
                <a:moveTo>
                  <a:pt x="2069987" y="0"/>
                </a:moveTo>
                <a:lnTo>
                  <a:pt x="1426965" y="2888"/>
                </a:lnTo>
                <a:lnTo>
                  <a:pt x="1558512" y="187399"/>
                </a:lnTo>
                <a:lnTo>
                  <a:pt x="0" y="1298544"/>
                </a:lnTo>
                <a:lnTo>
                  <a:pt x="167572" y="1533584"/>
                </a:lnTo>
                <a:lnTo>
                  <a:pt x="1726085" y="422439"/>
                </a:lnTo>
                <a:lnTo>
                  <a:pt x="1922187" y="422439"/>
                </a:lnTo>
                <a:lnTo>
                  <a:pt x="2069987" y="0"/>
                </a:lnTo>
                <a:close/>
              </a:path>
              <a:path w="2070100" h="1534160">
                <a:moveTo>
                  <a:pt x="1922187" y="422439"/>
                </a:moveTo>
                <a:lnTo>
                  <a:pt x="1726085" y="422439"/>
                </a:lnTo>
                <a:lnTo>
                  <a:pt x="1857632" y="606949"/>
                </a:lnTo>
                <a:lnTo>
                  <a:pt x="1922187" y="4224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1415" y="296063"/>
            <a:ext cx="14750415" cy="5678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62990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052830">
              <a:lnSpc>
                <a:spcPct val="100000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前后置动作实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例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3655" y="1361215"/>
            <a:ext cx="19800444" cy="9716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9284" y="1473616"/>
            <a:ext cx="19309485" cy="9003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188475"/>
            <a:ext cx="15455026" cy="6387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1415" y="296063"/>
            <a:ext cx="14750325" cy="5677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51479" y="5903708"/>
            <a:ext cx="679450" cy="1584960"/>
          </a:xfrm>
          <a:custGeom>
            <a:avLst/>
            <a:gdLst/>
            <a:ahLst/>
            <a:cxnLst/>
            <a:rect l="l" t="t" r="r" b="b"/>
            <a:pathLst>
              <a:path w="679450" h="1584959">
                <a:moveTo>
                  <a:pt x="471669" y="480815"/>
                </a:moveTo>
                <a:lnTo>
                  <a:pt x="207431" y="480815"/>
                </a:lnTo>
                <a:lnTo>
                  <a:pt x="207431" y="1584901"/>
                </a:lnTo>
                <a:lnTo>
                  <a:pt x="471669" y="1584901"/>
                </a:lnTo>
                <a:lnTo>
                  <a:pt x="471669" y="480815"/>
                </a:lnTo>
                <a:close/>
              </a:path>
              <a:path w="679450" h="1584959">
                <a:moveTo>
                  <a:pt x="339550" y="0"/>
                </a:moveTo>
                <a:lnTo>
                  <a:pt x="0" y="480815"/>
                </a:lnTo>
                <a:lnTo>
                  <a:pt x="679100" y="480815"/>
                </a:lnTo>
                <a:lnTo>
                  <a:pt x="3395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6982" y="5018861"/>
            <a:ext cx="15166340" cy="2161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分享的目的，并不是推广工具平台</a:t>
            </a:r>
            <a:r>
              <a:rPr dirty="0" sz="4950" spc="-5">
                <a:solidFill>
                  <a:srgbClr val="7F7F7F"/>
                </a:solidFill>
                <a:latin typeface="宋体"/>
                <a:cs typeface="宋体"/>
              </a:rPr>
              <a:t>；</a:t>
            </a:r>
            <a:endParaRPr sz="4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150">
              <a:latin typeface="Times New Roman"/>
              <a:cs typeface="Times New Roman"/>
            </a:endParaRPr>
          </a:p>
          <a:p>
            <a:pPr marL="12700">
              <a:lnSpc>
                <a:spcPts val="5915"/>
              </a:lnSpc>
            </a:pP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而是想分享一些我做接口自动化测试的</a:t>
            </a:r>
            <a:r>
              <a:rPr dirty="0" sz="4800" spc="385" b="1">
                <a:solidFill>
                  <a:srgbClr val="00CDC1"/>
                </a:solidFill>
                <a:latin typeface="Microsoft JhengHei UI"/>
                <a:cs typeface="Microsoft JhengHei UI"/>
              </a:rPr>
              <a:t>方法和思考</a:t>
            </a:r>
            <a:r>
              <a:rPr dirty="0" sz="4950" spc="-5">
                <a:solidFill>
                  <a:srgbClr val="7F7F7F"/>
                </a:solidFill>
                <a:latin typeface="宋体"/>
                <a:cs typeface="宋体"/>
              </a:rPr>
              <a:t>。</a:t>
            </a:r>
            <a:endParaRPr sz="495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1995" y="1570774"/>
            <a:ext cx="1323975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概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述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目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的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前后置动作实</a:t>
            </a:r>
            <a:r>
              <a:rPr dirty="0" spc="114"/>
              <a:t>例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/>
          <p:nvPr/>
        </p:nvSpPr>
        <p:spPr>
          <a:xfrm>
            <a:off x="1800992" y="1130855"/>
            <a:ext cx="17046601" cy="1017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12932" y="1243869"/>
            <a:ext cx="16334884" cy="9596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94490" y="7423857"/>
            <a:ext cx="9319088" cy="3141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03092" y="7539037"/>
            <a:ext cx="8606462" cy="2429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72492" y="8780661"/>
            <a:ext cx="1555750" cy="770255"/>
          </a:xfrm>
          <a:custGeom>
            <a:avLst/>
            <a:gdLst/>
            <a:ahLst/>
            <a:cxnLst/>
            <a:rect l="l" t="t" r="r" b="b"/>
            <a:pathLst>
              <a:path w="1555750" h="770254">
                <a:moveTo>
                  <a:pt x="997322" y="0"/>
                </a:moveTo>
                <a:lnTo>
                  <a:pt x="1057156" y="198613"/>
                </a:lnTo>
                <a:lnTo>
                  <a:pt x="0" y="517090"/>
                </a:lnTo>
                <a:lnTo>
                  <a:pt x="76220" y="770096"/>
                </a:lnTo>
                <a:lnTo>
                  <a:pt x="1133375" y="451620"/>
                </a:lnTo>
                <a:lnTo>
                  <a:pt x="1348412" y="451620"/>
                </a:lnTo>
                <a:lnTo>
                  <a:pt x="1555644" y="186425"/>
                </a:lnTo>
                <a:lnTo>
                  <a:pt x="997322" y="0"/>
                </a:lnTo>
                <a:close/>
              </a:path>
              <a:path w="1555750" h="770254">
                <a:moveTo>
                  <a:pt x="1348412" y="451620"/>
                </a:moveTo>
                <a:lnTo>
                  <a:pt x="1133375" y="451620"/>
                </a:lnTo>
                <a:lnTo>
                  <a:pt x="1193209" y="650234"/>
                </a:lnTo>
                <a:lnTo>
                  <a:pt x="1348412" y="4516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67290" y="3643868"/>
            <a:ext cx="8282470" cy="30889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78267" y="3757683"/>
            <a:ext cx="7570202" cy="23704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58050" y="6157642"/>
            <a:ext cx="1466215" cy="929640"/>
          </a:xfrm>
          <a:custGeom>
            <a:avLst/>
            <a:gdLst/>
            <a:ahLst/>
            <a:cxnLst/>
            <a:rect l="l" t="t" r="r" b="b"/>
            <a:pathLst>
              <a:path w="1466215" h="929640">
                <a:moveTo>
                  <a:pt x="882403" y="0"/>
                </a:moveTo>
                <a:lnTo>
                  <a:pt x="978489" y="183834"/>
                </a:lnTo>
                <a:lnTo>
                  <a:pt x="0" y="695266"/>
                </a:lnTo>
                <a:lnTo>
                  <a:pt x="122400" y="929447"/>
                </a:lnTo>
                <a:lnTo>
                  <a:pt x="1100890" y="418014"/>
                </a:lnTo>
                <a:lnTo>
                  <a:pt x="1291354" y="418014"/>
                </a:lnTo>
                <a:lnTo>
                  <a:pt x="1465810" y="78202"/>
                </a:lnTo>
                <a:lnTo>
                  <a:pt x="882403" y="0"/>
                </a:lnTo>
                <a:close/>
              </a:path>
              <a:path w="1466215" h="929640">
                <a:moveTo>
                  <a:pt x="1291354" y="418014"/>
                </a:moveTo>
                <a:lnTo>
                  <a:pt x="1100890" y="418014"/>
                </a:lnTo>
                <a:lnTo>
                  <a:pt x="1196976" y="601848"/>
                </a:lnTo>
                <a:lnTo>
                  <a:pt x="1291354" y="4180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前后置动作实</a:t>
            </a:r>
            <a:r>
              <a:rPr dirty="0" spc="114"/>
              <a:t>例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/>
          <p:nvPr/>
        </p:nvSpPr>
        <p:spPr>
          <a:xfrm>
            <a:off x="157063" y="1005205"/>
            <a:ext cx="18051806" cy="10303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4516" y="1116893"/>
            <a:ext cx="17341262" cy="9884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79867" y="0"/>
            <a:ext cx="12324232" cy="5266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92089" y="15879"/>
            <a:ext cx="11713758" cy="46519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79209" y="4746494"/>
            <a:ext cx="1558925" cy="2112010"/>
          </a:xfrm>
          <a:custGeom>
            <a:avLst/>
            <a:gdLst/>
            <a:ahLst/>
            <a:cxnLst/>
            <a:rect l="l" t="t" r="r" b="b"/>
            <a:pathLst>
              <a:path w="1558925" h="2112009">
                <a:moveTo>
                  <a:pt x="1558844" y="0"/>
                </a:moveTo>
                <a:lnTo>
                  <a:pt x="964157" y="208838"/>
                </a:lnTo>
                <a:lnTo>
                  <a:pt x="1145163" y="337570"/>
                </a:lnTo>
                <a:lnTo>
                  <a:pt x="0" y="1947756"/>
                </a:lnTo>
                <a:lnTo>
                  <a:pt x="230575" y="2111741"/>
                </a:lnTo>
                <a:lnTo>
                  <a:pt x="1375739" y="501556"/>
                </a:lnTo>
                <a:lnTo>
                  <a:pt x="1557174" y="501556"/>
                </a:lnTo>
                <a:lnTo>
                  <a:pt x="1558844" y="0"/>
                </a:lnTo>
                <a:close/>
              </a:path>
              <a:path w="1558925" h="2112009">
                <a:moveTo>
                  <a:pt x="1557174" y="501556"/>
                </a:moveTo>
                <a:lnTo>
                  <a:pt x="1375739" y="501556"/>
                </a:lnTo>
                <a:lnTo>
                  <a:pt x="1556745" y="630287"/>
                </a:lnTo>
                <a:lnTo>
                  <a:pt x="1557174" y="50155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025903" y="7235381"/>
            <a:ext cx="11078196" cy="28061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32472" y="7349958"/>
            <a:ext cx="10717369" cy="2087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7671" y="7994967"/>
            <a:ext cx="2177415" cy="1487170"/>
          </a:xfrm>
          <a:custGeom>
            <a:avLst/>
            <a:gdLst/>
            <a:ahLst/>
            <a:cxnLst/>
            <a:rect l="l" t="t" r="r" b="b"/>
            <a:pathLst>
              <a:path w="2177415" h="1487170">
                <a:moveTo>
                  <a:pt x="1547857" y="0"/>
                </a:moveTo>
                <a:lnTo>
                  <a:pt x="1667085" y="187402"/>
                </a:lnTo>
                <a:lnTo>
                  <a:pt x="0" y="1248026"/>
                </a:lnTo>
                <a:lnTo>
                  <a:pt x="151880" y="1486750"/>
                </a:lnTo>
                <a:lnTo>
                  <a:pt x="1818965" y="426126"/>
                </a:lnTo>
                <a:lnTo>
                  <a:pt x="2015073" y="426126"/>
                </a:lnTo>
                <a:lnTo>
                  <a:pt x="2177415" y="30399"/>
                </a:lnTo>
                <a:lnTo>
                  <a:pt x="1547857" y="0"/>
                </a:lnTo>
                <a:close/>
              </a:path>
              <a:path w="2177415" h="1487170">
                <a:moveTo>
                  <a:pt x="2015073" y="426126"/>
                </a:moveTo>
                <a:lnTo>
                  <a:pt x="1818965" y="426126"/>
                </a:lnTo>
                <a:lnTo>
                  <a:pt x="1938193" y="613528"/>
                </a:lnTo>
                <a:lnTo>
                  <a:pt x="2015073" y="4261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41995" y="1570774"/>
            <a:ext cx="6261100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760" b="1">
                <a:solidFill>
                  <a:srgbClr val="00CBBE"/>
                </a:solidFill>
                <a:latin typeface="Microsoft JhengHei UI"/>
                <a:cs typeface="Microsoft JhengHei UI"/>
              </a:rPr>
              <a:t>L</a:t>
            </a:r>
            <a:r>
              <a:rPr dirty="0" sz="4500" spc="775" b="1">
                <a:solidFill>
                  <a:srgbClr val="00CBBE"/>
                </a:solidFill>
                <a:latin typeface="Microsoft JhengHei UI"/>
                <a:cs typeface="Microsoft JhengHei UI"/>
              </a:rPr>
              <a:t>e</a:t>
            </a:r>
            <a:r>
              <a:rPr dirty="0" sz="4500" spc="530" b="1">
                <a:solidFill>
                  <a:srgbClr val="00CBBE"/>
                </a:solidFill>
                <a:latin typeface="Microsoft JhengHei UI"/>
                <a:cs typeface="Microsoft JhengHei UI"/>
              </a:rPr>
              <a:t>g</a:t>
            </a:r>
            <a:r>
              <a:rPr dirty="0" sz="4500" spc="480" b="1">
                <a:solidFill>
                  <a:srgbClr val="00CBBE"/>
                </a:solidFill>
                <a:latin typeface="Microsoft JhengHei UI"/>
                <a:cs typeface="Microsoft JhengHei UI"/>
              </a:rPr>
              <a:t>o</a:t>
            </a: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接口自动化用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例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35768" y="5015553"/>
            <a:ext cx="1277448" cy="680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588123" y="5036496"/>
            <a:ext cx="1183640" cy="596900"/>
          </a:xfrm>
          <a:custGeom>
            <a:avLst/>
            <a:gdLst/>
            <a:ahLst/>
            <a:cxnLst/>
            <a:rect l="l" t="t" r="r" b="b"/>
            <a:pathLst>
              <a:path w="1183640" h="596900">
                <a:moveTo>
                  <a:pt x="0" y="0"/>
                </a:moveTo>
                <a:lnTo>
                  <a:pt x="1183210" y="0"/>
                </a:lnTo>
                <a:lnTo>
                  <a:pt x="1183210" y="596840"/>
                </a:lnTo>
                <a:lnTo>
                  <a:pt x="0" y="596840"/>
                </a:lnTo>
                <a:lnTo>
                  <a:pt x="0" y="0"/>
                </a:lnTo>
                <a:close/>
              </a:path>
            </a:pathLst>
          </a:custGeom>
          <a:solidFill>
            <a:srgbClr val="7E9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721314" y="5141043"/>
            <a:ext cx="915669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90">
                <a:solidFill>
                  <a:srgbClr val="FFFFFF"/>
                </a:solidFill>
                <a:latin typeface="Segoe UI"/>
                <a:cs typeface="Segoe UI"/>
              </a:rPr>
              <a:t>݇හ۸ᯈ</a:t>
            </a:r>
            <a:r>
              <a:rPr dirty="0" sz="1200" spc="145">
                <a:solidFill>
                  <a:srgbClr val="FFFFFF"/>
                </a:solidFill>
                <a:latin typeface="Segoe UI"/>
                <a:cs typeface="Segoe UI"/>
              </a:rPr>
              <a:t>ᗝ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35768" y="2670075"/>
            <a:ext cx="1277448" cy="680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88123" y="2691017"/>
            <a:ext cx="1183640" cy="596900"/>
          </a:xfrm>
          <a:custGeom>
            <a:avLst/>
            <a:gdLst/>
            <a:ahLst/>
            <a:cxnLst/>
            <a:rect l="l" t="t" r="r" b="b"/>
            <a:pathLst>
              <a:path w="1183640" h="596900">
                <a:moveTo>
                  <a:pt x="0" y="0"/>
                </a:moveTo>
                <a:lnTo>
                  <a:pt x="1183210" y="0"/>
                </a:lnTo>
                <a:lnTo>
                  <a:pt x="1183210" y="596840"/>
                </a:lnTo>
                <a:lnTo>
                  <a:pt x="0" y="596840"/>
                </a:lnTo>
                <a:lnTo>
                  <a:pt x="0" y="0"/>
                </a:lnTo>
                <a:close/>
              </a:path>
            </a:pathLst>
          </a:custGeom>
          <a:solidFill>
            <a:srgbClr val="7E9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21314" y="2796224"/>
            <a:ext cx="915669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90">
                <a:solidFill>
                  <a:srgbClr val="FFFFFF"/>
                </a:solidFill>
                <a:latin typeface="Segoe UI"/>
                <a:cs typeface="Segoe UI"/>
              </a:rPr>
              <a:t>݇හ۸ᯈ</a:t>
            </a:r>
            <a:r>
              <a:rPr dirty="0" sz="1200" spc="145">
                <a:solidFill>
                  <a:srgbClr val="FFFFFF"/>
                </a:solidFill>
                <a:latin typeface="Segoe UI"/>
                <a:cs typeface="Segoe UI"/>
              </a:rPr>
              <a:t>ᗝ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59558" y="1329802"/>
            <a:ext cx="1486865" cy="45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01442" y="1350744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5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434528" y="1451786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95">
                <a:solidFill>
                  <a:srgbClr val="FFFFFF"/>
                </a:solidFill>
                <a:latin typeface="Segoe UI"/>
                <a:cs typeface="Segoe UI"/>
              </a:rPr>
              <a:t>ၥᦶݎ</a:t>
            </a:r>
            <a:r>
              <a:rPr dirty="0" sz="1200" spc="35">
                <a:solidFill>
                  <a:srgbClr val="FFFFFF"/>
                </a:solidFill>
                <a:latin typeface="Segoe UI"/>
                <a:cs typeface="Segoe UI"/>
              </a:rPr>
              <a:t>᩸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59558" y="5528627"/>
            <a:ext cx="1486865" cy="45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01442" y="5560040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5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434528" y="5651684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95">
                <a:solidFill>
                  <a:srgbClr val="FFFFFF"/>
                </a:solidFill>
                <a:latin typeface="Segoe UI"/>
                <a:cs typeface="Segoe UI"/>
              </a:rPr>
              <a:t>ၥᦶಗ</a:t>
            </a:r>
            <a:r>
              <a:rPr dirty="0" sz="1200" spc="35">
                <a:solidFill>
                  <a:srgbClr val="FFFFFF"/>
                </a:solidFill>
                <a:latin typeface="Segoe UI"/>
                <a:cs typeface="Segoe UI"/>
              </a:rPr>
              <a:t>ᤈ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59558" y="2073235"/>
            <a:ext cx="1486865" cy="450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01442" y="2094177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5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206786" y="2193818"/>
            <a:ext cx="11931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00">
                <a:solidFill>
                  <a:srgbClr val="FFFFFF"/>
                </a:solidFill>
                <a:latin typeface="Segoe UI"/>
                <a:cs typeface="Segoe UI"/>
              </a:rPr>
              <a:t>හഝ／ሾहٵ</a:t>
            </a:r>
            <a:r>
              <a:rPr dirty="0" sz="1200" spc="50">
                <a:solidFill>
                  <a:srgbClr val="FFFFFF"/>
                </a:solidFill>
                <a:latin typeface="Segoe UI"/>
                <a:cs typeface="Segoe UI"/>
              </a:rPr>
              <a:t>॓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59558" y="9109670"/>
            <a:ext cx="1486865" cy="450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01442" y="9130612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4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434528" y="9228274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95">
                <a:solidFill>
                  <a:srgbClr val="FFFFFF"/>
                </a:solidFill>
                <a:latin typeface="Segoe UI"/>
                <a:cs typeface="Segoe UI"/>
              </a:rPr>
              <a:t>ၥᦶᕮ</a:t>
            </a:r>
            <a:r>
              <a:rPr dirty="0" sz="1200" spc="35">
                <a:solidFill>
                  <a:srgbClr val="FFFFFF"/>
                </a:solidFill>
                <a:latin typeface="Segoe UI"/>
                <a:cs typeface="Segoe UI"/>
              </a:rPr>
              <a:t>ຎ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59558" y="9853103"/>
            <a:ext cx="1486865" cy="450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101442" y="9874044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4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384792" y="9970305"/>
            <a:ext cx="83693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70">
                <a:solidFill>
                  <a:srgbClr val="FFFFFF"/>
                </a:solidFill>
                <a:latin typeface="Segoe UI"/>
                <a:cs typeface="Segoe UI"/>
              </a:rPr>
              <a:t>ಸᤒ／॒</a:t>
            </a:r>
            <a:r>
              <a:rPr dirty="0" sz="1200" spc="-90">
                <a:solidFill>
                  <a:srgbClr val="FFFFFF"/>
                </a:solidFill>
                <a:latin typeface="Segoe UI"/>
                <a:cs typeface="Segoe UI"/>
              </a:rPr>
              <a:t>ቘ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745368" y="4596718"/>
            <a:ext cx="5046966" cy="502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797723" y="4617660"/>
            <a:ext cx="4953000" cy="419100"/>
          </a:xfrm>
          <a:custGeom>
            <a:avLst/>
            <a:gdLst/>
            <a:ahLst/>
            <a:cxnLst/>
            <a:rect l="l" t="t" r="r" b="b"/>
            <a:pathLst>
              <a:path w="4953000" h="419100">
                <a:moveTo>
                  <a:pt x="0" y="0"/>
                </a:moveTo>
                <a:lnTo>
                  <a:pt x="4952728" y="0"/>
                </a:lnTo>
                <a:lnTo>
                  <a:pt x="4952728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0931449" y="4746406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95">
                <a:latin typeface="Segoe UI"/>
                <a:cs typeface="Segoe UI"/>
              </a:rPr>
              <a:t>ၥᦶಗ</a:t>
            </a:r>
            <a:r>
              <a:rPr dirty="0" sz="1200" spc="35">
                <a:latin typeface="Segoe UI"/>
                <a:cs typeface="Segoe UI"/>
              </a:rPr>
              <a:t>ᤈ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745368" y="1958055"/>
            <a:ext cx="2994673" cy="680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797723" y="1978997"/>
            <a:ext cx="2911475" cy="596900"/>
          </a:xfrm>
          <a:custGeom>
            <a:avLst/>
            <a:gdLst/>
            <a:ahLst/>
            <a:cxnLst/>
            <a:rect l="l" t="t" r="r" b="b"/>
            <a:pathLst>
              <a:path w="2911475" h="596900">
                <a:moveTo>
                  <a:pt x="0" y="0"/>
                </a:moveTo>
                <a:lnTo>
                  <a:pt x="2910906" y="0"/>
                </a:lnTo>
                <a:lnTo>
                  <a:pt x="2910906" y="596840"/>
                </a:lnTo>
                <a:lnTo>
                  <a:pt x="0" y="596840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0931452" y="2083874"/>
            <a:ext cx="109347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00">
                <a:latin typeface="Segoe UI"/>
                <a:cs typeface="Segoe UI"/>
              </a:rPr>
              <a:t>ၥᦶአֺᭌ</a:t>
            </a:r>
            <a:r>
              <a:rPr dirty="0" sz="1200" spc="50">
                <a:latin typeface="Segoe UI"/>
                <a:cs typeface="Segoe UI"/>
              </a:rPr>
              <a:t>ݐ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spc="565">
                <a:latin typeface="Segoe UI"/>
                <a:cs typeface="Segoe UI"/>
              </a:rPr>
              <a:t>;0</a:t>
            </a:r>
            <a:r>
              <a:rPr dirty="0" sz="1200" spc="415">
                <a:latin typeface="Segoe UI"/>
                <a:cs typeface="Segoe UI"/>
              </a:rPr>
              <a:t>/</a:t>
            </a:r>
            <a:r>
              <a:rPr dirty="0" sz="1200">
                <a:latin typeface="Segoe UI"/>
                <a:cs typeface="Segoe UI"/>
              </a:rPr>
              <a:t> </a:t>
            </a:r>
            <a:r>
              <a:rPr dirty="0" sz="1200" spc="80">
                <a:latin typeface="Segoe UI"/>
                <a:cs typeface="Segoe UI"/>
              </a:rPr>
              <a:t> </a:t>
            </a:r>
            <a:r>
              <a:rPr dirty="0" sz="1200" spc="-75">
                <a:latin typeface="Segoe UI"/>
                <a:cs typeface="Segoe UI"/>
              </a:rPr>
              <a:t>+</a:t>
            </a:r>
            <a:r>
              <a:rPr dirty="0" sz="1200">
                <a:latin typeface="Segoe UI"/>
                <a:cs typeface="Segoe UI"/>
              </a:rPr>
              <a:t> </a:t>
            </a:r>
            <a:r>
              <a:rPr dirty="0" sz="1200" spc="80">
                <a:latin typeface="Segoe UI"/>
                <a:cs typeface="Segoe UI"/>
              </a:rPr>
              <a:t> </a:t>
            </a:r>
            <a:r>
              <a:rPr dirty="0" sz="1200" spc="415">
                <a:latin typeface="Segoe UI"/>
                <a:cs typeface="Segoe UI"/>
              </a:rPr>
              <a:t>64</a:t>
            </a:r>
            <a:r>
              <a:rPr dirty="0" sz="1200" spc="180">
                <a:latin typeface="Segoe UI"/>
                <a:cs typeface="Segoe UI"/>
              </a:rPr>
              <a:t>/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881369" y="1937113"/>
            <a:ext cx="1026146" cy="7539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959900" y="1978914"/>
            <a:ext cx="890269" cy="623570"/>
          </a:xfrm>
          <a:custGeom>
            <a:avLst/>
            <a:gdLst/>
            <a:ahLst/>
            <a:cxnLst/>
            <a:rect l="l" t="t" r="r" b="b"/>
            <a:pathLst>
              <a:path w="890269" h="623569">
                <a:moveTo>
                  <a:pt x="438248" y="0"/>
                </a:moveTo>
                <a:lnTo>
                  <a:pt x="366259" y="816"/>
                </a:lnTo>
                <a:lnTo>
                  <a:pt x="298301" y="3179"/>
                </a:lnTo>
                <a:lnTo>
                  <a:pt x="235210" y="6960"/>
                </a:lnTo>
                <a:lnTo>
                  <a:pt x="177820" y="12031"/>
                </a:lnTo>
                <a:lnTo>
                  <a:pt x="126967" y="18263"/>
                </a:lnTo>
                <a:lnTo>
                  <a:pt x="83486" y="25527"/>
                </a:lnTo>
                <a:lnTo>
                  <a:pt x="33917" y="38076"/>
                </a:lnTo>
                <a:lnTo>
                  <a:pt x="0" y="62331"/>
                </a:lnTo>
                <a:lnTo>
                  <a:pt x="0" y="560975"/>
                </a:lnTo>
                <a:lnTo>
                  <a:pt x="33917" y="585229"/>
                </a:lnTo>
                <a:lnTo>
                  <a:pt x="83486" y="597779"/>
                </a:lnTo>
                <a:lnTo>
                  <a:pt x="126967" y="605043"/>
                </a:lnTo>
                <a:lnTo>
                  <a:pt x="177820" y="611275"/>
                </a:lnTo>
                <a:lnTo>
                  <a:pt x="235210" y="616345"/>
                </a:lnTo>
                <a:lnTo>
                  <a:pt x="298301" y="620127"/>
                </a:lnTo>
                <a:lnTo>
                  <a:pt x="366259" y="622490"/>
                </a:lnTo>
                <a:lnTo>
                  <a:pt x="438248" y="623306"/>
                </a:lnTo>
                <a:lnTo>
                  <a:pt x="474793" y="623099"/>
                </a:lnTo>
                <a:lnTo>
                  <a:pt x="545597" y="621494"/>
                </a:lnTo>
                <a:lnTo>
                  <a:pt x="612519" y="618405"/>
                </a:lnTo>
                <a:lnTo>
                  <a:pt x="674562" y="613963"/>
                </a:lnTo>
                <a:lnTo>
                  <a:pt x="730729" y="608296"/>
                </a:lnTo>
                <a:lnTo>
                  <a:pt x="780022" y="601532"/>
                </a:lnTo>
                <a:lnTo>
                  <a:pt x="821443" y="593800"/>
                </a:lnTo>
                <a:lnTo>
                  <a:pt x="866633" y="580670"/>
                </a:lnTo>
                <a:lnTo>
                  <a:pt x="890025" y="560975"/>
                </a:lnTo>
                <a:lnTo>
                  <a:pt x="890025" y="62331"/>
                </a:lnTo>
                <a:lnTo>
                  <a:pt x="853995" y="38076"/>
                </a:lnTo>
                <a:lnTo>
                  <a:pt x="801779" y="25527"/>
                </a:lnTo>
                <a:lnTo>
                  <a:pt x="756297" y="18263"/>
                </a:lnTo>
                <a:lnTo>
                  <a:pt x="703443" y="12031"/>
                </a:lnTo>
                <a:lnTo>
                  <a:pt x="644213" y="6960"/>
                </a:lnTo>
                <a:lnTo>
                  <a:pt x="579605" y="3179"/>
                </a:lnTo>
                <a:lnTo>
                  <a:pt x="510618" y="816"/>
                </a:lnTo>
                <a:lnTo>
                  <a:pt x="438248" y="0"/>
                </a:lnTo>
                <a:close/>
              </a:path>
            </a:pathLst>
          </a:custGeom>
          <a:solidFill>
            <a:srgbClr val="E5B9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952935" y="1978914"/>
            <a:ext cx="897255" cy="623570"/>
          </a:xfrm>
          <a:custGeom>
            <a:avLst/>
            <a:gdLst/>
            <a:ahLst/>
            <a:cxnLst/>
            <a:rect l="l" t="t" r="r" b="b"/>
            <a:pathLst>
              <a:path w="897255" h="623569">
                <a:moveTo>
                  <a:pt x="6967" y="560975"/>
                </a:moveTo>
                <a:lnTo>
                  <a:pt x="6967" y="62331"/>
                </a:lnTo>
                <a:lnTo>
                  <a:pt x="40884" y="38076"/>
                </a:lnTo>
                <a:lnTo>
                  <a:pt x="90452" y="25527"/>
                </a:lnTo>
                <a:lnTo>
                  <a:pt x="133933" y="18263"/>
                </a:lnTo>
                <a:lnTo>
                  <a:pt x="184786" y="12031"/>
                </a:lnTo>
                <a:lnTo>
                  <a:pt x="242176" y="6960"/>
                </a:lnTo>
                <a:lnTo>
                  <a:pt x="305268" y="3179"/>
                </a:lnTo>
                <a:lnTo>
                  <a:pt x="373228" y="816"/>
                </a:lnTo>
                <a:lnTo>
                  <a:pt x="445218" y="0"/>
                </a:lnTo>
                <a:lnTo>
                  <a:pt x="481764" y="206"/>
                </a:lnTo>
                <a:lnTo>
                  <a:pt x="552567" y="1812"/>
                </a:lnTo>
                <a:lnTo>
                  <a:pt x="619489" y="4900"/>
                </a:lnTo>
                <a:lnTo>
                  <a:pt x="681531" y="9342"/>
                </a:lnTo>
                <a:lnTo>
                  <a:pt x="737698" y="15010"/>
                </a:lnTo>
                <a:lnTo>
                  <a:pt x="786990" y="21774"/>
                </a:lnTo>
                <a:lnTo>
                  <a:pt x="828411" y="29505"/>
                </a:lnTo>
                <a:lnTo>
                  <a:pt x="873601" y="42636"/>
                </a:lnTo>
                <a:lnTo>
                  <a:pt x="896992" y="62331"/>
                </a:lnTo>
                <a:lnTo>
                  <a:pt x="896992" y="560975"/>
                </a:lnTo>
                <a:lnTo>
                  <a:pt x="860963" y="585229"/>
                </a:lnTo>
                <a:lnTo>
                  <a:pt x="808747" y="597779"/>
                </a:lnTo>
                <a:lnTo>
                  <a:pt x="763266" y="605043"/>
                </a:lnTo>
                <a:lnTo>
                  <a:pt x="710412" y="611275"/>
                </a:lnTo>
                <a:lnTo>
                  <a:pt x="651182" y="616345"/>
                </a:lnTo>
                <a:lnTo>
                  <a:pt x="586575" y="620127"/>
                </a:lnTo>
                <a:lnTo>
                  <a:pt x="517588" y="622490"/>
                </a:lnTo>
                <a:lnTo>
                  <a:pt x="445218" y="623306"/>
                </a:lnTo>
                <a:lnTo>
                  <a:pt x="408721" y="623099"/>
                </a:lnTo>
                <a:lnTo>
                  <a:pt x="338269" y="621494"/>
                </a:lnTo>
                <a:lnTo>
                  <a:pt x="271973" y="618405"/>
                </a:lnTo>
                <a:lnTo>
                  <a:pt x="210753" y="613963"/>
                </a:lnTo>
                <a:lnTo>
                  <a:pt x="155527" y="608296"/>
                </a:lnTo>
                <a:lnTo>
                  <a:pt x="107214" y="601532"/>
                </a:lnTo>
                <a:lnTo>
                  <a:pt x="66734" y="593800"/>
                </a:lnTo>
                <a:lnTo>
                  <a:pt x="22709" y="580670"/>
                </a:lnTo>
                <a:lnTo>
                  <a:pt x="1476" y="566085"/>
                </a:lnTo>
                <a:lnTo>
                  <a:pt x="0" y="560975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952935" y="2041245"/>
            <a:ext cx="890905" cy="62865"/>
          </a:xfrm>
          <a:custGeom>
            <a:avLst/>
            <a:gdLst/>
            <a:ahLst/>
            <a:cxnLst/>
            <a:rect l="l" t="t" r="r" b="b"/>
            <a:pathLst>
              <a:path w="890905" h="62864">
                <a:moveTo>
                  <a:pt x="0" y="0"/>
                </a:moveTo>
                <a:lnTo>
                  <a:pt x="35005" y="24254"/>
                </a:lnTo>
                <a:lnTo>
                  <a:pt x="85938" y="36803"/>
                </a:lnTo>
                <a:lnTo>
                  <a:pt x="130449" y="44067"/>
                </a:lnTo>
                <a:lnTo>
                  <a:pt x="182333" y="50298"/>
                </a:lnTo>
                <a:lnTo>
                  <a:pt x="240671" y="55369"/>
                </a:lnTo>
                <a:lnTo>
                  <a:pt x="304544" y="59150"/>
                </a:lnTo>
                <a:lnTo>
                  <a:pt x="373033" y="61513"/>
                </a:lnTo>
                <a:lnTo>
                  <a:pt x="445218" y="62330"/>
                </a:lnTo>
                <a:lnTo>
                  <a:pt x="481716" y="62123"/>
                </a:lnTo>
                <a:lnTo>
                  <a:pt x="552169" y="60517"/>
                </a:lnTo>
                <a:lnTo>
                  <a:pt x="618464" y="57429"/>
                </a:lnTo>
                <a:lnTo>
                  <a:pt x="679685" y="52987"/>
                </a:lnTo>
                <a:lnTo>
                  <a:pt x="734910" y="47320"/>
                </a:lnTo>
                <a:lnTo>
                  <a:pt x="783223" y="40556"/>
                </a:lnTo>
                <a:lnTo>
                  <a:pt x="823703" y="32824"/>
                </a:lnTo>
                <a:lnTo>
                  <a:pt x="867728" y="19694"/>
                </a:lnTo>
                <a:lnTo>
                  <a:pt x="888961" y="5109"/>
                </a:lnTo>
                <a:lnTo>
                  <a:pt x="890437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5045145" y="2157257"/>
            <a:ext cx="706120" cy="35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11125">
              <a:lnSpc>
                <a:spcPct val="117800"/>
              </a:lnSpc>
            </a:pPr>
            <a:r>
              <a:rPr dirty="0" sz="1050" spc="200">
                <a:latin typeface="Segoe UI"/>
                <a:cs typeface="Segoe UI"/>
              </a:rPr>
              <a:t>0\64/ </a:t>
            </a:r>
            <a:r>
              <a:rPr dirty="0" sz="1050" spc="15">
                <a:latin typeface="Segoe UI"/>
                <a:cs typeface="Segoe UI"/>
              </a:rPr>
              <a:t>ၥᦶአֺᤒ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706323" y="2283718"/>
            <a:ext cx="1143000" cy="6350"/>
          </a:xfrm>
          <a:custGeom>
            <a:avLst/>
            <a:gdLst/>
            <a:ahLst/>
            <a:cxnLst/>
            <a:rect l="l" t="t" r="r" b="b"/>
            <a:pathLst>
              <a:path w="1143000" h="6350">
                <a:moveTo>
                  <a:pt x="0" y="0"/>
                </a:moveTo>
                <a:lnTo>
                  <a:pt x="1142952" y="6279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849098" y="2258586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345" y="0"/>
                </a:moveTo>
                <a:lnTo>
                  <a:pt x="0" y="62824"/>
                </a:lnTo>
                <a:lnTo>
                  <a:pt x="83945" y="31872"/>
                </a:lnTo>
                <a:lnTo>
                  <a:pt x="3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849102" y="2258586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83938" y="31872"/>
                </a:moveTo>
                <a:lnTo>
                  <a:pt x="345" y="0"/>
                </a:lnTo>
                <a:lnTo>
                  <a:pt x="0" y="62824"/>
                </a:lnTo>
                <a:lnTo>
                  <a:pt x="83938" y="3187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897960" y="1863817"/>
            <a:ext cx="7420609" cy="0"/>
          </a:xfrm>
          <a:custGeom>
            <a:avLst/>
            <a:gdLst/>
            <a:ahLst/>
            <a:cxnLst/>
            <a:rect l="l" t="t" r="r" b="b"/>
            <a:pathLst>
              <a:path w="7420609" h="0">
                <a:moveTo>
                  <a:pt x="0" y="0"/>
                </a:moveTo>
                <a:lnTo>
                  <a:pt x="7420312" y="0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897960" y="2711959"/>
            <a:ext cx="7420609" cy="0"/>
          </a:xfrm>
          <a:custGeom>
            <a:avLst/>
            <a:gdLst/>
            <a:ahLst/>
            <a:cxnLst/>
            <a:rect l="l" t="t" r="r" b="b"/>
            <a:pathLst>
              <a:path w="7420609" h="0">
                <a:moveTo>
                  <a:pt x="0" y="0"/>
                </a:moveTo>
                <a:lnTo>
                  <a:pt x="7420312" y="0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897960" y="9067786"/>
            <a:ext cx="8014334" cy="0"/>
          </a:xfrm>
          <a:custGeom>
            <a:avLst/>
            <a:gdLst/>
            <a:ahLst/>
            <a:cxnLst/>
            <a:rect l="l" t="t" r="r" b="b"/>
            <a:pathLst>
              <a:path w="8014334" h="0">
                <a:moveTo>
                  <a:pt x="0" y="0"/>
                </a:moveTo>
                <a:lnTo>
                  <a:pt x="8013938" y="0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745368" y="9141083"/>
            <a:ext cx="1874288" cy="3874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97723" y="9162024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1231072" y="9228274"/>
            <a:ext cx="91440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20">
                <a:latin typeface="Segoe UI"/>
                <a:cs typeface="Segoe UI"/>
              </a:rPr>
              <a:t>5HSRUW1</a:t>
            </a:r>
            <a:r>
              <a:rPr dirty="0" sz="1200" spc="-25">
                <a:latin typeface="Segoe UI"/>
                <a:cs typeface="Segoe UI"/>
              </a:rPr>
              <a:t>*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745368" y="9696039"/>
            <a:ext cx="1874288" cy="6806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797723" y="9706510"/>
            <a:ext cx="1780539" cy="596900"/>
          </a:xfrm>
          <a:custGeom>
            <a:avLst/>
            <a:gdLst/>
            <a:ahLst/>
            <a:cxnLst/>
            <a:rect l="l" t="t" r="r" b="b"/>
            <a:pathLst>
              <a:path w="1780540" h="596900">
                <a:moveTo>
                  <a:pt x="0" y="0"/>
                </a:moveTo>
                <a:lnTo>
                  <a:pt x="1780050" y="0"/>
                </a:lnTo>
                <a:lnTo>
                  <a:pt x="1780050" y="596840"/>
                </a:lnTo>
                <a:lnTo>
                  <a:pt x="0" y="596840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1319290" y="9925784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220">
                <a:latin typeface="Segoe UI"/>
                <a:cs typeface="Segoe UI"/>
              </a:rPr>
              <a:t>ᕮຎ឴</a:t>
            </a:r>
            <a:r>
              <a:rPr dirty="0" sz="1200" spc="55">
                <a:latin typeface="Segoe UI"/>
                <a:cs typeface="Segoe UI"/>
              </a:rPr>
              <a:t>ݐ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3342148" y="9622743"/>
            <a:ext cx="1026146" cy="816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410209" y="9666358"/>
            <a:ext cx="890269" cy="683260"/>
          </a:xfrm>
          <a:custGeom>
            <a:avLst/>
            <a:gdLst/>
            <a:ahLst/>
            <a:cxnLst/>
            <a:rect l="l" t="t" r="r" b="b"/>
            <a:pathLst>
              <a:path w="890269" h="683259">
                <a:moveTo>
                  <a:pt x="444520" y="0"/>
                </a:moveTo>
                <a:lnTo>
                  <a:pt x="372353" y="894"/>
                </a:lnTo>
                <a:lnTo>
                  <a:pt x="303917" y="3482"/>
                </a:lnTo>
                <a:lnTo>
                  <a:pt x="240122" y="7623"/>
                </a:lnTo>
                <a:lnTo>
                  <a:pt x="181880" y="13177"/>
                </a:lnTo>
                <a:lnTo>
                  <a:pt x="130099" y="20002"/>
                </a:lnTo>
                <a:lnTo>
                  <a:pt x="85691" y="27958"/>
                </a:lnTo>
                <a:lnTo>
                  <a:pt x="34896" y="41702"/>
                </a:lnTo>
                <a:lnTo>
                  <a:pt x="1471" y="62670"/>
                </a:lnTo>
                <a:lnTo>
                  <a:pt x="0" y="68267"/>
                </a:lnTo>
                <a:lnTo>
                  <a:pt x="0" y="614402"/>
                </a:lnTo>
                <a:lnTo>
                  <a:pt x="34896" y="640966"/>
                </a:lnTo>
                <a:lnTo>
                  <a:pt x="85691" y="654711"/>
                </a:lnTo>
                <a:lnTo>
                  <a:pt x="130099" y="662667"/>
                </a:lnTo>
                <a:lnTo>
                  <a:pt x="181880" y="669492"/>
                </a:lnTo>
                <a:lnTo>
                  <a:pt x="240122" y="675045"/>
                </a:lnTo>
                <a:lnTo>
                  <a:pt x="303917" y="679187"/>
                </a:lnTo>
                <a:lnTo>
                  <a:pt x="372353" y="681775"/>
                </a:lnTo>
                <a:lnTo>
                  <a:pt x="444520" y="682669"/>
                </a:lnTo>
                <a:lnTo>
                  <a:pt x="481020" y="682442"/>
                </a:lnTo>
                <a:lnTo>
                  <a:pt x="551488" y="680684"/>
                </a:lnTo>
                <a:lnTo>
                  <a:pt x="617811" y="677301"/>
                </a:lnTo>
                <a:lnTo>
                  <a:pt x="679067" y="672436"/>
                </a:lnTo>
                <a:lnTo>
                  <a:pt x="734334" y="666229"/>
                </a:lnTo>
                <a:lnTo>
                  <a:pt x="782689" y="658821"/>
                </a:lnTo>
                <a:lnTo>
                  <a:pt x="823210" y="650353"/>
                </a:lnTo>
                <a:lnTo>
                  <a:pt x="867285" y="635972"/>
                </a:lnTo>
                <a:lnTo>
                  <a:pt x="890025" y="614402"/>
                </a:lnTo>
                <a:lnTo>
                  <a:pt x="890025" y="68267"/>
                </a:lnTo>
                <a:lnTo>
                  <a:pt x="854975" y="41702"/>
                </a:lnTo>
                <a:lnTo>
                  <a:pt x="803987" y="27958"/>
                </a:lnTo>
                <a:lnTo>
                  <a:pt x="759433" y="20002"/>
                </a:lnTo>
                <a:lnTo>
                  <a:pt x="707507" y="13177"/>
                </a:lnTo>
                <a:lnTo>
                  <a:pt x="649130" y="7623"/>
                </a:lnTo>
                <a:lnTo>
                  <a:pt x="585225" y="3482"/>
                </a:lnTo>
                <a:lnTo>
                  <a:pt x="516714" y="894"/>
                </a:lnTo>
                <a:lnTo>
                  <a:pt x="444520" y="0"/>
                </a:lnTo>
                <a:close/>
              </a:path>
            </a:pathLst>
          </a:custGeom>
          <a:solidFill>
            <a:srgbClr val="E5B9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409511" y="9666354"/>
            <a:ext cx="890905" cy="683260"/>
          </a:xfrm>
          <a:custGeom>
            <a:avLst/>
            <a:gdLst/>
            <a:ahLst/>
            <a:cxnLst/>
            <a:rect l="l" t="t" r="r" b="b"/>
            <a:pathLst>
              <a:path w="890905" h="683259">
                <a:moveTo>
                  <a:pt x="700" y="614410"/>
                </a:moveTo>
                <a:lnTo>
                  <a:pt x="700" y="68270"/>
                </a:lnTo>
                <a:lnTo>
                  <a:pt x="2172" y="62673"/>
                </a:lnTo>
                <a:lnTo>
                  <a:pt x="35596" y="41704"/>
                </a:lnTo>
                <a:lnTo>
                  <a:pt x="86391" y="27959"/>
                </a:lnTo>
                <a:lnTo>
                  <a:pt x="130799" y="20003"/>
                </a:lnTo>
                <a:lnTo>
                  <a:pt x="182579" y="13177"/>
                </a:lnTo>
                <a:lnTo>
                  <a:pt x="240822" y="7623"/>
                </a:lnTo>
                <a:lnTo>
                  <a:pt x="304616" y="3482"/>
                </a:lnTo>
                <a:lnTo>
                  <a:pt x="373052" y="894"/>
                </a:lnTo>
                <a:lnTo>
                  <a:pt x="445218" y="0"/>
                </a:lnTo>
                <a:lnTo>
                  <a:pt x="481718" y="226"/>
                </a:lnTo>
                <a:lnTo>
                  <a:pt x="552186" y="1985"/>
                </a:lnTo>
                <a:lnTo>
                  <a:pt x="618509" y="5367"/>
                </a:lnTo>
                <a:lnTo>
                  <a:pt x="679765" y="10233"/>
                </a:lnTo>
                <a:lnTo>
                  <a:pt x="735032" y="16440"/>
                </a:lnTo>
                <a:lnTo>
                  <a:pt x="783388" y="23848"/>
                </a:lnTo>
                <a:lnTo>
                  <a:pt x="823910" y="32317"/>
                </a:lnTo>
                <a:lnTo>
                  <a:pt x="867986" y="46699"/>
                </a:lnTo>
                <a:lnTo>
                  <a:pt x="890725" y="68270"/>
                </a:lnTo>
                <a:lnTo>
                  <a:pt x="890725" y="614410"/>
                </a:lnTo>
                <a:lnTo>
                  <a:pt x="855675" y="640970"/>
                </a:lnTo>
                <a:lnTo>
                  <a:pt x="804686" y="654713"/>
                </a:lnTo>
                <a:lnTo>
                  <a:pt x="760132" y="662668"/>
                </a:lnTo>
                <a:lnTo>
                  <a:pt x="708205" y="669493"/>
                </a:lnTo>
                <a:lnTo>
                  <a:pt x="649828" y="675046"/>
                </a:lnTo>
                <a:lnTo>
                  <a:pt x="585923" y="679188"/>
                </a:lnTo>
                <a:lnTo>
                  <a:pt x="517412" y="681776"/>
                </a:lnTo>
                <a:lnTo>
                  <a:pt x="445218" y="682670"/>
                </a:lnTo>
                <a:lnTo>
                  <a:pt x="408721" y="682443"/>
                </a:lnTo>
                <a:lnTo>
                  <a:pt x="338268" y="680685"/>
                </a:lnTo>
                <a:lnTo>
                  <a:pt x="271972" y="677302"/>
                </a:lnTo>
                <a:lnTo>
                  <a:pt x="210752" y="672437"/>
                </a:lnTo>
                <a:lnTo>
                  <a:pt x="155526" y="666230"/>
                </a:lnTo>
                <a:lnTo>
                  <a:pt x="107214" y="658823"/>
                </a:lnTo>
                <a:lnTo>
                  <a:pt x="66734" y="650356"/>
                </a:lnTo>
                <a:lnTo>
                  <a:pt x="22709" y="635976"/>
                </a:lnTo>
                <a:lnTo>
                  <a:pt x="0" y="61441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409511" y="9734625"/>
            <a:ext cx="890905" cy="68580"/>
          </a:xfrm>
          <a:custGeom>
            <a:avLst/>
            <a:gdLst/>
            <a:ahLst/>
            <a:cxnLst/>
            <a:rect l="l" t="t" r="r" b="b"/>
            <a:pathLst>
              <a:path w="890905" h="68579">
                <a:moveTo>
                  <a:pt x="0" y="0"/>
                </a:moveTo>
                <a:lnTo>
                  <a:pt x="35005" y="26565"/>
                </a:lnTo>
                <a:lnTo>
                  <a:pt x="85937" y="40310"/>
                </a:lnTo>
                <a:lnTo>
                  <a:pt x="130449" y="48266"/>
                </a:lnTo>
                <a:lnTo>
                  <a:pt x="182333" y="55092"/>
                </a:lnTo>
                <a:lnTo>
                  <a:pt x="240670" y="60646"/>
                </a:lnTo>
                <a:lnTo>
                  <a:pt x="304543" y="64787"/>
                </a:lnTo>
                <a:lnTo>
                  <a:pt x="373032" y="67376"/>
                </a:lnTo>
                <a:lnTo>
                  <a:pt x="445218" y="68270"/>
                </a:lnTo>
                <a:lnTo>
                  <a:pt x="481716" y="68043"/>
                </a:lnTo>
                <a:lnTo>
                  <a:pt x="552168" y="66284"/>
                </a:lnTo>
                <a:lnTo>
                  <a:pt x="618464" y="62902"/>
                </a:lnTo>
                <a:lnTo>
                  <a:pt x="679684" y="58036"/>
                </a:lnTo>
                <a:lnTo>
                  <a:pt x="734910" y="51829"/>
                </a:lnTo>
                <a:lnTo>
                  <a:pt x="783222" y="44421"/>
                </a:lnTo>
                <a:lnTo>
                  <a:pt x="823702" y="35953"/>
                </a:lnTo>
                <a:lnTo>
                  <a:pt x="867727" y="21571"/>
                </a:lnTo>
                <a:lnTo>
                  <a:pt x="888959" y="5596"/>
                </a:lnTo>
                <a:lnTo>
                  <a:pt x="890436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13595388" y="9858426"/>
            <a:ext cx="518795" cy="381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370" marR="5080" indent="-27305">
              <a:lnSpc>
                <a:spcPct val="119500"/>
              </a:lnSpc>
            </a:pPr>
            <a:r>
              <a:rPr dirty="0" sz="1150" spc="210">
                <a:latin typeface="Segoe UI"/>
                <a:cs typeface="Segoe UI"/>
              </a:rPr>
              <a:t>0\64/ </a:t>
            </a:r>
            <a:r>
              <a:rPr dirty="0" sz="1150">
                <a:latin typeface="Segoe UI"/>
                <a:cs typeface="Segoe UI"/>
              </a:rPr>
              <a:t>ᕮຎᤒ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2578436" y="10015401"/>
            <a:ext cx="727710" cy="0"/>
          </a:xfrm>
          <a:custGeom>
            <a:avLst/>
            <a:gdLst/>
            <a:ahLst/>
            <a:cxnLst/>
            <a:rect l="l" t="t" r="r" b="b"/>
            <a:pathLst>
              <a:path w="727709" h="0">
                <a:moveTo>
                  <a:pt x="0" y="0"/>
                </a:moveTo>
                <a:lnTo>
                  <a:pt x="72741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305846" y="9983989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305849" y="9983989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760984" y="9120140"/>
            <a:ext cx="1026146" cy="4293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829044" y="9161777"/>
            <a:ext cx="890269" cy="299085"/>
          </a:xfrm>
          <a:custGeom>
            <a:avLst/>
            <a:gdLst/>
            <a:ahLst/>
            <a:cxnLst/>
            <a:rect l="l" t="t" r="r" b="b"/>
            <a:pathLst>
              <a:path w="890269" h="299084">
                <a:moveTo>
                  <a:pt x="0" y="0"/>
                </a:moveTo>
                <a:lnTo>
                  <a:pt x="0" y="298667"/>
                </a:lnTo>
                <a:lnTo>
                  <a:pt x="890025" y="298667"/>
                </a:lnTo>
                <a:lnTo>
                  <a:pt x="890025" y="89249"/>
                </a:lnTo>
                <a:lnTo>
                  <a:pt x="889539" y="80132"/>
                </a:lnTo>
                <a:lnTo>
                  <a:pt x="855556" y="49273"/>
                </a:lnTo>
                <a:lnTo>
                  <a:pt x="763330" y="17380"/>
                </a:lnTo>
                <a:lnTo>
                  <a:pt x="718721" y="4821"/>
                </a:lnTo>
                <a:lnTo>
                  <a:pt x="678413" y="490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829047" y="9161773"/>
            <a:ext cx="890269" cy="299085"/>
          </a:xfrm>
          <a:custGeom>
            <a:avLst/>
            <a:gdLst/>
            <a:ahLst/>
            <a:cxnLst/>
            <a:rect l="l" t="t" r="r" b="b"/>
            <a:pathLst>
              <a:path w="890269" h="299084">
                <a:moveTo>
                  <a:pt x="890025" y="89253"/>
                </a:moveTo>
                <a:lnTo>
                  <a:pt x="868303" y="54958"/>
                </a:lnTo>
                <a:lnTo>
                  <a:pt x="817460" y="35574"/>
                </a:lnTo>
                <a:lnTo>
                  <a:pt x="795362" y="28124"/>
                </a:lnTo>
                <a:lnTo>
                  <a:pt x="778193" y="22326"/>
                </a:lnTo>
                <a:lnTo>
                  <a:pt x="738858" y="9800"/>
                </a:lnTo>
                <a:lnTo>
                  <a:pt x="699650" y="1901"/>
                </a:lnTo>
                <a:lnTo>
                  <a:pt x="651746" y="38"/>
                </a:lnTo>
                <a:lnTo>
                  <a:pt x="587781" y="1"/>
                </a:lnTo>
                <a:lnTo>
                  <a:pt x="522205" y="0"/>
                </a:lnTo>
                <a:lnTo>
                  <a:pt x="444055" y="0"/>
                </a:lnTo>
                <a:lnTo>
                  <a:pt x="401958" y="0"/>
                </a:lnTo>
                <a:lnTo>
                  <a:pt x="358749" y="0"/>
                </a:lnTo>
                <a:lnTo>
                  <a:pt x="315105" y="0"/>
                </a:lnTo>
                <a:lnTo>
                  <a:pt x="271703" y="0"/>
                </a:lnTo>
                <a:lnTo>
                  <a:pt x="229222" y="0"/>
                </a:lnTo>
                <a:lnTo>
                  <a:pt x="188336" y="0"/>
                </a:lnTo>
                <a:lnTo>
                  <a:pt x="149725" y="0"/>
                </a:lnTo>
                <a:lnTo>
                  <a:pt x="82033" y="0"/>
                </a:lnTo>
                <a:lnTo>
                  <a:pt x="31563" y="0"/>
                </a:lnTo>
                <a:lnTo>
                  <a:pt x="0" y="0"/>
                </a:lnTo>
                <a:lnTo>
                  <a:pt x="0" y="298671"/>
                </a:lnTo>
                <a:lnTo>
                  <a:pt x="890025" y="298671"/>
                </a:lnTo>
                <a:lnTo>
                  <a:pt x="890025" y="89253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484010" y="9161860"/>
            <a:ext cx="235585" cy="86360"/>
          </a:xfrm>
          <a:custGeom>
            <a:avLst/>
            <a:gdLst/>
            <a:ahLst/>
            <a:cxnLst/>
            <a:rect l="l" t="t" r="r" b="b"/>
            <a:pathLst>
              <a:path w="235584" h="86359">
                <a:moveTo>
                  <a:pt x="235185" y="86296"/>
                </a:moveTo>
                <a:lnTo>
                  <a:pt x="203045" y="61863"/>
                </a:lnTo>
                <a:lnTo>
                  <a:pt x="152222" y="59938"/>
                </a:lnTo>
                <a:lnTo>
                  <a:pt x="98640" y="59644"/>
                </a:lnTo>
                <a:lnTo>
                  <a:pt x="56492" y="59627"/>
                </a:lnTo>
                <a:lnTo>
                  <a:pt x="56327" y="39699"/>
                </a:lnTo>
                <a:lnTo>
                  <a:pt x="35904" y="2864"/>
                </a:lnTo>
                <a:lnTo>
                  <a:pt x="20916" y="742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4077998" y="9242194"/>
            <a:ext cx="39243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Arial"/>
                <a:cs typeface="Arial"/>
              </a:rPr>
              <a:t>Ema</a:t>
            </a:r>
            <a:r>
              <a:rPr dirty="0" sz="1150">
                <a:latin typeface="Arial"/>
                <a:cs typeface="Arial"/>
              </a:rPr>
              <a:t>il</a:t>
            </a:r>
            <a:endParaRPr sz="11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101258" y="9120140"/>
            <a:ext cx="1026146" cy="4293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169317" y="9161777"/>
            <a:ext cx="890269" cy="299085"/>
          </a:xfrm>
          <a:custGeom>
            <a:avLst/>
            <a:gdLst/>
            <a:ahLst/>
            <a:cxnLst/>
            <a:rect l="l" t="t" r="r" b="b"/>
            <a:pathLst>
              <a:path w="890269" h="299084">
                <a:moveTo>
                  <a:pt x="0" y="0"/>
                </a:moveTo>
                <a:lnTo>
                  <a:pt x="0" y="298667"/>
                </a:lnTo>
                <a:lnTo>
                  <a:pt x="890025" y="298667"/>
                </a:lnTo>
                <a:lnTo>
                  <a:pt x="890025" y="89249"/>
                </a:lnTo>
                <a:lnTo>
                  <a:pt x="888214" y="80397"/>
                </a:lnTo>
                <a:lnTo>
                  <a:pt x="853857" y="50395"/>
                </a:lnTo>
                <a:lnTo>
                  <a:pt x="758712" y="17380"/>
                </a:lnTo>
                <a:lnTo>
                  <a:pt x="714103" y="4821"/>
                </a:lnTo>
                <a:lnTo>
                  <a:pt x="673796" y="490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169320" y="9161773"/>
            <a:ext cx="890269" cy="299085"/>
          </a:xfrm>
          <a:custGeom>
            <a:avLst/>
            <a:gdLst/>
            <a:ahLst/>
            <a:cxnLst/>
            <a:rect l="l" t="t" r="r" b="b"/>
            <a:pathLst>
              <a:path w="890269" h="299084">
                <a:moveTo>
                  <a:pt x="890025" y="89253"/>
                </a:moveTo>
                <a:lnTo>
                  <a:pt x="865808" y="55834"/>
                </a:lnTo>
                <a:lnTo>
                  <a:pt x="818757" y="37588"/>
                </a:lnTo>
                <a:lnTo>
                  <a:pt x="790744" y="28124"/>
                </a:lnTo>
                <a:lnTo>
                  <a:pt x="773575" y="22326"/>
                </a:lnTo>
                <a:lnTo>
                  <a:pt x="734241" y="9800"/>
                </a:lnTo>
                <a:lnTo>
                  <a:pt x="695033" y="1901"/>
                </a:lnTo>
                <a:lnTo>
                  <a:pt x="647129" y="38"/>
                </a:lnTo>
                <a:lnTo>
                  <a:pt x="583293" y="1"/>
                </a:lnTo>
                <a:lnTo>
                  <a:pt x="518068" y="0"/>
                </a:lnTo>
                <a:lnTo>
                  <a:pt x="440435" y="0"/>
                </a:lnTo>
                <a:lnTo>
                  <a:pt x="398641" y="0"/>
                </a:lnTo>
                <a:lnTo>
                  <a:pt x="355757" y="0"/>
                </a:lnTo>
                <a:lnTo>
                  <a:pt x="312451" y="0"/>
                </a:lnTo>
                <a:lnTo>
                  <a:pt x="269395" y="0"/>
                </a:lnTo>
                <a:lnTo>
                  <a:pt x="227258" y="0"/>
                </a:lnTo>
                <a:lnTo>
                  <a:pt x="186711" y="0"/>
                </a:lnTo>
                <a:lnTo>
                  <a:pt x="148424" y="0"/>
                </a:lnTo>
                <a:lnTo>
                  <a:pt x="81312" y="0"/>
                </a:lnTo>
                <a:lnTo>
                  <a:pt x="31283" y="0"/>
                </a:lnTo>
                <a:lnTo>
                  <a:pt x="0" y="0"/>
                </a:lnTo>
                <a:lnTo>
                  <a:pt x="0" y="298671"/>
                </a:lnTo>
                <a:lnTo>
                  <a:pt x="890025" y="298671"/>
                </a:lnTo>
                <a:lnTo>
                  <a:pt x="890025" y="89253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19666" y="9161860"/>
            <a:ext cx="235585" cy="86360"/>
          </a:xfrm>
          <a:custGeom>
            <a:avLst/>
            <a:gdLst/>
            <a:ahLst/>
            <a:cxnLst/>
            <a:rect l="l" t="t" r="r" b="b"/>
            <a:pathLst>
              <a:path w="235584" h="86359">
                <a:moveTo>
                  <a:pt x="235185" y="86296"/>
                </a:moveTo>
                <a:lnTo>
                  <a:pt x="203045" y="61863"/>
                </a:lnTo>
                <a:lnTo>
                  <a:pt x="152221" y="59938"/>
                </a:lnTo>
                <a:lnTo>
                  <a:pt x="98640" y="59644"/>
                </a:lnTo>
                <a:lnTo>
                  <a:pt x="56492" y="59627"/>
                </a:lnTo>
                <a:lnTo>
                  <a:pt x="56327" y="39699"/>
                </a:lnTo>
                <a:lnTo>
                  <a:pt x="35904" y="2864"/>
                </a:lnTo>
                <a:lnTo>
                  <a:pt x="20916" y="742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578436" y="9313852"/>
            <a:ext cx="1146810" cy="0"/>
          </a:xfrm>
          <a:custGeom>
            <a:avLst/>
            <a:gdLst/>
            <a:ahLst/>
            <a:cxnLst/>
            <a:rect l="l" t="t" r="r" b="b"/>
            <a:pathLst>
              <a:path w="1146809" h="0">
                <a:moveTo>
                  <a:pt x="0" y="0"/>
                </a:moveTo>
                <a:lnTo>
                  <a:pt x="114666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3725100" y="9282439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725095" y="9282439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897960" y="9570389"/>
            <a:ext cx="8014334" cy="0"/>
          </a:xfrm>
          <a:custGeom>
            <a:avLst/>
            <a:gdLst/>
            <a:ahLst/>
            <a:cxnLst/>
            <a:rect l="l" t="t" r="r" b="b"/>
            <a:pathLst>
              <a:path w="8014334" h="0">
                <a:moveTo>
                  <a:pt x="0" y="0"/>
                </a:moveTo>
                <a:lnTo>
                  <a:pt x="8013938" y="0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651009" y="9654156"/>
            <a:ext cx="1319331" cy="42930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719070" y="9694556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0" y="0"/>
                </a:moveTo>
                <a:lnTo>
                  <a:pt x="0" y="299903"/>
                </a:lnTo>
                <a:lnTo>
                  <a:pt x="1183210" y="299903"/>
                </a:lnTo>
                <a:lnTo>
                  <a:pt x="1183210" y="90486"/>
                </a:lnTo>
                <a:lnTo>
                  <a:pt x="1182890" y="82754"/>
                </a:lnTo>
                <a:lnTo>
                  <a:pt x="1145032" y="51691"/>
                </a:lnTo>
                <a:lnTo>
                  <a:pt x="1009788" y="16213"/>
                </a:lnTo>
                <a:lnTo>
                  <a:pt x="964351" y="6344"/>
                </a:lnTo>
                <a:lnTo>
                  <a:pt x="925724" y="1607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4719072" y="9694553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1183210" y="90489"/>
                </a:moveTo>
                <a:lnTo>
                  <a:pt x="1157402" y="56200"/>
                </a:lnTo>
                <a:lnTo>
                  <a:pt x="1110213" y="41649"/>
                </a:lnTo>
                <a:lnTo>
                  <a:pt x="1059550" y="28686"/>
                </a:lnTo>
                <a:lnTo>
                  <a:pt x="1057280" y="28124"/>
                </a:lnTo>
                <a:lnTo>
                  <a:pt x="1039705" y="23668"/>
                </a:lnTo>
                <a:lnTo>
                  <a:pt x="996973" y="13165"/>
                </a:lnTo>
                <a:lnTo>
                  <a:pt x="954635" y="4754"/>
                </a:lnTo>
                <a:lnTo>
                  <a:pt x="915384" y="1005"/>
                </a:lnTo>
                <a:lnTo>
                  <a:pt x="864339" y="33"/>
                </a:lnTo>
                <a:lnTo>
                  <a:pt x="819164" y="3"/>
                </a:lnTo>
                <a:lnTo>
                  <a:pt x="742010" y="2"/>
                </a:lnTo>
                <a:lnTo>
                  <a:pt x="695472" y="1"/>
                </a:lnTo>
                <a:lnTo>
                  <a:pt x="644819" y="1"/>
                </a:lnTo>
                <a:lnTo>
                  <a:pt x="590948" y="1"/>
                </a:lnTo>
                <a:lnTo>
                  <a:pt x="534753" y="0"/>
                </a:lnTo>
                <a:lnTo>
                  <a:pt x="477129" y="0"/>
                </a:lnTo>
                <a:lnTo>
                  <a:pt x="418971" y="0"/>
                </a:lnTo>
                <a:lnTo>
                  <a:pt x="361175" y="0"/>
                </a:lnTo>
                <a:lnTo>
                  <a:pt x="304635" y="0"/>
                </a:lnTo>
                <a:lnTo>
                  <a:pt x="250247" y="0"/>
                </a:lnTo>
                <a:lnTo>
                  <a:pt x="198905" y="0"/>
                </a:lnTo>
                <a:lnTo>
                  <a:pt x="151504" y="0"/>
                </a:lnTo>
                <a:lnTo>
                  <a:pt x="108941" y="0"/>
                </a:lnTo>
                <a:lnTo>
                  <a:pt x="41904" y="0"/>
                </a:lnTo>
                <a:lnTo>
                  <a:pt x="0" y="0"/>
                </a:lnTo>
                <a:lnTo>
                  <a:pt x="0" y="299907"/>
                </a:lnTo>
                <a:lnTo>
                  <a:pt x="1183210" y="299907"/>
                </a:lnTo>
                <a:lnTo>
                  <a:pt x="1183210" y="90489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577294" y="9694572"/>
            <a:ext cx="325755" cy="86360"/>
          </a:xfrm>
          <a:custGeom>
            <a:avLst/>
            <a:gdLst/>
            <a:ahLst/>
            <a:cxnLst/>
            <a:rect l="l" t="t" r="r" b="b"/>
            <a:pathLst>
              <a:path w="325755" h="86359">
                <a:moveTo>
                  <a:pt x="325442" y="86364"/>
                </a:moveTo>
                <a:lnTo>
                  <a:pt x="289565" y="62469"/>
                </a:lnTo>
                <a:lnTo>
                  <a:pt x="247116" y="60500"/>
                </a:lnTo>
                <a:lnTo>
                  <a:pt x="205458" y="59926"/>
                </a:lnTo>
                <a:lnTo>
                  <a:pt x="151159" y="59721"/>
                </a:lnTo>
                <a:lnTo>
                  <a:pt x="87184" y="59695"/>
                </a:lnTo>
                <a:lnTo>
                  <a:pt x="87065" y="43024"/>
                </a:lnTo>
                <a:lnTo>
                  <a:pt x="72235" y="6713"/>
                </a:lnTo>
                <a:lnTo>
                  <a:pt x="25952" y="288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14719072" y="9228274"/>
            <a:ext cx="1183640" cy="766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0495">
              <a:lnSpc>
                <a:spcPct val="100000"/>
              </a:lnSpc>
              <a:tabLst>
                <a:tab pos="661035" algn="l"/>
              </a:tabLst>
            </a:pPr>
            <a:r>
              <a:rPr dirty="0" sz="1200" spc="-305">
                <a:latin typeface="Segoe UI"/>
                <a:cs typeface="Segoe UI"/>
              </a:rPr>
              <a:t>＆</a:t>
            </a:r>
            <a:r>
              <a:rPr dirty="0" sz="1200" spc="-305">
                <a:latin typeface="Segoe UI"/>
                <a:cs typeface="Segoe UI"/>
              </a:rPr>
              <a:t>	</a:t>
            </a:r>
            <a:r>
              <a:rPr dirty="0" baseline="2415" sz="1725" spc="-254">
                <a:latin typeface="Segoe UI"/>
                <a:cs typeface="Segoe UI"/>
              </a:rPr>
              <a:t>5HSRUW</a:t>
            </a:r>
            <a:endParaRPr baseline="2415" sz="1725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20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dirty="0" sz="1150" spc="75">
                <a:latin typeface="Segoe UI"/>
                <a:cs typeface="Segoe UI"/>
              </a:rPr>
              <a:t>౮ۑሲ᩽۠ࢶ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4651009" y="10010166"/>
            <a:ext cx="1319331" cy="4293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4719070" y="10050730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0" y="0"/>
                </a:moveTo>
                <a:lnTo>
                  <a:pt x="0" y="299739"/>
                </a:lnTo>
                <a:lnTo>
                  <a:pt x="1183210" y="299739"/>
                </a:lnTo>
                <a:lnTo>
                  <a:pt x="1183210" y="90321"/>
                </a:lnTo>
                <a:lnTo>
                  <a:pt x="1182890" y="82626"/>
                </a:lnTo>
                <a:lnTo>
                  <a:pt x="1144981" y="51666"/>
                </a:lnTo>
                <a:lnTo>
                  <a:pt x="1009788" y="16214"/>
                </a:lnTo>
                <a:lnTo>
                  <a:pt x="964351" y="6344"/>
                </a:lnTo>
                <a:lnTo>
                  <a:pt x="925724" y="1608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719072" y="10050730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1183210" y="90321"/>
                </a:moveTo>
                <a:lnTo>
                  <a:pt x="1157367" y="56166"/>
                </a:lnTo>
                <a:lnTo>
                  <a:pt x="1110113" y="41621"/>
                </a:lnTo>
                <a:lnTo>
                  <a:pt x="1059376" y="28643"/>
                </a:lnTo>
                <a:lnTo>
                  <a:pt x="1057280" y="28114"/>
                </a:lnTo>
                <a:lnTo>
                  <a:pt x="1039705" y="23659"/>
                </a:lnTo>
                <a:lnTo>
                  <a:pt x="996973" y="13160"/>
                </a:lnTo>
                <a:lnTo>
                  <a:pt x="954634" y="4752"/>
                </a:lnTo>
                <a:lnTo>
                  <a:pt x="915383" y="1004"/>
                </a:lnTo>
                <a:lnTo>
                  <a:pt x="864337" y="33"/>
                </a:lnTo>
                <a:lnTo>
                  <a:pt x="819163" y="3"/>
                </a:lnTo>
                <a:lnTo>
                  <a:pt x="742009" y="2"/>
                </a:lnTo>
                <a:lnTo>
                  <a:pt x="695471" y="1"/>
                </a:lnTo>
                <a:lnTo>
                  <a:pt x="644819" y="1"/>
                </a:lnTo>
                <a:lnTo>
                  <a:pt x="590948" y="1"/>
                </a:lnTo>
                <a:lnTo>
                  <a:pt x="534753" y="0"/>
                </a:lnTo>
                <a:lnTo>
                  <a:pt x="477129" y="0"/>
                </a:lnTo>
                <a:lnTo>
                  <a:pt x="418971" y="0"/>
                </a:lnTo>
                <a:lnTo>
                  <a:pt x="361175" y="0"/>
                </a:lnTo>
                <a:lnTo>
                  <a:pt x="304635" y="0"/>
                </a:lnTo>
                <a:lnTo>
                  <a:pt x="250247" y="0"/>
                </a:lnTo>
                <a:lnTo>
                  <a:pt x="198905" y="0"/>
                </a:lnTo>
                <a:lnTo>
                  <a:pt x="151504" y="0"/>
                </a:lnTo>
                <a:lnTo>
                  <a:pt x="108941" y="0"/>
                </a:lnTo>
                <a:lnTo>
                  <a:pt x="41904" y="0"/>
                </a:lnTo>
                <a:lnTo>
                  <a:pt x="0" y="0"/>
                </a:lnTo>
                <a:lnTo>
                  <a:pt x="0" y="299739"/>
                </a:lnTo>
                <a:lnTo>
                  <a:pt x="1183210" y="299739"/>
                </a:lnTo>
                <a:lnTo>
                  <a:pt x="1183210" y="90321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577281" y="10050750"/>
            <a:ext cx="325755" cy="86360"/>
          </a:xfrm>
          <a:custGeom>
            <a:avLst/>
            <a:gdLst/>
            <a:ahLst/>
            <a:cxnLst/>
            <a:rect l="l" t="t" r="r" b="b"/>
            <a:pathLst>
              <a:path w="325755" h="86359">
                <a:moveTo>
                  <a:pt x="325453" y="86354"/>
                </a:moveTo>
                <a:lnTo>
                  <a:pt x="289576" y="62458"/>
                </a:lnTo>
                <a:lnTo>
                  <a:pt x="247127" y="60490"/>
                </a:lnTo>
                <a:lnTo>
                  <a:pt x="205469" y="59916"/>
                </a:lnTo>
                <a:lnTo>
                  <a:pt x="151170" y="59711"/>
                </a:lnTo>
                <a:lnTo>
                  <a:pt x="87195" y="59685"/>
                </a:lnTo>
                <a:lnTo>
                  <a:pt x="87075" y="43016"/>
                </a:lnTo>
                <a:lnTo>
                  <a:pt x="72244" y="6711"/>
                </a:lnTo>
                <a:lnTo>
                  <a:pt x="25955" y="288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14719072" y="10050730"/>
            <a:ext cx="1183640" cy="300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ct val="100000"/>
              </a:lnSpc>
            </a:pPr>
            <a:r>
              <a:rPr dirty="0" sz="1150">
                <a:latin typeface="Segoe UI"/>
                <a:cs typeface="Segoe UI"/>
              </a:rPr>
              <a:t>ᥟፍሲ᩽۠ࢶ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0745368" y="6921255"/>
            <a:ext cx="5046966" cy="12146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797723" y="6931726"/>
            <a:ext cx="4953000" cy="1130935"/>
          </a:xfrm>
          <a:custGeom>
            <a:avLst/>
            <a:gdLst/>
            <a:ahLst/>
            <a:cxnLst/>
            <a:rect l="l" t="t" r="r" b="b"/>
            <a:pathLst>
              <a:path w="4953000" h="1130934">
                <a:moveTo>
                  <a:pt x="0" y="0"/>
                </a:moveTo>
                <a:lnTo>
                  <a:pt x="4952728" y="0"/>
                </a:lnTo>
                <a:lnTo>
                  <a:pt x="4952728" y="1130855"/>
                </a:lnTo>
                <a:lnTo>
                  <a:pt x="0" y="113085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10931449" y="7417718"/>
            <a:ext cx="915669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35">
                <a:latin typeface="Segoe UI"/>
                <a:cs typeface="Segoe UI"/>
              </a:rPr>
              <a:t>༄ັᅩ໊</a:t>
            </a:r>
            <a:r>
              <a:rPr dirty="0" sz="1200" spc="85">
                <a:latin typeface="Segoe UI"/>
                <a:cs typeface="Segoe UI"/>
              </a:rPr>
              <a:t>ḵ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4185182" y="2078311"/>
            <a:ext cx="31877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50">
                <a:latin typeface="Segoe UI"/>
                <a:cs typeface="Segoe UI"/>
              </a:rPr>
              <a:t>᧛ݐ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819841" y="9825117"/>
            <a:ext cx="31877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>
                <a:latin typeface="Segoe UI"/>
                <a:cs typeface="Segoe UI"/>
              </a:rPr>
              <a:t>ਂف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4299947" y="9881165"/>
            <a:ext cx="319405" cy="127000"/>
          </a:xfrm>
          <a:custGeom>
            <a:avLst/>
            <a:gdLst/>
            <a:ahLst/>
            <a:cxnLst/>
            <a:rect l="l" t="t" r="r" b="b"/>
            <a:pathLst>
              <a:path w="319405" h="127000">
                <a:moveTo>
                  <a:pt x="0" y="126530"/>
                </a:moveTo>
                <a:lnTo>
                  <a:pt x="319172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4607544" y="9850294"/>
            <a:ext cx="89535" cy="60325"/>
          </a:xfrm>
          <a:custGeom>
            <a:avLst/>
            <a:gdLst/>
            <a:ahLst/>
            <a:cxnLst/>
            <a:rect l="l" t="t" r="r" b="b"/>
            <a:pathLst>
              <a:path w="89534" h="60325">
                <a:moveTo>
                  <a:pt x="89442" y="0"/>
                </a:moveTo>
                <a:lnTo>
                  <a:pt x="0" y="1669"/>
                </a:lnTo>
                <a:lnTo>
                  <a:pt x="23151" y="60072"/>
                </a:lnTo>
                <a:lnTo>
                  <a:pt x="89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4607544" y="9850297"/>
            <a:ext cx="89535" cy="60325"/>
          </a:xfrm>
          <a:custGeom>
            <a:avLst/>
            <a:gdLst/>
            <a:ahLst/>
            <a:cxnLst/>
            <a:rect l="l" t="t" r="r" b="b"/>
            <a:pathLst>
              <a:path w="89534" h="60325">
                <a:moveTo>
                  <a:pt x="89447" y="0"/>
                </a:moveTo>
                <a:lnTo>
                  <a:pt x="0" y="1664"/>
                </a:lnTo>
                <a:lnTo>
                  <a:pt x="23152" y="60071"/>
                </a:lnTo>
                <a:lnTo>
                  <a:pt x="89447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4299947" y="10007695"/>
            <a:ext cx="321945" cy="148590"/>
          </a:xfrm>
          <a:custGeom>
            <a:avLst/>
            <a:gdLst/>
            <a:ahLst/>
            <a:cxnLst/>
            <a:rect l="l" t="t" r="r" b="b"/>
            <a:pathLst>
              <a:path w="321944" h="148590">
                <a:moveTo>
                  <a:pt x="0" y="0"/>
                </a:moveTo>
                <a:lnTo>
                  <a:pt x="321388" y="14806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4608193" y="10127229"/>
            <a:ext cx="89535" cy="64135"/>
          </a:xfrm>
          <a:custGeom>
            <a:avLst/>
            <a:gdLst/>
            <a:ahLst/>
            <a:cxnLst/>
            <a:rect l="l" t="t" r="r" b="b"/>
            <a:pathLst>
              <a:path w="89534" h="64134">
                <a:moveTo>
                  <a:pt x="26281" y="0"/>
                </a:moveTo>
                <a:lnTo>
                  <a:pt x="0" y="57061"/>
                </a:lnTo>
                <a:lnTo>
                  <a:pt x="89222" y="63582"/>
                </a:lnTo>
                <a:lnTo>
                  <a:pt x="26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4608190" y="10127230"/>
            <a:ext cx="89535" cy="64135"/>
          </a:xfrm>
          <a:custGeom>
            <a:avLst/>
            <a:gdLst/>
            <a:ahLst/>
            <a:cxnLst/>
            <a:rect l="l" t="t" r="r" b="b"/>
            <a:pathLst>
              <a:path w="89534" h="64134">
                <a:moveTo>
                  <a:pt x="89225" y="63579"/>
                </a:moveTo>
                <a:lnTo>
                  <a:pt x="26289" y="0"/>
                </a:lnTo>
                <a:lnTo>
                  <a:pt x="0" y="57055"/>
                </a:lnTo>
                <a:lnTo>
                  <a:pt x="89225" y="63579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918108" y="4638602"/>
            <a:ext cx="1319331" cy="4293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986169" y="468572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11986171" y="468572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3060">
              <a:lnSpc>
                <a:spcPct val="100000"/>
              </a:lnSpc>
            </a:pPr>
            <a:r>
              <a:rPr dirty="0" sz="1150" spc="-45">
                <a:latin typeface="Segoe UI"/>
                <a:cs typeface="Segoe UI"/>
              </a:rPr>
              <a:t>3LJHRQ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3164143" y="4638602"/>
            <a:ext cx="1319331" cy="4293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3232204" y="468572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13232206" y="468572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150" spc="10">
                <a:latin typeface="Segoe UI"/>
                <a:cs typeface="Segoe UI"/>
              </a:rPr>
              <a:t>0DSL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4410179" y="4638602"/>
            <a:ext cx="1319331" cy="42930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4478240" y="468572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14478241" y="468572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150" spc="-305">
                <a:latin typeface="Segoe UI"/>
                <a:cs typeface="Segoe UI"/>
              </a:rPr>
              <a:t>+WWS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0745368" y="2816668"/>
            <a:ext cx="5046966" cy="8586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797723" y="2837609"/>
            <a:ext cx="4953000" cy="775335"/>
          </a:xfrm>
          <a:custGeom>
            <a:avLst/>
            <a:gdLst/>
            <a:ahLst/>
            <a:cxnLst/>
            <a:rect l="l" t="t" r="r" b="b"/>
            <a:pathLst>
              <a:path w="4953000" h="775335">
                <a:moveTo>
                  <a:pt x="0" y="0"/>
                </a:moveTo>
                <a:lnTo>
                  <a:pt x="4952728" y="0"/>
                </a:lnTo>
                <a:lnTo>
                  <a:pt x="4952728" y="774845"/>
                </a:lnTo>
                <a:lnTo>
                  <a:pt x="0" y="77484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10931449" y="3033673"/>
            <a:ext cx="73787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50">
                <a:latin typeface="Segoe UI"/>
                <a:cs typeface="Segoe UI"/>
              </a:rPr>
              <a:t>ಗᤈ</a:t>
            </a:r>
            <a:r>
              <a:rPr dirty="0" sz="1200" spc="125">
                <a:latin typeface="Segoe UI"/>
                <a:cs typeface="Segoe UI"/>
              </a:rPr>
              <a:t>ڹ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spc="195">
                <a:latin typeface="Segoe UI"/>
                <a:cs typeface="Segoe UI"/>
              </a:rPr>
              <a:t>݇හ๊</a:t>
            </a:r>
            <a:r>
              <a:rPr dirty="0" sz="1200" spc="35">
                <a:latin typeface="Segoe UI"/>
                <a:cs typeface="Segoe UI"/>
              </a:rPr>
              <a:t>ഘ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1918108" y="3214561"/>
            <a:ext cx="1916172" cy="4293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986169" y="3261680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11986171" y="3261680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18135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හഝପහഝ๊ഘ݇හ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1918108" y="2858551"/>
            <a:ext cx="1916172" cy="4293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1986169" y="2905670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69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11986171" y="2905670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4485">
              <a:lnSpc>
                <a:spcPct val="100000"/>
              </a:lnSpc>
            </a:pPr>
            <a:r>
              <a:rPr dirty="0" sz="950" spc="15">
                <a:latin typeface="Segoe UI"/>
                <a:cs typeface="Segoe UI"/>
              </a:rPr>
              <a:t>.H\-9DOXH๊ഘ݇හ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3813338" y="2858551"/>
            <a:ext cx="1916172" cy="42930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3891869" y="2905670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69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13891872" y="2905670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15620">
              <a:lnSpc>
                <a:spcPct val="100000"/>
              </a:lnSpc>
            </a:pPr>
            <a:r>
              <a:rPr dirty="0" sz="950" spc="105">
                <a:latin typeface="Segoe UI"/>
                <a:cs typeface="Segoe UI"/>
              </a:rPr>
              <a:t>;;;᫨7RNHQ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2997929" y="9142448"/>
            <a:ext cx="31877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90">
                <a:latin typeface="Segoe UI"/>
                <a:cs typeface="Segoe UI"/>
              </a:rPr>
              <a:t>ኞ౮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1918108" y="6952667"/>
            <a:ext cx="1916172" cy="42930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1986169" y="699978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11986171" y="699978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69595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୑ଉ༄ັᅩ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3813338" y="6952667"/>
            <a:ext cx="1916172" cy="4293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3891869" y="699978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13891872" y="699978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00380">
              <a:lnSpc>
                <a:spcPct val="100000"/>
              </a:lnSpc>
            </a:pPr>
            <a:r>
              <a:rPr dirty="0" sz="950" spc="145">
                <a:latin typeface="Segoe UI"/>
                <a:cs typeface="Segoe UI"/>
              </a:rPr>
              <a:t>ӧԅᑮ༄ັᅩ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11918108" y="7308677"/>
            <a:ext cx="1916172" cy="42930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1986169" y="735579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11986171" y="735579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69595">
              <a:lnSpc>
                <a:spcPct val="100000"/>
              </a:lnSpc>
            </a:pPr>
            <a:r>
              <a:rPr dirty="0" sz="950" spc="180">
                <a:latin typeface="Segoe UI"/>
                <a:cs typeface="Segoe UI"/>
              </a:rPr>
              <a:t>۱ތ༄ັᅩ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11918108" y="7664687"/>
            <a:ext cx="1916172" cy="42930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1986169" y="771180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11986171" y="771180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26084">
              <a:lnSpc>
                <a:spcPct val="100000"/>
              </a:lnSpc>
            </a:pPr>
            <a:r>
              <a:rPr dirty="0" sz="950" spc="-50">
                <a:latin typeface="Segoe UI"/>
                <a:cs typeface="Segoe UI"/>
              </a:rPr>
              <a:t>-VRQ3DWK༄ັᅩ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10745368" y="5130733"/>
            <a:ext cx="5046966" cy="85861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0797723" y="5151675"/>
            <a:ext cx="4953000" cy="775335"/>
          </a:xfrm>
          <a:custGeom>
            <a:avLst/>
            <a:gdLst/>
            <a:ahLst/>
            <a:cxnLst/>
            <a:rect l="l" t="t" r="r" b="b"/>
            <a:pathLst>
              <a:path w="4953000" h="775335">
                <a:moveTo>
                  <a:pt x="0" y="0"/>
                </a:moveTo>
                <a:lnTo>
                  <a:pt x="4952728" y="0"/>
                </a:lnTo>
                <a:lnTo>
                  <a:pt x="4952728" y="774845"/>
                </a:lnTo>
                <a:lnTo>
                  <a:pt x="0" y="77484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10931449" y="5348811"/>
            <a:ext cx="73787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95">
                <a:latin typeface="Segoe UI"/>
                <a:cs typeface="Segoe UI"/>
              </a:rPr>
              <a:t>ಗᤈ</a:t>
            </a:r>
            <a:r>
              <a:rPr dirty="0" sz="1200" spc="135">
                <a:latin typeface="Segoe UI"/>
                <a:cs typeface="Segoe UI"/>
              </a:rPr>
              <a:t>ݸ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spc="195">
                <a:latin typeface="Segoe UI"/>
                <a:cs typeface="Segoe UI"/>
              </a:rPr>
              <a:t>݇හ๊</a:t>
            </a:r>
            <a:r>
              <a:rPr dirty="0" sz="1200" spc="35">
                <a:latin typeface="Segoe UI"/>
                <a:cs typeface="Segoe UI"/>
              </a:rPr>
              <a:t>ഘ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11918108" y="5528627"/>
            <a:ext cx="1916172" cy="4293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1986169" y="557574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11986171" y="557574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18135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හഝପහഝ๊ഘ݇හ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11918108" y="5172617"/>
            <a:ext cx="1916172" cy="4293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1986169" y="521973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 txBox="1"/>
          <p:nvPr/>
        </p:nvSpPr>
        <p:spPr>
          <a:xfrm>
            <a:off x="11986171" y="521973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4485">
              <a:lnSpc>
                <a:spcPct val="100000"/>
              </a:lnSpc>
            </a:pPr>
            <a:r>
              <a:rPr dirty="0" sz="950" spc="15">
                <a:latin typeface="Segoe UI"/>
                <a:cs typeface="Segoe UI"/>
              </a:rPr>
              <a:t>.H\-9DOXH๊ഘ݇හ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13813338" y="5172617"/>
            <a:ext cx="1916172" cy="4293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3891869" y="521973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13891872" y="521973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15620">
              <a:lnSpc>
                <a:spcPct val="100000"/>
              </a:lnSpc>
            </a:pPr>
            <a:r>
              <a:rPr dirty="0" sz="950" spc="105">
                <a:latin typeface="Segoe UI"/>
                <a:cs typeface="Segoe UI"/>
              </a:rPr>
              <a:t>;;;᫨7RNHQ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3813338" y="5528627"/>
            <a:ext cx="1916172" cy="4293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891869" y="557574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/>
          <p:nvPr/>
        </p:nvSpPr>
        <p:spPr>
          <a:xfrm>
            <a:off x="13891872" y="557574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48920">
              <a:lnSpc>
                <a:spcPct val="100000"/>
              </a:lnSpc>
            </a:pPr>
            <a:r>
              <a:rPr dirty="0" sz="950" spc="110">
                <a:latin typeface="Segoe UI"/>
                <a:cs typeface="Segoe UI"/>
              </a:rPr>
              <a:t>૪ํၥᦶአֺᬬࢧᕮຎ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13813338" y="7308677"/>
            <a:ext cx="1916172" cy="42930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3891869" y="735579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/>
          <p:nvPr/>
        </p:nvSpPr>
        <p:spPr>
          <a:xfrm>
            <a:off x="13891872" y="735579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00380">
              <a:lnSpc>
                <a:spcPct val="100000"/>
              </a:lnSpc>
            </a:pPr>
            <a:r>
              <a:rPr dirty="0" sz="950" spc="220">
                <a:latin typeface="Segoe UI"/>
                <a:cs typeface="Segoe UI"/>
              </a:rPr>
              <a:t>ӧ۱ތ༄ັᅩ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13813338" y="7664687"/>
            <a:ext cx="1916172" cy="42930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3891869" y="7711806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 txBox="1"/>
          <p:nvPr/>
        </p:nvSpPr>
        <p:spPr>
          <a:xfrm>
            <a:off x="13891872" y="7711806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74650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හഝପ݇හ༄ັᅩ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10619473" y="1177521"/>
            <a:ext cx="59690" cy="10092055"/>
          </a:xfrm>
          <a:custGeom>
            <a:avLst/>
            <a:gdLst/>
            <a:ahLst/>
            <a:cxnLst/>
            <a:rect l="l" t="t" r="r" b="b"/>
            <a:pathLst>
              <a:path w="59690" h="10092055">
                <a:moveTo>
                  <a:pt x="59362" y="0"/>
                </a:moveTo>
                <a:lnTo>
                  <a:pt x="0" y="10091622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745368" y="3706693"/>
            <a:ext cx="5046966" cy="85861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0797723" y="3727635"/>
            <a:ext cx="4953000" cy="775335"/>
          </a:xfrm>
          <a:custGeom>
            <a:avLst/>
            <a:gdLst/>
            <a:ahLst/>
            <a:cxnLst/>
            <a:rect l="l" t="t" r="r" b="b"/>
            <a:pathLst>
              <a:path w="4953000" h="775335">
                <a:moveTo>
                  <a:pt x="0" y="0"/>
                </a:moveTo>
                <a:lnTo>
                  <a:pt x="4952728" y="0"/>
                </a:lnTo>
                <a:lnTo>
                  <a:pt x="4952728" y="774845"/>
                </a:lnTo>
                <a:lnTo>
                  <a:pt x="0" y="77484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 txBox="1"/>
          <p:nvPr/>
        </p:nvSpPr>
        <p:spPr>
          <a:xfrm>
            <a:off x="10931449" y="4034056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15">
                <a:latin typeface="Segoe UI"/>
                <a:cs typeface="Segoe UI"/>
              </a:rPr>
              <a:t>ڹᗝۖ</a:t>
            </a:r>
            <a:r>
              <a:rPr dirty="0" sz="1200">
                <a:latin typeface="Segoe UI"/>
                <a:cs typeface="Segoe UI"/>
              </a:rPr>
              <a:t>֢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14410179" y="3748577"/>
            <a:ext cx="1319331" cy="42930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4478240" y="3795695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 txBox="1"/>
          <p:nvPr/>
        </p:nvSpPr>
        <p:spPr>
          <a:xfrm>
            <a:off x="14478241" y="379569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73685">
              <a:lnSpc>
                <a:spcPct val="100000"/>
              </a:lnSpc>
            </a:pPr>
            <a:r>
              <a:rPr dirty="0" sz="950" spc="30">
                <a:latin typeface="Segoe UI"/>
                <a:cs typeface="Segoe UI"/>
              </a:rPr>
              <a:t>හഝପ඙֢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13164143" y="3748577"/>
            <a:ext cx="1319331" cy="42930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3232204" y="3795695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 txBox="1"/>
          <p:nvPr/>
        </p:nvSpPr>
        <p:spPr>
          <a:xfrm>
            <a:off x="13232206" y="379569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8140">
              <a:lnSpc>
                <a:spcPct val="100000"/>
              </a:lnSpc>
            </a:pPr>
            <a:r>
              <a:rPr dirty="0" sz="950" spc="170">
                <a:latin typeface="Segoe UI"/>
                <a:cs typeface="Segoe UI"/>
              </a:rPr>
              <a:t>04ၾ௳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11918108" y="3748577"/>
            <a:ext cx="1319331" cy="42930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1986169" y="3795695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 txBox="1"/>
          <p:nvPr/>
        </p:nvSpPr>
        <p:spPr>
          <a:xfrm>
            <a:off x="11986171" y="379569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4805">
              <a:lnSpc>
                <a:spcPct val="100000"/>
              </a:lnSpc>
            </a:pPr>
            <a:r>
              <a:rPr dirty="0" sz="950" spc="-130">
                <a:latin typeface="Segoe UI"/>
                <a:cs typeface="Segoe UI"/>
              </a:rPr>
              <a:t>KWWS᧗࿢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15834219" y="3507746"/>
            <a:ext cx="1319331" cy="31412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5902280" y="3554865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 txBox="1"/>
          <p:nvPr/>
        </p:nvSpPr>
        <p:spPr>
          <a:xfrm>
            <a:off x="15902282" y="3554865"/>
            <a:ext cx="1193800" cy="178435"/>
          </a:xfrm>
          <a:prstGeom prst="rect">
            <a:avLst/>
          </a:prstGeom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20979">
              <a:lnSpc>
                <a:spcPct val="100000"/>
              </a:lnSpc>
            </a:pPr>
            <a:r>
              <a:rPr dirty="0" sz="950" spc="155">
                <a:latin typeface="Segoe UI"/>
                <a:cs typeface="Segoe UI"/>
              </a:rPr>
              <a:t>,16(57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15834219" y="3738105"/>
            <a:ext cx="1319331" cy="31412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5902280" y="3795695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5902282" y="3795695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 txBox="1"/>
          <p:nvPr/>
        </p:nvSpPr>
        <p:spPr>
          <a:xfrm>
            <a:off x="16095772" y="3811494"/>
            <a:ext cx="80137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175">
                <a:latin typeface="Segoe UI"/>
                <a:cs typeface="Segoe UI"/>
              </a:rPr>
              <a:t>6(/(&amp;7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15665285" y="3730108"/>
            <a:ext cx="403860" cy="84455"/>
          </a:xfrm>
          <a:custGeom>
            <a:avLst/>
            <a:gdLst/>
            <a:ahLst/>
            <a:cxnLst/>
            <a:rect l="l" t="t" r="r" b="b"/>
            <a:pathLst>
              <a:path w="403859" h="84454">
                <a:moveTo>
                  <a:pt x="0" y="84096"/>
                </a:moveTo>
                <a:lnTo>
                  <a:pt x="40366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5665285" y="3903249"/>
            <a:ext cx="237490" cy="10160"/>
          </a:xfrm>
          <a:custGeom>
            <a:avLst/>
            <a:gdLst/>
            <a:ahLst/>
            <a:cxnLst/>
            <a:rect l="l" t="t" r="r" b="b"/>
            <a:pathLst>
              <a:path w="237490" h="10160">
                <a:moveTo>
                  <a:pt x="0" y="9892"/>
                </a:moveTo>
                <a:lnTo>
                  <a:pt x="2374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7279201" y="3706693"/>
            <a:ext cx="1413571" cy="38742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7327430" y="3727635"/>
            <a:ext cx="1365885" cy="304165"/>
          </a:xfrm>
          <a:custGeom>
            <a:avLst/>
            <a:gdLst/>
            <a:ahLst/>
            <a:cxnLst/>
            <a:rect l="l" t="t" r="r" b="b"/>
            <a:pathLst>
              <a:path w="1365884" h="304164">
                <a:moveTo>
                  <a:pt x="1160540" y="0"/>
                </a:moveTo>
                <a:lnTo>
                  <a:pt x="204800" y="0"/>
                </a:lnTo>
                <a:lnTo>
                  <a:pt x="188011" y="510"/>
                </a:lnTo>
                <a:lnTo>
                  <a:pt x="140092" y="7827"/>
                </a:lnTo>
                <a:lnTo>
                  <a:pt x="96948" y="22941"/>
                </a:lnTo>
                <a:lnTo>
                  <a:pt x="60008" y="44719"/>
                </a:lnTo>
                <a:lnTo>
                  <a:pt x="30699" y="72027"/>
                </a:lnTo>
                <a:lnTo>
                  <a:pt x="5955" y="115079"/>
                </a:lnTo>
                <a:lnTo>
                  <a:pt x="0" y="150879"/>
                </a:lnTo>
                <a:lnTo>
                  <a:pt x="679" y="163076"/>
                </a:lnTo>
                <a:lnTo>
                  <a:pt x="16103" y="209310"/>
                </a:lnTo>
                <a:lnTo>
                  <a:pt x="39533" y="240046"/>
                </a:lnTo>
                <a:lnTo>
                  <a:pt x="71544" y="266059"/>
                </a:lnTo>
                <a:lnTo>
                  <a:pt x="110710" y="286139"/>
                </a:lnTo>
                <a:lnTo>
                  <a:pt x="155605" y="299074"/>
                </a:lnTo>
                <a:lnTo>
                  <a:pt x="204800" y="303655"/>
                </a:lnTo>
                <a:lnTo>
                  <a:pt x="1160540" y="303655"/>
                </a:lnTo>
                <a:lnTo>
                  <a:pt x="1209738" y="299074"/>
                </a:lnTo>
                <a:lnTo>
                  <a:pt x="1254634" y="286139"/>
                </a:lnTo>
                <a:lnTo>
                  <a:pt x="1293800" y="266059"/>
                </a:lnTo>
                <a:lnTo>
                  <a:pt x="1325810" y="240046"/>
                </a:lnTo>
                <a:lnTo>
                  <a:pt x="1349238" y="209310"/>
                </a:lnTo>
                <a:lnTo>
                  <a:pt x="1364661" y="163076"/>
                </a:lnTo>
                <a:lnTo>
                  <a:pt x="1365340" y="150879"/>
                </a:lnTo>
                <a:lnTo>
                  <a:pt x="1364661" y="138695"/>
                </a:lnTo>
                <a:lnTo>
                  <a:pt x="1349238" y="92744"/>
                </a:lnTo>
                <a:lnTo>
                  <a:pt x="1325810" y="62380"/>
                </a:lnTo>
                <a:lnTo>
                  <a:pt x="1293800" y="36789"/>
                </a:lnTo>
                <a:lnTo>
                  <a:pt x="1254634" y="17107"/>
                </a:lnTo>
                <a:lnTo>
                  <a:pt x="1209738" y="4465"/>
                </a:lnTo>
                <a:lnTo>
                  <a:pt x="116054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 txBox="1"/>
          <p:nvPr/>
        </p:nvSpPr>
        <p:spPr>
          <a:xfrm>
            <a:off x="17591758" y="3808276"/>
            <a:ext cx="836930" cy="161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65">
                <a:solidFill>
                  <a:srgbClr val="FFFFFF"/>
                </a:solidFill>
                <a:latin typeface="Segoe UI"/>
                <a:cs typeface="Segoe UI"/>
              </a:rPr>
              <a:t>$^SUH.SDUDP`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17089984" y="3879463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4" h="0">
                <a:moveTo>
                  <a:pt x="0" y="0"/>
                </a:moveTo>
                <a:lnTo>
                  <a:pt x="13378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7223768" y="3848050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4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7223773" y="3848050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4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4410179" y="4104587"/>
            <a:ext cx="1319331" cy="42930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4478240" y="4151706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 txBox="1"/>
          <p:nvPr/>
        </p:nvSpPr>
        <p:spPr>
          <a:xfrm>
            <a:off x="14478241" y="415170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10820">
              <a:lnSpc>
                <a:spcPct val="100000"/>
              </a:lnSpc>
            </a:pPr>
            <a:r>
              <a:rPr dirty="0" sz="950" spc="95">
                <a:latin typeface="Segoe UI"/>
                <a:cs typeface="Segoe UI"/>
              </a:rPr>
              <a:t>૪ํၥᦶአֺ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11918108" y="4104587"/>
            <a:ext cx="1319331" cy="4293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986169" y="4151706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 txBox="1"/>
          <p:nvPr/>
        </p:nvSpPr>
        <p:spPr>
          <a:xfrm>
            <a:off x="11986171" y="415170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8295">
              <a:lnSpc>
                <a:spcPct val="100000"/>
              </a:lnSpc>
            </a:pPr>
            <a:r>
              <a:rPr dirty="0" sz="950" spc="-15">
                <a:latin typeface="Segoe UI"/>
                <a:cs typeface="Segoe UI"/>
              </a:rPr>
              <a:t>-DYDොဩ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15834219" y="3978936"/>
            <a:ext cx="1319331" cy="31412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5902280" y="4026055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5902282" y="4026055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 txBox="1"/>
          <p:nvPr/>
        </p:nvSpPr>
        <p:spPr>
          <a:xfrm>
            <a:off x="16096840" y="4048944"/>
            <a:ext cx="79946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300">
                <a:latin typeface="Segoe UI"/>
                <a:cs typeface="Segoe UI"/>
              </a:rPr>
              <a:t>'(/(7(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15665285" y="4012081"/>
            <a:ext cx="237490" cy="29845"/>
          </a:xfrm>
          <a:custGeom>
            <a:avLst/>
            <a:gdLst/>
            <a:ahLst/>
            <a:cxnLst/>
            <a:rect l="l" t="t" r="r" b="b"/>
            <a:pathLst>
              <a:path w="237490" h="29845">
                <a:moveTo>
                  <a:pt x="0" y="0"/>
                </a:moveTo>
                <a:lnTo>
                  <a:pt x="237450" y="2968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7279201" y="4094116"/>
            <a:ext cx="1413571" cy="38742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7327782" y="4115058"/>
            <a:ext cx="1364615" cy="293370"/>
          </a:xfrm>
          <a:custGeom>
            <a:avLst/>
            <a:gdLst/>
            <a:ahLst/>
            <a:cxnLst/>
            <a:rect l="l" t="t" r="r" b="b"/>
            <a:pathLst>
              <a:path w="1364615" h="293370">
                <a:moveTo>
                  <a:pt x="1160189" y="0"/>
                </a:moveTo>
                <a:lnTo>
                  <a:pt x="204448" y="0"/>
                </a:lnTo>
                <a:lnTo>
                  <a:pt x="187648" y="500"/>
                </a:lnTo>
                <a:lnTo>
                  <a:pt x="139743" y="7734"/>
                </a:lnTo>
                <a:lnTo>
                  <a:pt x="96612" y="22875"/>
                </a:lnTo>
                <a:lnTo>
                  <a:pt x="59701" y="45029"/>
                </a:lnTo>
                <a:lnTo>
                  <a:pt x="30444" y="73303"/>
                </a:lnTo>
                <a:lnTo>
                  <a:pt x="10275" y="106803"/>
                </a:lnTo>
                <a:lnTo>
                  <a:pt x="629" y="144636"/>
                </a:lnTo>
                <a:lnTo>
                  <a:pt x="0" y="158055"/>
                </a:lnTo>
                <a:lnTo>
                  <a:pt x="1668" y="170128"/>
                </a:lnTo>
                <a:lnTo>
                  <a:pt x="21024" y="214443"/>
                </a:lnTo>
                <a:lnTo>
                  <a:pt x="47307" y="242582"/>
                </a:lnTo>
                <a:lnTo>
                  <a:pt x="82063" y="265387"/>
                </a:lnTo>
                <a:lnTo>
                  <a:pt x="123668" y="281907"/>
                </a:lnTo>
                <a:lnTo>
                  <a:pt x="170763" y="291314"/>
                </a:lnTo>
                <a:lnTo>
                  <a:pt x="204448" y="293184"/>
                </a:lnTo>
                <a:lnTo>
                  <a:pt x="1160189" y="293184"/>
                </a:lnTo>
                <a:lnTo>
                  <a:pt x="1209385" y="289105"/>
                </a:lnTo>
                <a:lnTo>
                  <a:pt x="1254265" y="277276"/>
                </a:lnTo>
                <a:lnTo>
                  <a:pt x="1293391" y="258311"/>
                </a:lnTo>
                <a:lnTo>
                  <a:pt x="1325324" y="232823"/>
                </a:lnTo>
                <a:lnTo>
                  <a:pt x="1348623" y="201427"/>
                </a:lnTo>
                <a:lnTo>
                  <a:pt x="1361851" y="164736"/>
                </a:lnTo>
                <a:lnTo>
                  <a:pt x="1364364" y="137636"/>
                </a:lnTo>
                <a:lnTo>
                  <a:pt x="1362409" y="125684"/>
                </a:lnTo>
                <a:lnTo>
                  <a:pt x="1342340" y="81246"/>
                </a:lnTo>
                <a:lnTo>
                  <a:pt x="1315916" y="52571"/>
                </a:lnTo>
                <a:lnTo>
                  <a:pt x="1281338" y="29083"/>
                </a:lnTo>
                <a:lnTo>
                  <a:pt x="1240043" y="11859"/>
                </a:lnTo>
                <a:lnTo>
                  <a:pt x="1193465" y="1977"/>
                </a:lnTo>
                <a:lnTo>
                  <a:pt x="1160189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 txBox="1"/>
          <p:nvPr/>
        </p:nvSpPr>
        <p:spPr>
          <a:xfrm>
            <a:off x="17512180" y="4185679"/>
            <a:ext cx="99631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70">
                <a:solidFill>
                  <a:srgbClr val="FFFFFF"/>
                </a:solidFill>
                <a:latin typeface="Segoe UI"/>
                <a:cs typeface="Segoe UI"/>
              </a:rPr>
              <a:t>$^FDVH.SDUDP`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15665285" y="4272311"/>
            <a:ext cx="1558925" cy="15875"/>
          </a:xfrm>
          <a:custGeom>
            <a:avLst/>
            <a:gdLst/>
            <a:ahLst/>
            <a:cxnLst/>
            <a:rect l="l" t="t" r="r" b="b"/>
            <a:pathLst>
              <a:path w="1558925" h="15875">
                <a:moveTo>
                  <a:pt x="0" y="15744"/>
                </a:moveTo>
                <a:lnTo>
                  <a:pt x="155871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7223674" y="4240900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0" y="0"/>
                </a:moveTo>
                <a:lnTo>
                  <a:pt x="638" y="62822"/>
                </a:lnTo>
                <a:lnTo>
                  <a:pt x="84081" y="3056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7223680" y="4240900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84080" y="30565"/>
                </a:moveTo>
                <a:lnTo>
                  <a:pt x="0" y="0"/>
                </a:lnTo>
                <a:lnTo>
                  <a:pt x="634" y="62822"/>
                </a:lnTo>
                <a:lnTo>
                  <a:pt x="84080" y="30565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0745368" y="1277447"/>
            <a:ext cx="5130733" cy="56542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0797723" y="1298389"/>
            <a:ext cx="5046980" cy="471805"/>
          </a:xfrm>
          <a:custGeom>
            <a:avLst/>
            <a:gdLst/>
            <a:ahLst/>
            <a:cxnLst/>
            <a:rect l="l" t="t" r="r" b="b"/>
            <a:pathLst>
              <a:path w="5046980" h="471805">
                <a:moveTo>
                  <a:pt x="0" y="0"/>
                </a:moveTo>
                <a:lnTo>
                  <a:pt x="5046966" y="0"/>
                </a:lnTo>
                <a:lnTo>
                  <a:pt x="5046966" y="471189"/>
                </a:lnTo>
                <a:lnTo>
                  <a:pt x="0" y="471189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 txBox="1"/>
          <p:nvPr/>
        </p:nvSpPr>
        <p:spPr>
          <a:xfrm>
            <a:off x="10931449" y="1448569"/>
            <a:ext cx="755015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15">
                <a:latin typeface="Segoe UI"/>
                <a:cs typeface="Segoe UI"/>
              </a:rPr>
              <a:t>-HQNLQ</a:t>
            </a:r>
            <a:r>
              <a:rPr dirty="0" sz="1300" spc="-170">
                <a:latin typeface="Segoe UI"/>
                <a:cs typeface="Segoe UI"/>
              </a:rPr>
              <a:t>V</a:t>
            </a:r>
            <a:r>
              <a:rPr dirty="0" sz="1300" spc="-195">
                <a:latin typeface="Segoe UI"/>
                <a:cs typeface="Segoe UI"/>
              </a:rPr>
              <a:t> 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12001875" y="1340273"/>
            <a:ext cx="1319331" cy="42930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2080406" y="1387392"/>
            <a:ext cx="1183640" cy="293370"/>
          </a:xfrm>
          <a:custGeom>
            <a:avLst/>
            <a:gdLst/>
            <a:ahLst/>
            <a:cxnLst/>
            <a:rect l="l" t="t" r="r" b="b"/>
            <a:pathLst>
              <a:path w="1183640" h="293369">
                <a:moveTo>
                  <a:pt x="0" y="0"/>
                </a:moveTo>
                <a:lnTo>
                  <a:pt x="1183210" y="0"/>
                </a:lnTo>
                <a:lnTo>
                  <a:pt x="118321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 txBox="1"/>
          <p:nvPr/>
        </p:nvSpPr>
        <p:spPr>
          <a:xfrm>
            <a:off x="12080409" y="1387392"/>
            <a:ext cx="118364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0200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ྯ෭຅ୌ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13247910" y="1340273"/>
            <a:ext cx="1319331" cy="42930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3326442" y="1387392"/>
            <a:ext cx="1183640" cy="293370"/>
          </a:xfrm>
          <a:custGeom>
            <a:avLst/>
            <a:gdLst/>
            <a:ahLst/>
            <a:cxnLst/>
            <a:rect l="l" t="t" r="r" b="b"/>
            <a:pathLst>
              <a:path w="1183640" h="293369">
                <a:moveTo>
                  <a:pt x="0" y="0"/>
                </a:moveTo>
                <a:lnTo>
                  <a:pt x="1183210" y="0"/>
                </a:lnTo>
                <a:lnTo>
                  <a:pt x="118321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 txBox="1"/>
          <p:nvPr/>
        </p:nvSpPr>
        <p:spPr>
          <a:xfrm>
            <a:off x="13326443" y="1387392"/>
            <a:ext cx="118364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3510">
              <a:lnSpc>
                <a:spcPct val="100000"/>
              </a:lnSpc>
            </a:pPr>
            <a:r>
              <a:rPr dirty="0" sz="950" spc="215">
                <a:latin typeface="Segoe UI"/>
                <a:cs typeface="Segoe UI"/>
              </a:rPr>
              <a:t>๐ۓ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-175">
                <a:latin typeface="Segoe UI"/>
                <a:cs typeface="Segoe UI"/>
              </a:rPr>
              <a:t>%XLOG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35">
                <a:latin typeface="Segoe UI"/>
                <a:cs typeface="Segoe UI"/>
              </a:rPr>
              <a:t>᥶ݎ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14493946" y="1340273"/>
            <a:ext cx="1319331" cy="42930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4572477" y="1387392"/>
            <a:ext cx="1183640" cy="293370"/>
          </a:xfrm>
          <a:custGeom>
            <a:avLst/>
            <a:gdLst/>
            <a:ahLst/>
            <a:cxnLst/>
            <a:rect l="l" t="t" r="r" b="b"/>
            <a:pathLst>
              <a:path w="1183640" h="293369">
                <a:moveTo>
                  <a:pt x="0" y="0"/>
                </a:moveTo>
                <a:lnTo>
                  <a:pt x="1183210" y="0"/>
                </a:lnTo>
                <a:lnTo>
                  <a:pt x="118321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 txBox="1"/>
          <p:nvPr/>
        </p:nvSpPr>
        <p:spPr>
          <a:xfrm>
            <a:off x="14572479" y="1387392"/>
            <a:ext cx="118364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1470">
              <a:lnSpc>
                <a:spcPct val="100000"/>
              </a:lnSpc>
            </a:pPr>
            <a:r>
              <a:rPr dirty="0" sz="950" spc="285">
                <a:latin typeface="Segoe UI"/>
                <a:cs typeface="Segoe UI"/>
              </a:rPr>
              <a:t>ᶭᶎಗᤈ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15970341" y="3026085"/>
            <a:ext cx="1455453" cy="38742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6021832" y="3047027"/>
            <a:ext cx="1364615" cy="293370"/>
          </a:xfrm>
          <a:custGeom>
            <a:avLst/>
            <a:gdLst/>
            <a:ahLst/>
            <a:cxnLst/>
            <a:rect l="l" t="t" r="r" b="b"/>
            <a:pathLst>
              <a:path w="1364615" h="293370">
                <a:moveTo>
                  <a:pt x="1160167" y="0"/>
                </a:moveTo>
                <a:lnTo>
                  <a:pt x="204426" y="0"/>
                </a:lnTo>
                <a:lnTo>
                  <a:pt x="187614" y="498"/>
                </a:lnTo>
                <a:lnTo>
                  <a:pt x="139721" y="7684"/>
                </a:lnTo>
                <a:lnTo>
                  <a:pt x="96591" y="22747"/>
                </a:lnTo>
                <a:lnTo>
                  <a:pt x="59682" y="44815"/>
                </a:lnTo>
                <a:lnTo>
                  <a:pt x="30428" y="73021"/>
                </a:lnTo>
                <a:lnTo>
                  <a:pt x="10264" y="106496"/>
                </a:lnTo>
                <a:lnTo>
                  <a:pt x="626" y="144373"/>
                </a:lnTo>
                <a:lnTo>
                  <a:pt x="0" y="157827"/>
                </a:lnTo>
                <a:lnTo>
                  <a:pt x="1695" y="169887"/>
                </a:lnTo>
                <a:lnTo>
                  <a:pt x="21117" y="214210"/>
                </a:lnTo>
                <a:lnTo>
                  <a:pt x="47414" y="242399"/>
                </a:lnTo>
                <a:lnTo>
                  <a:pt x="82114" y="265248"/>
                </a:lnTo>
                <a:lnTo>
                  <a:pt x="123731" y="281852"/>
                </a:lnTo>
                <a:lnTo>
                  <a:pt x="170779" y="291304"/>
                </a:lnTo>
                <a:lnTo>
                  <a:pt x="204426" y="293184"/>
                </a:lnTo>
                <a:lnTo>
                  <a:pt x="1160167" y="293184"/>
                </a:lnTo>
                <a:lnTo>
                  <a:pt x="1209360" y="289076"/>
                </a:lnTo>
                <a:lnTo>
                  <a:pt x="1254240" y="277176"/>
                </a:lnTo>
                <a:lnTo>
                  <a:pt x="1293368" y="258124"/>
                </a:lnTo>
                <a:lnTo>
                  <a:pt x="1325305" y="232560"/>
                </a:lnTo>
                <a:lnTo>
                  <a:pt x="1348612" y="201122"/>
                </a:lnTo>
                <a:lnTo>
                  <a:pt x="1361850" y="164450"/>
                </a:lnTo>
                <a:lnTo>
                  <a:pt x="1364370" y="137409"/>
                </a:lnTo>
                <a:lnTo>
                  <a:pt x="1362441" y="125447"/>
                </a:lnTo>
                <a:lnTo>
                  <a:pt x="1342434" y="81022"/>
                </a:lnTo>
                <a:lnTo>
                  <a:pt x="1316020" y="52396"/>
                </a:lnTo>
                <a:lnTo>
                  <a:pt x="1281429" y="28971"/>
                </a:lnTo>
                <a:lnTo>
                  <a:pt x="1240101" y="11808"/>
                </a:lnTo>
                <a:lnTo>
                  <a:pt x="1193436" y="1964"/>
                </a:lnTo>
                <a:lnTo>
                  <a:pt x="1160167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 txBox="1"/>
          <p:nvPr/>
        </p:nvSpPr>
        <p:spPr>
          <a:xfrm>
            <a:off x="16384319" y="3117155"/>
            <a:ext cx="64008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70">
                <a:solidFill>
                  <a:srgbClr val="FFFFFF"/>
                </a:solidFill>
                <a:latin typeface="Segoe UI"/>
                <a:cs typeface="Segoe UI"/>
              </a:rPr>
              <a:t>$^SDUDP`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15857990" y="3206843"/>
            <a:ext cx="164465" cy="2540"/>
          </a:xfrm>
          <a:custGeom>
            <a:avLst/>
            <a:gdLst/>
            <a:ahLst/>
            <a:cxnLst/>
            <a:rect l="l" t="t" r="r" b="b"/>
            <a:pathLst>
              <a:path w="164465" h="2539">
                <a:moveTo>
                  <a:pt x="164026" y="0"/>
                </a:moveTo>
                <a:lnTo>
                  <a:pt x="57422" y="1718"/>
                </a:lnTo>
                <a:lnTo>
                  <a:pt x="0" y="2087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5774221" y="3177519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83568" y="0"/>
                </a:moveTo>
                <a:lnTo>
                  <a:pt x="0" y="31950"/>
                </a:lnTo>
                <a:lnTo>
                  <a:pt x="83966" y="62824"/>
                </a:lnTo>
                <a:lnTo>
                  <a:pt x="83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5774224" y="3177519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0" y="31950"/>
                </a:moveTo>
                <a:lnTo>
                  <a:pt x="83967" y="62824"/>
                </a:lnTo>
                <a:lnTo>
                  <a:pt x="83562" y="0"/>
                </a:lnTo>
                <a:lnTo>
                  <a:pt x="0" y="3195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5970341" y="5340151"/>
            <a:ext cx="1455453" cy="38742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6021786" y="5361093"/>
            <a:ext cx="1364615" cy="293370"/>
          </a:xfrm>
          <a:custGeom>
            <a:avLst/>
            <a:gdLst/>
            <a:ahLst/>
            <a:cxnLst/>
            <a:rect l="l" t="t" r="r" b="b"/>
            <a:pathLst>
              <a:path w="1364615" h="293370">
                <a:moveTo>
                  <a:pt x="1160213" y="0"/>
                </a:moveTo>
                <a:lnTo>
                  <a:pt x="204473" y="0"/>
                </a:lnTo>
                <a:lnTo>
                  <a:pt x="187683" y="504"/>
                </a:lnTo>
                <a:lnTo>
                  <a:pt x="139763" y="7791"/>
                </a:lnTo>
                <a:lnTo>
                  <a:pt x="96631" y="23024"/>
                </a:lnTo>
                <a:lnTo>
                  <a:pt x="59718" y="45278"/>
                </a:lnTo>
                <a:lnTo>
                  <a:pt x="30459" y="73632"/>
                </a:lnTo>
                <a:lnTo>
                  <a:pt x="10286" y="107161"/>
                </a:lnTo>
                <a:lnTo>
                  <a:pt x="632" y="144943"/>
                </a:lnTo>
                <a:lnTo>
                  <a:pt x="0" y="158322"/>
                </a:lnTo>
                <a:lnTo>
                  <a:pt x="1637" y="170409"/>
                </a:lnTo>
                <a:lnTo>
                  <a:pt x="20913" y="214714"/>
                </a:lnTo>
                <a:lnTo>
                  <a:pt x="47179" y="242797"/>
                </a:lnTo>
                <a:lnTo>
                  <a:pt x="81903" y="265505"/>
                </a:lnTo>
                <a:lnTo>
                  <a:pt x="123590" y="281970"/>
                </a:lnTo>
                <a:lnTo>
                  <a:pt x="170741" y="291326"/>
                </a:lnTo>
                <a:lnTo>
                  <a:pt x="204473" y="293184"/>
                </a:lnTo>
                <a:lnTo>
                  <a:pt x="1160213" y="293184"/>
                </a:lnTo>
                <a:lnTo>
                  <a:pt x="1209406" y="289139"/>
                </a:lnTo>
                <a:lnTo>
                  <a:pt x="1254284" y="277392"/>
                </a:lnTo>
                <a:lnTo>
                  <a:pt x="1293409" y="258528"/>
                </a:lnTo>
                <a:lnTo>
                  <a:pt x="1325338" y="233130"/>
                </a:lnTo>
                <a:lnTo>
                  <a:pt x="1348632" y="201782"/>
                </a:lnTo>
                <a:lnTo>
                  <a:pt x="1361851" y="165069"/>
                </a:lnTo>
                <a:lnTo>
                  <a:pt x="1364355" y="137901"/>
                </a:lnTo>
                <a:lnTo>
                  <a:pt x="1362370" y="125961"/>
                </a:lnTo>
                <a:lnTo>
                  <a:pt x="1342226" y="81505"/>
                </a:lnTo>
                <a:lnTo>
                  <a:pt x="1315785" y="52774"/>
                </a:lnTo>
                <a:lnTo>
                  <a:pt x="1281221" y="29213"/>
                </a:lnTo>
                <a:lnTo>
                  <a:pt x="1239964" y="11919"/>
                </a:lnTo>
                <a:lnTo>
                  <a:pt x="1193444" y="1988"/>
                </a:lnTo>
                <a:lnTo>
                  <a:pt x="1160213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 txBox="1"/>
          <p:nvPr/>
        </p:nvSpPr>
        <p:spPr>
          <a:xfrm>
            <a:off x="16384319" y="5432293"/>
            <a:ext cx="64008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70">
                <a:solidFill>
                  <a:srgbClr val="FFFFFF"/>
                </a:solidFill>
                <a:latin typeface="Segoe UI"/>
                <a:cs typeface="Segoe UI"/>
              </a:rPr>
              <a:t>$^SDUDP`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15857987" y="5516892"/>
            <a:ext cx="163830" cy="1905"/>
          </a:xfrm>
          <a:custGeom>
            <a:avLst/>
            <a:gdLst/>
            <a:ahLst/>
            <a:cxnLst/>
            <a:rect l="l" t="t" r="r" b="b"/>
            <a:pathLst>
              <a:path w="163830" h="1904">
                <a:moveTo>
                  <a:pt x="163632" y="0"/>
                </a:moveTo>
                <a:lnTo>
                  <a:pt x="0" y="141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5774221" y="5486898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83494" y="0"/>
                </a:moveTo>
                <a:lnTo>
                  <a:pt x="0" y="32137"/>
                </a:lnTo>
                <a:lnTo>
                  <a:pt x="84039" y="62823"/>
                </a:lnTo>
                <a:lnTo>
                  <a:pt x="83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5774223" y="5486898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4">
                <a:moveTo>
                  <a:pt x="0" y="32137"/>
                </a:moveTo>
                <a:lnTo>
                  <a:pt x="84036" y="62823"/>
                </a:lnTo>
                <a:lnTo>
                  <a:pt x="83492" y="0"/>
                </a:lnTo>
                <a:lnTo>
                  <a:pt x="0" y="32137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3813338" y="3214561"/>
            <a:ext cx="1916172" cy="42930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3891869" y="3261680"/>
            <a:ext cx="1780539" cy="293370"/>
          </a:xfrm>
          <a:custGeom>
            <a:avLst/>
            <a:gdLst/>
            <a:ahLst/>
            <a:cxnLst/>
            <a:rect l="l" t="t" r="r" b="b"/>
            <a:pathLst>
              <a:path w="1780540" h="293370">
                <a:moveTo>
                  <a:pt x="0" y="0"/>
                </a:moveTo>
                <a:lnTo>
                  <a:pt x="1780050" y="0"/>
                </a:lnTo>
                <a:lnTo>
                  <a:pt x="178005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 txBox="1"/>
          <p:nvPr/>
        </p:nvSpPr>
        <p:spPr>
          <a:xfrm>
            <a:off x="13891872" y="3261680"/>
            <a:ext cx="1780539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48920">
              <a:lnSpc>
                <a:spcPct val="100000"/>
              </a:lnSpc>
            </a:pPr>
            <a:r>
              <a:rPr dirty="0" sz="950" spc="110">
                <a:latin typeface="Segoe UI"/>
                <a:cs typeface="Segoe UI"/>
              </a:rPr>
              <a:t>૪ํၥᦶአֺᬬࢧᕮຎ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13164143" y="4104587"/>
            <a:ext cx="1319331" cy="42930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3232204" y="4151706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 txBox="1"/>
          <p:nvPr/>
        </p:nvSpPr>
        <p:spPr>
          <a:xfrm>
            <a:off x="13232206" y="4151705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ᒵஇ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10745368" y="6031229"/>
            <a:ext cx="5046966" cy="85861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0797723" y="6041700"/>
            <a:ext cx="4953000" cy="775335"/>
          </a:xfrm>
          <a:custGeom>
            <a:avLst/>
            <a:gdLst/>
            <a:ahLst/>
            <a:cxnLst/>
            <a:rect l="l" t="t" r="r" b="b"/>
            <a:pathLst>
              <a:path w="4953000" h="775334">
                <a:moveTo>
                  <a:pt x="0" y="0"/>
                </a:moveTo>
                <a:lnTo>
                  <a:pt x="4952728" y="0"/>
                </a:lnTo>
                <a:lnTo>
                  <a:pt x="4952728" y="774845"/>
                </a:lnTo>
                <a:lnTo>
                  <a:pt x="0" y="77484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 txBox="1"/>
          <p:nvPr/>
        </p:nvSpPr>
        <p:spPr>
          <a:xfrm>
            <a:off x="10931449" y="6349193"/>
            <a:ext cx="915669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10">
                <a:latin typeface="Segoe UI"/>
                <a:cs typeface="Segoe UI"/>
              </a:rPr>
              <a:t>ၥᦶݸۖ</a:t>
            </a:r>
            <a:r>
              <a:rPr dirty="0" sz="1200">
                <a:latin typeface="Segoe UI"/>
                <a:cs typeface="Segoe UI"/>
              </a:rPr>
              <a:t>֢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14410179" y="6062642"/>
            <a:ext cx="1319331" cy="42930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4478240" y="610976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 txBox="1"/>
          <p:nvPr/>
        </p:nvSpPr>
        <p:spPr>
          <a:xfrm>
            <a:off x="14478241" y="610976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73685">
              <a:lnSpc>
                <a:spcPct val="100000"/>
              </a:lnSpc>
            </a:pPr>
            <a:r>
              <a:rPr dirty="0" sz="950" spc="30">
                <a:latin typeface="Segoe UI"/>
                <a:cs typeface="Segoe UI"/>
              </a:rPr>
              <a:t>හഝପ඙֢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13164143" y="6062642"/>
            <a:ext cx="1319331" cy="42930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3232204" y="610976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 txBox="1"/>
          <p:nvPr/>
        </p:nvSpPr>
        <p:spPr>
          <a:xfrm>
            <a:off x="13232206" y="610976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8140">
              <a:lnSpc>
                <a:spcPct val="100000"/>
              </a:lnSpc>
            </a:pPr>
            <a:r>
              <a:rPr dirty="0" sz="950" spc="170">
                <a:latin typeface="Segoe UI"/>
                <a:cs typeface="Segoe UI"/>
              </a:rPr>
              <a:t>04ၾ௳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11918108" y="6062642"/>
            <a:ext cx="1319331" cy="42930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1986169" y="610976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 txBox="1"/>
          <p:nvPr/>
        </p:nvSpPr>
        <p:spPr>
          <a:xfrm>
            <a:off x="11986171" y="610976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4805">
              <a:lnSpc>
                <a:spcPct val="100000"/>
              </a:lnSpc>
            </a:pPr>
            <a:r>
              <a:rPr dirty="0" sz="950" spc="-130">
                <a:latin typeface="Segoe UI"/>
                <a:cs typeface="Segoe UI"/>
              </a:rPr>
              <a:t>KWWS᧗࿢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15834219" y="5821812"/>
            <a:ext cx="1319331" cy="31412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5902280" y="5868931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 txBox="1"/>
          <p:nvPr/>
        </p:nvSpPr>
        <p:spPr>
          <a:xfrm>
            <a:off x="15902282" y="5868931"/>
            <a:ext cx="1193800" cy="178435"/>
          </a:xfrm>
          <a:prstGeom prst="rect">
            <a:avLst/>
          </a:prstGeom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20979">
              <a:lnSpc>
                <a:spcPct val="100000"/>
              </a:lnSpc>
            </a:pPr>
            <a:r>
              <a:rPr dirty="0" sz="950" spc="155">
                <a:latin typeface="Segoe UI"/>
                <a:cs typeface="Segoe UI"/>
              </a:rPr>
              <a:t>,16(57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15834219" y="6062642"/>
            <a:ext cx="1319331" cy="31412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5902280" y="6109761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5902282" y="6109761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5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 txBox="1"/>
          <p:nvPr/>
        </p:nvSpPr>
        <p:spPr>
          <a:xfrm>
            <a:off x="16095772" y="6126632"/>
            <a:ext cx="80137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175">
                <a:latin typeface="Segoe UI"/>
                <a:cs typeface="Segoe UI"/>
              </a:rPr>
              <a:t>6(/(&amp;7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15665285" y="6045246"/>
            <a:ext cx="403860" cy="84455"/>
          </a:xfrm>
          <a:custGeom>
            <a:avLst/>
            <a:gdLst/>
            <a:ahLst/>
            <a:cxnLst/>
            <a:rect l="l" t="t" r="r" b="b"/>
            <a:pathLst>
              <a:path w="403859" h="84454">
                <a:moveTo>
                  <a:pt x="0" y="84096"/>
                </a:moveTo>
                <a:lnTo>
                  <a:pt x="40366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5665285" y="6218386"/>
            <a:ext cx="237490" cy="10160"/>
          </a:xfrm>
          <a:custGeom>
            <a:avLst/>
            <a:gdLst/>
            <a:ahLst/>
            <a:cxnLst/>
            <a:rect l="l" t="t" r="r" b="b"/>
            <a:pathLst>
              <a:path w="237490" h="10160">
                <a:moveTo>
                  <a:pt x="0" y="9893"/>
                </a:moveTo>
                <a:lnTo>
                  <a:pt x="2374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7279201" y="6020759"/>
            <a:ext cx="1413571" cy="38742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7327430" y="6041700"/>
            <a:ext cx="1365885" cy="304165"/>
          </a:xfrm>
          <a:custGeom>
            <a:avLst/>
            <a:gdLst/>
            <a:ahLst/>
            <a:cxnLst/>
            <a:rect l="l" t="t" r="r" b="b"/>
            <a:pathLst>
              <a:path w="1365884" h="304164">
                <a:moveTo>
                  <a:pt x="1160540" y="0"/>
                </a:moveTo>
                <a:lnTo>
                  <a:pt x="204800" y="0"/>
                </a:lnTo>
                <a:lnTo>
                  <a:pt x="188011" y="517"/>
                </a:lnTo>
                <a:lnTo>
                  <a:pt x="140092" y="7938"/>
                </a:lnTo>
                <a:lnTo>
                  <a:pt x="96948" y="23243"/>
                </a:lnTo>
                <a:lnTo>
                  <a:pt x="60008" y="45255"/>
                </a:lnTo>
                <a:lnTo>
                  <a:pt x="30699" y="72797"/>
                </a:lnTo>
                <a:lnTo>
                  <a:pt x="5955" y="116086"/>
                </a:lnTo>
                <a:lnTo>
                  <a:pt x="0" y="151951"/>
                </a:lnTo>
                <a:lnTo>
                  <a:pt x="679" y="164141"/>
                </a:lnTo>
                <a:lnTo>
                  <a:pt x="16103" y="210215"/>
                </a:lnTo>
                <a:lnTo>
                  <a:pt x="39533" y="240740"/>
                </a:lnTo>
                <a:lnTo>
                  <a:pt x="71544" y="266514"/>
                </a:lnTo>
                <a:lnTo>
                  <a:pt x="110710" y="286370"/>
                </a:lnTo>
                <a:lnTo>
                  <a:pt x="155605" y="299139"/>
                </a:lnTo>
                <a:lnTo>
                  <a:pt x="204800" y="303655"/>
                </a:lnTo>
                <a:lnTo>
                  <a:pt x="1160540" y="303655"/>
                </a:lnTo>
                <a:lnTo>
                  <a:pt x="1209738" y="299139"/>
                </a:lnTo>
                <a:lnTo>
                  <a:pt x="1254634" y="286370"/>
                </a:lnTo>
                <a:lnTo>
                  <a:pt x="1293800" y="266514"/>
                </a:lnTo>
                <a:lnTo>
                  <a:pt x="1325810" y="240740"/>
                </a:lnTo>
                <a:lnTo>
                  <a:pt x="1349238" y="210215"/>
                </a:lnTo>
                <a:lnTo>
                  <a:pt x="1364661" y="164141"/>
                </a:lnTo>
                <a:lnTo>
                  <a:pt x="1365340" y="151951"/>
                </a:lnTo>
                <a:lnTo>
                  <a:pt x="1364661" y="139759"/>
                </a:lnTo>
                <a:lnTo>
                  <a:pt x="1349238" y="93648"/>
                </a:lnTo>
                <a:lnTo>
                  <a:pt x="1325810" y="63075"/>
                </a:lnTo>
                <a:lnTo>
                  <a:pt x="1293800" y="37245"/>
                </a:lnTo>
                <a:lnTo>
                  <a:pt x="1254634" y="17338"/>
                </a:lnTo>
                <a:lnTo>
                  <a:pt x="1209738" y="4530"/>
                </a:lnTo>
                <a:lnTo>
                  <a:pt x="116054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 txBox="1"/>
          <p:nvPr/>
        </p:nvSpPr>
        <p:spPr>
          <a:xfrm>
            <a:off x="17591758" y="6123414"/>
            <a:ext cx="836930" cy="161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65">
                <a:solidFill>
                  <a:srgbClr val="FFFFFF"/>
                </a:solidFill>
                <a:latin typeface="Segoe UI"/>
                <a:cs typeface="Segoe UI"/>
              </a:rPr>
              <a:t>$^SUH.SDUDP`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17089984" y="6193528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4" h="0">
                <a:moveTo>
                  <a:pt x="0" y="0"/>
                </a:moveTo>
                <a:lnTo>
                  <a:pt x="13378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7223768" y="6162116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4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7223773" y="6162116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4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4410179" y="6418652"/>
            <a:ext cx="1319331" cy="42930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4478240" y="646577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 txBox="1"/>
          <p:nvPr/>
        </p:nvSpPr>
        <p:spPr>
          <a:xfrm>
            <a:off x="14478241" y="646577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10820">
              <a:lnSpc>
                <a:spcPct val="100000"/>
              </a:lnSpc>
            </a:pPr>
            <a:r>
              <a:rPr dirty="0" sz="950" spc="95">
                <a:latin typeface="Segoe UI"/>
                <a:cs typeface="Segoe UI"/>
              </a:rPr>
              <a:t>૪ํၥᦶአֺ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51" name="object 251"/>
          <p:cNvSpPr/>
          <p:nvPr/>
        </p:nvSpPr>
        <p:spPr>
          <a:xfrm>
            <a:off x="11918108" y="6418652"/>
            <a:ext cx="1319331" cy="42930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1986169" y="646577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 txBox="1"/>
          <p:nvPr/>
        </p:nvSpPr>
        <p:spPr>
          <a:xfrm>
            <a:off x="11986171" y="646577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8295">
              <a:lnSpc>
                <a:spcPct val="100000"/>
              </a:lnSpc>
            </a:pPr>
            <a:r>
              <a:rPr dirty="0" sz="950" spc="-15">
                <a:latin typeface="Segoe UI"/>
                <a:cs typeface="Segoe UI"/>
              </a:rPr>
              <a:t>-DYDොဩ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15834219" y="6293002"/>
            <a:ext cx="1319331" cy="31412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5902280" y="6340121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5902282" y="6340121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 txBox="1"/>
          <p:nvPr/>
        </p:nvSpPr>
        <p:spPr>
          <a:xfrm>
            <a:off x="16096840" y="6364082"/>
            <a:ext cx="79946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300">
                <a:latin typeface="Segoe UI"/>
                <a:cs typeface="Segoe UI"/>
              </a:rPr>
              <a:t>'(/(7(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15665285" y="6327217"/>
            <a:ext cx="237490" cy="29845"/>
          </a:xfrm>
          <a:custGeom>
            <a:avLst/>
            <a:gdLst/>
            <a:ahLst/>
            <a:cxnLst/>
            <a:rect l="l" t="t" r="r" b="b"/>
            <a:pathLst>
              <a:path w="237490" h="29845">
                <a:moveTo>
                  <a:pt x="0" y="0"/>
                </a:moveTo>
                <a:lnTo>
                  <a:pt x="237450" y="29681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7279201" y="6408181"/>
            <a:ext cx="1413571" cy="38742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7327430" y="6429123"/>
            <a:ext cx="1365885" cy="304165"/>
          </a:xfrm>
          <a:custGeom>
            <a:avLst/>
            <a:gdLst/>
            <a:ahLst/>
            <a:cxnLst/>
            <a:rect l="l" t="t" r="r" b="b"/>
            <a:pathLst>
              <a:path w="1365884" h="304165">
                <a:moveTo>
                  <a:pt x="1160540" y="0"/>
                </a:moveTo>
                <a:lnTo>
                  <a:pt x="204800" y="0"/>
                </a:lnTo>
                <a:lnTo>
                  <a:pt x="188011" y="506"/>
                </a:lnTo>
                <a:lnTo>
                  <a:pt x="140092" y="7775"/>
                </a:lnTo>
                <a:lnTo>
                  <a:pt x="96948" y="22802"/>
                </a:lnTo>
                <a:lnTo>
                  <a:pt x="60008" y="44472"/>
                </a:lnTo>
                <a:lnTo>
                  <a:pt x="30699" y="71672"/>
                </a:lnTo>
                <a:lnTo>
                  <a:pt x="5955" y="114614"/>
                </a:lnTo>
                <a:lnTo>
                  <a:pt x="0" y="150384"/>
                </a:lnTo>
                <a:lnTo>
                  <a:pt x="679" y="162586"/>
                </a:lnTo>
                <a:lnTo>
                  <a:pt x="16103" y="208893"/>
                </a:lnTo>
                <a:lnTo>
                  <a:pt x="39533" y="239725"/>
                </a:lnTo>
                <a:lnTo>
                  <a:pt x="71544" y="265848"/>
                </a:lnTo>
                <a:lnTo>
                  <a:pt x="110710" y="286032"/>
                </a:lnTo>
                <a:lnTo>
                  <a:pt x="155605" y="299044"/>
                </a:lnTo>
                <a:lnTo>
                  <a:pt x="204800" y="303655"/>
                </a:lnTo>
                <a:lnTo>
                  <a:pt x="1160540" y="303655"/>
                </a:lnTo>
                <a:lnTo>
                  <a:pt x="1209738" y="299044"/>
                </a:lnTo>
                <a:lnTo>
                  <a:pt x="1254634" y="286032"/>
                </a:lnTo>
                <a:lnTo>
                  <a:pt x="1293800" y="265848"/>
                </a:lnTo>
                <a:lnTo>
                  <a:pt x="1325810" y="239725"/>
                </a:lnTo>
                <a:lnTo>
                  <a:pt x="1349238" y="208893"/>
                </a:lnTo>
                <a:lnTo>
                  <a:pt x="1364661" y="162586"/>
                </a:lnTo>
                <a:lnTo>
                  <a:pt x="1365340" y="150384"/>
                </a:lnTo>
                <a:lnTo>
                  <a:pt x="1364661" y="138204"/>
                </a:lnTo>
                <a:lnTo>
                  <a:pt x="1349238" y="92327"/>
                </a:lnTo>
                <a:lnTo>
                  <a:pt x="1325810" y="62059"/>
                </a:lnTo>
                <a:lnTo>
                  <a:pt x="1293800" y="36579"/>
                </a:lnTo>
                <a:lnTo>
                  <a:pt x="1254634" y="17000"/>
                </a:lnTo>
                <a:lnTo>
                  <a:pt x="1209738" y="4435"/>
                </a:lnTo>
                <a:lnTo>
                  <a:pt x="116054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 txBox="1"/>
          <p:nvPr/>
        </p:nvSpPr>
        <p:spPr>
          <a:xfrm>
            <a:off x="17512180" y="6500817"/>
            <a:ext cx="99631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70">
                <a:solidFill>
                  <a:srgbClr val="FFFFFF"/>
                </a:solidFill>
                <a:latin typeface="Segoe UI"/>
                <a:cs typeface="Segoe UI"/>
              </a:rPr>
              <a:t>$^FDVH.SDUDP`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262" name="object 262"/>
          <p:cNvSpPr/>
          <p:nvPr/>
        </p:nvSpPr>
        <p:spPr>
          <a:xfrm>
            <a:off x="15665285" y="6587448"/>
            <a:ext cx="1558925" cy="15875"/>
          </a:xfrm>
          <a:custGeom>
            <a:avLst/>
            <a:gdLst/>
            <a:ahLst/>
            <a:cxnLst/>
            <a:rect l="l" t="t" r="r" b="b"/>
            <a:pathLst>
              <a:path w="1558925" h="15875">
                <a:moveTo>
                  <a:pt x="0" y="15745"/>
                </a:moveTo>
                <a:lnTo>
                  <a:pt x="155871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7223674" y="6556037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5">
                <a:moveTo>
                  <a:pt x="0" y="0"/>
                </a:moveTo>
                <a:lnTo>
                  <a:pt x="638" y="62822"/>
                </a:lnTo>
                <a:lnTo>
                  <a:pt x="84081" y="305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7223680" y="6556037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5" h="62865">
                <a:moveTo>
                  <a:pt x="84080" y="30564"/>
                </a:moveTo>
                <a:lnTo>
                  <a:pt x="0" y="0"/>
                </a:lnTo>
                <a:lnTo>
                  <a:pt x="634" y="62822"/>
                </a:lnTo>
                <a:lnTo>
                  <a:pt x="84080" y="30564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3164143" y="6418652"/>
            <a:ext cx="1319331" cy="42930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3232204" y="6465771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 txBox="1"/>
          <p:nvPr/>
        </p:nvSpPr>
        <p:spPr>
          <a:xfrm>
            <a:off x="13232206" y="6465771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ᒵஇ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10745368" y="8167290"/>
            <a:ext cx="5046966" cy="85861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0797723" y="8177761"/>
            <a:ext cx="4953000" cy="775335"/>
          </a:xfrm>
          <a:custGeom>
            <a:avLst/>
            <a:gdLst/>
            <a:ahLst/>
            <a:cxnLst/>
            <a:rect l="l" t="t" r="r" b="b"/>
            <a:pathLst>
              <a:path w="4953000" h="775334">
                <a:moveTo>
                  <a:pt x="0" y="0"/>
                </a:moveTo>
                <a:lnTo>
                  <a:pt x="4952728" y="0"/>
                </a:lnTo>
                <a:lnTo>
                  <a:pt x="4952728" y="774845"/>
                </a:lnTo>
                <a:lnTo>
                  <a:pt x="0" y="77484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 txBox="1"/>
          <p:nvPr/>
        </p:nvSpPr>
        <p:spPr>
          <a:xfrm>
            <a:off x="10931449" y="8486244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50">
                <a:latin typeface="Segoe UI"/>
                <a:cs typeface="Segoe UI"/>
              </a:rPr>
              <a:t>ݸᗝۖ</a:t>
            </a:r>
            <a:r>
              <a:rPr dirty="0" sz="1200">
                <a:latin typeface="Segoe UI"/>
                <a:cs typeface="Segoe UI"/>
              </a:rPr>
              <a:t>֢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14410179" y="8198703"/>
            <a:ext cx="1319331" cy="42930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4478240" y="824582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 txBox="1"/>
          <p:nvPr/>
        </p:nvSpPr>
        <p:spPr>
          <a:xfrm>
            <a:off x="14478241" y="8245822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73685">
              <a:lnSpc>
                <a:spcPct val="100000"/>
              </a:lnSpc>
            </a:pPr>
            <a:r>
              <a:rPr dirty="0" sz="950" spc="30">
                <a:latin typeface="Segoe UI"/>
                <a:cs typeface="Segoe UI"/>
              </a:rPr>
              <a:t>හഝପ඙֢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13164143" y="8198703"/>
            <a:ext cx="1319331" cy="42930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3232204" y="824582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 txBox="1"/>
          <p:nvPr/>
        </p:nvSpPr>
        <p:spPr>
          <a:xfrm>
            <a:off x="13232206" y="8245822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8140">
              <a:lnSpc>
                <a:spcPct val="100000"/>
              </a:lnSpc>
            </a:pPr>
            <a:r>
              <a:rPr dirty="0" sz="950" spc="170">
                <a:latin typeface="Segoe UI"/>
                <a:cs typeface="Segoe UI"/>
              </a:rPr>
              <a:t>04ၾ௳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11918108" y="8198703"/>
            <a:ext cx="1319331" cy="42930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1986169" y="824582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 txBox="1"/>
          <p:nvPr/>
        </p:nvSpPr>
        <p:spPr>
          <a:xfrm>
            <a:off x="11986171" y="8245822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4805">
              <a:lnSpc>
                <a:spcPct val="100000"/>
              </a:lnSpc>
            </a:pPr>
            <a:r>
              <a:rPr dirty="0" sz="950" spc="-130">
                <a:latin typeface="Segoe UI"/>
                <a:cs typeface="Segoe UI"/>
              </a:rPr>
              <a:t>KWWS᧗࿢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80" name="object 280"/>
          <p:cNvSpPr/>
          <p:nvPr/>
        </p:nvSpPr>
        <p:spPr>
          <a:xfrm>
            <a:off x="15834219" y="7957873"/>
            <a:ext cx="1319331" cy="31412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5902280" y="8004992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 txBox="1"/>
          <p:nvPr/>
        </p:nvSpPr>
        <p:spPr>
          <a:xfrm>
            <a:off x="15902282" y="8004992"/>
            <a:ext cx="1193800" cy="178435"/>
          </a:xfrm>
          <a:prstGeom prst="rect">
            <a:avLst/>
          </a:prstGeom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20979">
              <a:lnSpc>
                <a:spcPct val="100000"/>
              </a:lnSpc>
            </a:pPr>
            <a:r>
              <a:rPr dirty="0" sz="950" spc="155">
                <a:latin typeface="Segoe UI"/>
                <a:cs typeface="Segoe UI"/>
              </a:rPr>
              <a:t>,16(57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15834219" y="8198703"/>
            <a:ext cx="1319331" cy="31412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5902280" y="8245822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5902282" y="8245822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 txBox="1"/>
          <p:nvPr/>
        </p:nvSpPr>
        <p:spPr>
          <a:xfrm>
            <a:off x="16095772" y="8263682"/>
            <a:ext cx="80137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175">
                <a:latin typeface="Segoe UI"/>
                <a:cs typeface="Segoe UI"/>
              </a:rPr>
              <a:t>6(/(&amp;7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87" name="object 287"/>
          <p:cNvSpPr/>
          <p:nvPr/>
        </p:nvSpPr>
        <p:spPr>
          <a:xfrm>
            <a:off x="15665285" y="8182296"/>
            <a:ext cx="403860" cy="84455"/>
          </a:xfrm>
          <a:custGeom>
            <a:avLst/>
            <a:gdLst/>
            <a:ahLst/>
            <a:cxnLst/>
            <a:rect l="l" t="t" r="r" b="b"/>
            <a:pathLst>
              <a:path w="403859" h="84454">
                <a:moveTo>
                  <a:pt x="0" y="84096"/>
                </a:moveTo>
                <a:lnTo>
                  <a:pt x="40366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5665285" y="8355436"/>
            <a:ext cx="237490" cy="10160"/>
          </a:xfrm>
          <a:custGeom>
            <a:avLst/>
            <a:gdLst/>
            <a:ahLst/>
            <a:cxnLst/>
            <a:rect l="l" t="t" r="r" b="b"/>
            <a:pathLst>
              <a:path w="237490" h="10159">
                <a:moveTo>
                  <a:pt x="0" y="9893"/>
                </a:moveTo>
                <a:lnTo>
                  <a:pt x="2374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7279201" y="8156819"/>
            <a:ext cx="1413571" cy="38742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7327430" y="8177761"/>
            <a:ext cx="1365885" cy="304165"/>
          </a:xfrm>
          <a:custGeom>
            <a:avLst/>
            <a:gdLst/>
            <a:ahLst/>
            <a:cxnLst/>
            <a:rect l="l" t="t" r="r" b="b"/>
            <a:pathLst>
              <a:path w="1365884" h="304165">
                <a:moveTo>
                  <a:pt x="1160540" y="0"/>
                </a:moveTo>
                <a:lnTo>
                  <a:pt x="204800" y="0"/>
                </a:lnTo>
                <a:lnTo>
                  <a:pt x="188011" y="525"/>
                </a:lnTo>
                <a:lnTo>
                  <a:pt x="140092" y="8041"/>
                </a:lnTo>
                <a:lnTo>
                  <a:pt x="96948" y="23522"/>
                </a:lnTo>
                <a:lnTo>
                  <a:pt x="60008" y="45750"/>
                </a:lnTo>
                <a:lnTo>
                  <a:pt x="30699" y="73508"/>
                </a:lnTo>
                <a:lnTo>
                  <a:pt x="5955" y="117015"/>
                </a:lnTo>
                <a:lnTo>
                  <a:pt x="0" y="152940"/>
                </a:lnTo>
                <a:lnTo>
                  <a:pt x="679" y="165123"/>
                </a:lnTo>
                <a:lnTo>
                  <a:pt x="16103" y="211050"/>
                </a:lnTo>
                <a:lnTo>
                  <a:pt x="39533" y="241381"/>
                </a:lnTo>
                <a:lnTo>
                  <a:pt x="71544" y="266935"/>
                </a:lnTo>
                <a:lnTo>
                  <a:pt x="110710" y="286584"/>
                </a:lnTo>
                <a:lnTo>
                  <a:pt x="155605" y="299199"/>
                </a:lnTo>
                <a:lnTo>
                  <a:pt x="204800" y="303655"/>
                </a:lnTo>
                <a:lnTo>
                  <a:pt x="1160540" y="303655"/>
                </a:lnTo>
                <a:lnTo>
                  <a:pt x="1209738" y="299199"/>
                </a:lnTo>
                <a:lnTo>
                  <a:pt x="1254634" y="286584"/>
                </a:lnTo>
                <a:lnTo>
                  <a:pt x="1293800" y="266935"/>
                </a:lnTo>
                <a:lnTo>
                  <a:pt x="1325810" y="241381"/>
                </a:lnTo>
                <a:lnTo>
                  <a:pt x="1349238" y="211050"/>
                </a:lnTo>
                <a:lnTo>
                  <a:pt x="1364661" y="165123"/>
                </a:lnTo>
                <a:lnTo>
                  <a:pt x="1365340" y="152940"/>
                </a:lnTo>
                <a:lnTo>
                  <a:pt x="1364661" y="140742"/>
                </a:lnTo>
                <a:lnTo>
                  <a:pt x="1349238" y="94483"/>
                </a:lnTo>
                <a:lnTo>
                  <a:pt x="1325810" y="63716"/>
                </a:lnTo>
                <a:lnTo>
                  <a:pt x="1293800" y="37666"/>
                </a:lnTo>
                <a:lnTo>
                  <a:pt x="1254634" y="17552"/>
                </a:lnTo>
                <a:lnTo>
                  <a:pt x="1209738" y="4590"/>
                </a:lnTo>
                <a:lnTo>
                  <a:pt x="1160540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 txBox="1"/>
          <p:nvPr/>
        </p:nvSpPr>
        <p:spPr>
          <a:xfrm>
            <a:off x="17591758" y="8260464"/>
            <a:ext cx="836930" cy="161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65">
                <a:solidFill>
                  <a:srgbClr val="FFFFFF"/>
                </a:solidFill>
                <a:latin typeface="Segoe UI"/>
                <a:cs typeface="Segoe UI"/>
              </a:rPr>
              <a:t>$^SUH.SDUDP`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17089984" y="8329589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4" h="0">
                <a:moveTo>
                  <a:pt x="0" y="0"/>
                </a:moveTo>
                <a:lnTo>
                  <a:pt x="13378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7223768" y="8298176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7223773" y="8298176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4410179" y="8554713"/>
            <a:ext cx="1319331" cy="42930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4478240" y="860183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4478241" y="860183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 txBox="1"/>
          <p:nvPr/>
        </p:nvSpPr>
        <p:spPr>
          <a:xfrm>
            <a:off x="14682004" y="8679219"/>
            <a:ext cx="77978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95">
                <a:latin typeface="Segoe UI"/>
                <a:cs typeface="Segoe UI"/>
              </a:rPr>
              <a:t>૪ํၥᦶአֺ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11918108" y="8554713"/>
            <a:ext cx="1319331" cy="42930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1986169" y="860183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 txBox="1"/>
          <p:nvPr/>
        </p:nvSpPr>
        <p:spPr>
          <a:xfrm>
            <a:off x="11986171" y="8601832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8295">
              <a:lnSpc>
                <a:spcPct val="100000"/>
              </a:lnSpc>
            </a:pPr>
            <a:r>
              <a:rPr dirty="0" sz="950" spc="-15">
                <a:latin typeface="Segoe UI"/>
                <a:cs typeface="Segoe UI"/>
              </a:rPr>
              <a:t>-DYDොဩ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302" name="object 302"/>
          <p:cNvSpPr/>
          <p:nvPr/>
        </p:nvSpPr>
        <p:spPr>
          <a:xfrm>
            <a:off x="15834219" y="8429063"/>
            <a:ext cx="1319331" cy="31412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5902280" y="8486652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5902282" y="8486652"/>
            <a:ext cx="1193800" cy="178435"/>
          </a:xfrm>
          <a:custGeom>
            <a:avLst/>
            <a:gdLst/>
            <a:ahLst/>
            <a:cxnLst/>
            <a:rect l="l" t="t" r="r" b="b"/>
            <a:pathLst>
              <a:path w="1193800" h="178434">
                <a:moveTo>
                  <a:pt x="0" y="0"/>
                </a:moveTo>
                <a:lnTo>
                  <a:pt x="1193680" y="0"/>
                </a:lnTo>
                <a:lnTo>
                  <a:pt x="1193680" y="178005"/>
                </a:lnTo>
                <a:lnTo>
                  <a:pt x="0" y="17800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 txBox="1"/>
          <p:nvPr/>
        </p:nvSpPr>
        <p:spPr>
          <a:xfrm>
            <a:off x="16096840" y="8501133"/>
            <a:ext cx="79946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300">
                <a:latin typeface="Segoe UI"/>
                <a:cs typeface="Segoe UI"/>
              </a:rPr>
              <a:t>'(/(7(</a:t>
            </a:r>
            <a:r>
              <a:rPr dirty="0" sz="950" spc="65">
                <a:latin typeface="Segoe UI"/>
                <a:cs typeface="Segoe UI"/>
              </a:rPr>
              <a:t> </a:t>
            </a:r>
            <a:r>
              <a:rPr dirty="0" sz="950" spc="15">
                <a:latin typeface="Segoe UI"/>
                <a:cs typeface="Segoe UI"/>
              </a:rPr>
              <a:t>඙֢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15665285" y="8464267"/>
            <a:ext cx="237490" cy="29845"/>
          </a:xfrm>
          <a:custGeom>
            <a:avLst/>
            <a:gdLst/>
            <a:ahLst/>
            <a:cxnLst/>
            <a:rect l="l" t="t" r="r" b="b"/>
            <a:pathLst>
              <a:path w="237490" h="29845">
                <a:moveTo>
                  <a:pt x="0" y="0"/>
                </a:moveTo>
                <a:lnTo>
                  <a:pt x="237450" y="2968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7279201" y="8575654"/>
            <a:ext cx="1413571" cy="38742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7327767" y="8596596"/>
            <a:ext cx="1364615" cy="293370"/>
          </a:xfrm>
          <a:custGeom>
            <a:avLst/>
            <a:gdLst/>
            <a:ahLst/>
            <a:cxnLst/>
            <a:rect l="l" t="t" r="r" b="b"/>
            <a:pathLst>
              <a:path w="1364615" h="293370">
                <a:moveTo>
                  <a:pt x="1160203" y="0"/>
                </a:moveTo>
                <a:lnTo>
                  <a:pt x="204462" y="0"/>
                </a:lnTo>
                <a:lnTo>
                  <a:pt x="187671" y="502"/>
                </a:lnTo>
                <a:lnTo>
                  <a:pt x="139757" y="7767"/>
                </a:lnTo>
                <a:lnTo>
                  <a:pt x="96625" y="22960"/>
                </a:lnTo>
                <a:lnTo>
                  <a:pt x="59713" y="45171"/>
                </a:lnTo>
                <a:lnTo>
                  <a:pt x="30454" y="73491"/>
                </a:lnTo>
                <a:lnTo>
                  <a:pt x="10282" y="107007"/>
                </a:lnTo>
                <a:lnTo>
                  <a:pt x="631" y="144811"/>
                </a:lnTo>
                <a:lnTo>
                  <a:pt x="0" y="158207"/>
                </a:lnTo>
                <a:lnTo>
                  <a:pt x="1651" y="170289"/>
                </a:lnTo>
                <a:lnTo>
                  <a:pt x="20962" y="214598"/>
                </a:lnTo>
                <a:lnTo>
                  <a:pt x="47236" y="242705"/>
                </a:lnTo>
                <a:lnTo>
                  <a:pt x="82054" y="265492"/>
                </a:lnTo>
                <a:lnTo>
                  <a:pt x="123626" y="281943"/>
                </a:lnTo>
                <a:lnTo>
                  <a:pt x="170752" y="291321"/>
                </a:lnTo>
                <a:lnTo>
                  <a:pt x="204462" y="293184"/>
                </a:lnTo>
                <a:lnTo>
                  <a:pt x="1160203" y="293184"/>
                </a:lnTo>
                <a:lnTo>
                  <a:pt x="1209399" y="289124"/>
                </a:lnTo>
                <a:lnTo>
                  <a:pt x="1254279" y="277342"/>
                </a:lnTo>
                <a:lnTo>
                  <a:pt x="1293404" y="258435"/>
                </a:lnTo>
                <a:lnTo>
                  <a:pt x="1325334" y="232998"/>
                </a:lnTo>
                <a:lnTo>
                  <a:pt x="1348629" y="201630"/>
                </a:lnTo>
                <a:lnTo>
                  <a:pt x="1361851" y="164926"/>
                </a:lnTo>
                <a:lnTo>
                  <a:pt x="1364359" y="137788"/>
                </a:lnTo>
                <a:lnTo>
                  <a:pt x="1362387" y="125842"/>
                </a:lnTo>
                <a:lnTo>
                  <a:pt x="1342276" y="81394"/>
                </a:lnTo>
                <a:lnTo>
                  <a:pt x="1315843" y="52687"/>
                </a:lnTo>
                <a:lnTo>
                  <a:pt x="1281274" y="29157"/>
                </a:lnTo>
                <a:lnTo>
                  <a:pt x="1240000" y="11893"/>
                </a:lnTo>
                <a:lnTo>
                  <a:pt x="1193455" y="1983"/>
                </a:lnTo>
                <a:lnTo>
                  <a:pt x="1160203" y="0"/>
                </a:lnTo>
                <a:close/>
              </a:path>
            </a:pathLst>
          </a:custGeom>
          <a:solidFill>
            <a:srgbClr val="D84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 txBox="1"/>
          <p:nvPr/>
        </p:nvSpPr>
        <p:spPr>
          <a:xfrm>
            <a:off x="17512180" y="8667548"/>
            <a:ext cx="99631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70">
                <a:solidFill>
                  <a:srgbClr val="FFFFFF"/>
                </a:solidFill>
                <a:latin typeface="Segoe UI"/>
                <a:cs typeface="Segoe UI"/>
              </a:rPr>
              <a:t>$^FDVH.SDUDP`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310" name="object 310"/>
          <p:cNvSpPr/>
          <p:nvPr/>
        </p:nvSpPr>
        <p:spPr>
          <a:xfrm>
            <a:off x="15665285" y="8748424"/>
            <a:ext cx="1558925" cy="0"/>
          </a:xfrm>
          <a:custGeom>
            <a:avLst/>
            <a:gdLst/>
            <a:ahLst/>
            <a:cxnLst/>
            <a:rect l="l" t="t" r="r" b="b"/>
            <a:pathLst>
              <a:path w="1558925" h="0">
                <a:moveTo>
                  <a:pt x="0" y="0"/>
                </a:moveTo>
                <a:lnTo>
                  <a:pt x="155848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7223768" y="8717012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0" y="0"/>
                </a:moveTo>
                <a:lnTo>
                  <a:pt x="0" y="62825"/>
                </a:lnTo>
                <a:lnTo>
                  <a:pt x="83767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7223773" y="8717012"/>
            <a:ext cx="83820" cy="62865"/>
          </a:xfrm>
          <a:custGeom>
            <a:avLst/>
            <a:gdLst/>
            <a:ahLst/>
            <a:cxnLst/>
            <a:rect l="l" t="t" r="r" b="b"/>
            <a:pathLst>
              <a:path w="83819" h="62865">
                <a:moveTo>
                  <a:pt x="83767" y="31412"/>
                </a:moveTo>
                <a:lnTo>
                  <a:pt x="0" y="0"/>
                </a:lnTo>
                <a:lnTo>
                  <a:pt x="0" y="62825"/>
                </a:lnTo>
                <a:lnTo>
                  <a:pt x="83767" y="31412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3164143" y="8554713"/>
            <a:ext cx="1319331" cy="42930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3232204" y="8601832"/>
            <a:ext cx="1193800" cy="293370"/>
          </a:xfrm>
          <a:custGeom>
            <a:avLst/>
            <a:gdLst/>
            <a:ahLst/>
            <a:cxnLst/>
            <a:rect l="l" t="t" r="r" b="b"/>
            <a:pathLst>
              <a:path w="1193800" h="293370">
                <a:moveTo>
                  <a:pt x="0" y="0"/>
                </a:moveTo>
                <a:lnTo>
                  <a:pt x="1193680" y="0"/>
                </a:lnTo>
                <a:lnTo>
                  <a:pt x="1193680" y="293184"/>
                </a:lnTo>
                <a:lnTo>
                  <a:pt x="0" y="293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 txBox="1"/>
          <p:nvPr/>
        </p:nvSpPr>
        <p:spPr>
          <a:xfrm>
            <a:off x="13232206" y="8601832"/>
            <a:ext cx="1193800" cy="293370"/>
          </a:xfrm>
          <a:prstGeom prst="rect">
            <a:avLst/>
          </a:prstGeom>
          <a:solidFill>
            <a:srgbClr val="FFFFFF"/>
          </a:solidFill>
          <a:ln w="10470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950" spc="35">
                <a:latin typeface="Segoe UI"/>
                <a:cs typeface="Segoe UI"/>
              </a:rPr>
              <a:t>ᒵஇ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316" name="object 316"/>
          <p:cNvSpPr/>
          <p:nvPr/>
        </p:nvSpPr>
        <p:spPr>
          <a:xfrm>
            <a:off x="8897960" y="10470885"/>
            <a:ext cx="8014334" cy="0"/>
          </a:xfrm>
          <a:custGeom>
            <a:avLst/>
            <a:gdLst/>
            <a:ahLst/>
            <a:cxnLst/>
            <a:rect l="l" t="t" r="r" b="b"/>
            <a:pathLst>
              <a:path w="8014334" h="0">
                <a:moveTo>
                  <a:pt x="0" y="0"/>
                </a:moveTo>
                <a:lnTo>
                  <a:pt x="8013938" y="0"/>
                </a:lnTo>
              </a:path>
            </a:pathLst>
          </a:custGeom>
          <a:ln w="20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9059558" y="10648890"/>
            <a:ext cx="1486865" cy="450248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9101442" y="10680303"/>
            <a:ext cx="1403350" cy="356235"/>
          </a:xfrm>
          <a:custGeom>
            <a:avLst/>
            <a:gdLst/>
            <a:ahLst/>
            <a:cxnLst/>
            <a:rect l="l" t="t" r="r" b="b"/>
            <a:pathLst>
              <a:path w="1403350" h="356234">
                <a:moveTo>
                  <a:pt x="1308860" y="0"/>
                </a:moveTo>
                <a:lnTo>
                  <a:pt x="94237" y="0"/>
                </a:lnTo>
                <a:lnTo>
                  <a:pt x="86957" y="277"/>
                </a:lnTo>
                <a:lnTo>
                  <a:pt x="46722" y="12837"/>
                </a:lnTo>
                <a:lnTo>
                  <a:pt x="16599" y="40808"/>
                </a:lnTo>
                <a:lnTo>
                  <a:pt x="1121" y="79655"/>
                </a:lnTo>
                <a:lnTo>
                  <a:pt x="0" y="94237"/>
                </a:lnTo>
                <a:lnTo>
                  <a:pt x="277" y="269052"/>
                </a:lnTo>
                <a:lnTo>
                  <a:pt x="12837" y="309287"/>
                </a:lnTo>
                <a:lnTo>
                  <a:pt x="40808" y="339410"/>
                </a:lnTo>
                <a:lnTo>
                  <a:pt x="79655" y="354888"/>
                </a:lnTo>
                <a:lnTo>
                  <a:pt x="94237" y="356010"/>
                </a:lnTo>
                <a:lnTo>
                  <a:pt x="1316139" y="355733"/>
                </a:lnTo>
                <a:lnTo>
                  <a:pt x="1356374" y="343172"/>
                </a:lnTo>
                <a:lnTo>
                  <a:pt x="1386497" y="315202"/>
                </a:lnTo>
                <a:lnTo>
                  <a:pt x="1401975" y="276354"/>
                </a:lnTo>
                <a:lnTo>
                  <a:pt x="1403096" y="261772"/>
                </a:lnTo>
                <a:lnTo>
                  <a:pt x="1402819" y="86959"/>
                </a:lnTo>
                <a:lnTo>
                  <a:pt x="1390259" y="46723"/>
                </a:lnTo>
                <a:lnTo>
                  <a:pt x="1362290" y="16599"/>
                </a:lnTo>
                <a:lnTo>
                  <a:pt x="1323443" y="1121"/>
                </a:lnTo>
                <a:lnTo>
                  <a:pt x="130886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 txBox="1"/>
          <p:nvPr/>
        </p:nvSpPr>
        <p:spPr>
          <a:xfrm>
            <a:off x="9434528" y="10771699"/>
            <a:ext cx="7378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625">
                <a:solidFill>
                  <a:srgbClr val="FFFFFF"/>
                </a:solidFill>
                <a:latin typeface="Segoe UI"/>
                <a:cs typeface="Segoe UI"/>
              </a:rPr>
              <a:t>ݸ๗ս</a:t>
            </a:r>
            <a:r>
              <a:rPr dirty="0" sz="1200" spc="400">
                <a:solidFill>
                  <a:srgbClr val="FFFFFF"/>
                </a:solidFill>
                <a:latin typeface="Segoe UI"/>
                <a:cs typeface="Segoe UI"/>
              </a:rPr>
              <a:t>۸</a:t>
            </a:r>
            <a:r>
              <a:rPr dirty="0" sz="1200" spc="-1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20" name="object 320"/>
          <p:cNvSpPr/>
          <p:nvPr/>
        </p:nvSpPr>
        <p:spPr>
          <a:xfrm>
            <a:off x="15928457" y="9654156"/>
            <a:ext cx="1319331" cy="42930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5996518" y="9694556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0" y="0"/>
                </a:moveTo>
                <a:lnTo>
                  <a:pt x="0" y="299903"/>
                </a:lnTo>
                <a:lnTo>
                  <a:pt x="1183210" y="299903"/>
                </a:lnTo>
                <a:lnTo>
                  <a:pt x="1183210" y="90486"/>
                </a:lnTo>
                <a:lnTo>
                  <a:pt x="1182607" y="82765"/>
                </a:lnTo>
                <a:lnTo>
                  <a:pt x="1144097" y="51745"/>
                </a:lnTo>
                <a:lnTo>
                  <a:pt x="1008628" y="16213"/>
                </a:lnTo>
                <a:lnTo>
                  <a:pt x="963194" y="6344"/>
                </a:lnTo>
                <a:lnTo>
                  <a:pt x="924566" y="1607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5996519" y="9694553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1183210" y="90489"/>
                </a:moveTo>
                <a:lnTo>
                  <a:pt x="1156461" y="56242"/>
                </a:lnTo>
                <a:lnTo>
                  <a:pt x="1109367" y="41729"/>
                </a:lnTo>
                <a:lnTo>
                  <a:pt x="1058912" y="28817"/>
                </a:lnTo>
                <a:lnTo>
                  <a:pt x="1056125" y="28124"/>
                </a:lnTo>
                <a:lnTo>
                  <a:pt x="1038550" y="23668"/>
                </a:lnTo>
                <a:lnTo>
                  <a:pt x="995818" y="13165"/>
                </a:lnTo>
                <a:lnTo>
                  <a:pt x="953481" y="4754"/>
                </a:lnTo>
                <a:lnTo>
                  <a:pt x="914230" y="1005"/>
                </a:lnTo>
                <a:lnTo>
                  <a:pt x="863184" y="33"/>
                </a:lnTo>
                <a:lnTo>
                  <a:pt x="818018" y="3"/>
                </a:lnTo>
                <a:lnTo>
                  <a:pt x="740926" y="2"/>
                </a:lnTo>
                <a:lnTo>
                  <a:pt x="694437" y="1"/>
                </a:lnTo>
                <a:lnTo>
                  <a:pt x="643846" y="1"/>
                </a:lnTo>
                <a:lnTo>
                  <a:pt x="590043" y="1"/>
                </a:lnTo>
                <a:lnTo>
                  <a:pt x="533924" y="0"/>
                </a:lnTo>
                <a:lnTo>
                  <a:pt x="476381" y="0"/>
                </a:lnTo>
                <a:lnTo>
                  <a:pt x="418308" y="0"/>
                </a:lnTo>
                <a:lnTo>
                  <a:pt x="360598" y="0"/>
                </a:lnTo>
                <a:lnTo>
                  <a:pt x="304144" y="0"/>
                </a:lnTo>
                <a:lnTo>
                  <a:pt x="249840" y="0"/>
                </a:lnTo>
                <a:lnTo>
                  <a:pt x="198580" y="0"/>
                </a:lnTo>
                <a:lnTo>
                  <a:pt x="151255" y="0"/>
                </a:lnTo>
                <a:lnTo>
                  <a:pt x="108760" y="0"/>
                </a:lnTo>
                <a:lnTo>
                  <a:pt x="41833" y="0"/>
                </a:lnTo>
                <a:lnTo>
                  <a:pt x="0" y="0"/>
                </a:lnTo>
                <a:lnTo>
                  <a:pt x="0" y="299907"/>
                </a:lnTo>
                <a:lnTo>
                  <a:pt x="1183210" y="299907"/>
                </a:lnTo>
                <a:lnTo>
                  <a:pt x="1183210" y="90489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6853586" y="9694572"/>
            <a:ext cx="325755" cy="86360"/>
          </a:xfrm>
          <a:custGeom>
            <a:avLst/>
            <a:gdLst/>
            <a:ahLst/>
            <a:cxnLst/>
            <a:rect l="l" t="t" r="r" b="b"/>
            <a:pathLst>
              <a:path w="325755" h="86359">
                <a:moveTo>
                  <a:pt x="325442" y="86364"/>
                </a:moveTo>
                <a:lnTo>
                  <a:pt x="289564" y="62469"/>
                </a:lnTo>
                <a:lnTo>
                  <a:pt x="247116" y="60500"/>
                </a:lnTo>
                <a:lnTo>
                  <a:pt x="205458" y="59926"/>
                </a:lnTo>
                <a:lnTo>
                  <a:pt x="151159" y="59721"/>
                </a:lnTo>
                <a:lnTo>
                  <a:pt x="87184" y="59695"/>
                </a:lnTo>
                <a:lnTo>
                  <a:pt x="87065" y="43024"/>
                </a:lnTo>
                <a:lnTo>
                  <a:pt x="72235" y="6713"/>
                </a:lnTo>
                <a:lnTo>
                  <a:pt x="25952" y="288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 txBox="1"/>
          <p:nvPr/>
        </p:nvSpPr>
        <p:spPr>
          <a:xfrm>
            <a:off x="15996519" y="9694553"/>
            <a:ext cx="1183640" cy="300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8590">
              <a:lnSpc>
                <a:spcPct val="100000"/>
              </a:lnSpc>
            </a:pPr>
            <a:r>
              <a:rPr dirty="0" sz="1150" spc="80">
                <a:latin typeface="Segoe UI"/>
                <a:cs typeface="Segoe UI"/>
              </a:rPr>
              <a:t>ളݗᥟፍᕹᦇ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325" name="object 325"/>
          <p:cNvSpPr/>
          <p:nvPr/>
        </p:nvSpPr>
        <p:spPr>
          <a:xfrm>
            <a:off x="15928457" y="10010166"/>
            <a:ext cx="1319331" cy="42930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5996518" y="10050730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0" y="0"/>
                </a:moveTo>
                <a:lnTo>
                  <a:pt x="0" y="299739"/>
                </a:lnTo>
                <a:lnTo>
                  <a:pt x="1183210" y="299739"/>
                </a:lnTo>
                <a:lnTo>
                  <a:pt x="1183210" y="90321"/>
                </a:lnTo>
                <a:lnTo>
                  <a:pt x="1182606" y="82638"/>
                </a:lnTo>
                <a:lnTo>
                  <a:pt x="1144047" y="51720"/>
                </a:lnTo>
                <a:lnTo>
                  <a:pt x="1008628" y="16213"/>
                </a:lnTo>
                <a:lnTo>
                  <a:pt x="963194" y="6344"/>
                </a:lnTo>
                <a:lnTo>
                  <a:pt x="924566" y="1607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5996519" y="10050730"/>
            <a:ext cx="1183640" cy="300355"/>
          </a:xfrm>
          <a:custGeom>
            <a:avLst/>
            <a:gdLst/>
            <a:ahLst/>
            <a:cxnLst/>
            <a:rect l="l" t="t" r="r" b="b"/>
            <a:pathLst>
              <a:path w="1183640" h="300354">
                <a:moveTo>
                  <a:pt x="1183210" y="90321"/>
                </a:moveTo>
                <a:lnTo>
                  <a:pt x="1156427" y="56208"/>
                </a:lnTo>
                <a:lnTo>
                  <a:pt x="1109267" y="41700"/>
                </a:lnTo>
                <a:lnTo>
                  <a:pt x="1058740" y="28773"/>
                </a:lnTo>
                <a:lnTo>
                  <a:pt x="1056125" y="28114"/>
                </a:lnTo>
                <a:lnTo>
                  <a:pt x="1038550" y="23659"/>
                </a:lnTo>
                <a:lnTo>
                  <a:pt x="995818" y="13160"/>
                </a:lnTo>
                <a:lnTo>
                  <a:pt x="953480" y="4752"/>
                </a:lnTo>
                <a:lnTo>
                  <a:pt x="914229" y="1004"/>
                </a:lnTo>
                <a:lnTo>
                  <a:pt x="863183" y="33"/>
                </a:lnTo>
                <a:lnTo>
                  <a:pt x="818017" y="3"/>
                </a:lnTo>
                <a:lnTo>
                  <a:pt x="740925" y="2"/>
                </a:lnTo>
                <a:lnTo>
                  <a:pt x="694437" y="1"/>
                </a:lnTo>
                <a:lnTo>
                  <a:pt x="643845" y="1"/>
                </a:lnTo>
                <a:lnTo>
                  <a:pt x="590043" y="1"/>
                </a:lnTo>
                <a:lnTo>
                  <a:pt x="533924" y="0"/>
                </a:lnTo>
                <a:lnTo>
                  <a:pt x="476381" y="0"/>
                </a:lnTo>
                <a:lnTo>
                  <a:pt x="418308" y="0"/>
                </a:lnTo>
                <a:lnTo>
                  <a:pt x="360598" y="0"/>
                </a:lnTo>
                <a:lnTo>
                  <a:pt x="304144" y="0"/>
                </a:lnTo>
                <a:lnTo>
                  <a:pt x="249840" y="0"/>
                </a:lnTo>
                <a:lnTo>
                  <a:pt x="198579" y="0"/>
                </a:lnTo>
                <a:lnTo>
                  <a:pt x="151255" y="0"/>
                </a:lnTo>
                <a:lnTo>
                  <a:pt x="108760" y="0"/>
                </a:lnTo>
                <a:lnTo>
                  <a:pt x="41833" y="0"/>
                </a:lnTo>
                <a:lnTo>
                  <a:pt x="0" y="0"/>
                </a:lnTo>
                <a:lnTo>
                  <a:pt x="0" y="299739"/>
                </a:lnTo>
                <a:lnTo>
                  <a:pt x="1183210" y="299739"/>
                </a:lnTo>
                <a:lnTo>
                  <a:pt x="1183210" y="90321"/>
                </a:lnTo>
                <a:close/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6853575" y="10050750"/>
            <a:ext cx="325755" cy="86360"/>
          </a:xfrm>
          <a:custGeom>
            <a:avLst/>
            <a:gdLst/>
            <a:ahLst/>
            <a:cxnLst/>
            <a:rect l="l" t="t" r="r" b="b"/>
            <a:pathLst>
              <a:path w="325755" h="86359">
                <a:moveTo>
                  <a:pt x="325453" y="86354"/>
                </a:moveTo>
                <a:lnTo>
                  <a:pt x="289575" y="62458"/>
                </a:lnTo>
                <a:lnTo>
                  <a:pt x="247127" y="60490"/>
                </a:lnTo>
                <a:lnTo>
                  <a:pt x="205469" y="59916"/>
                </a:lnTo>
                <a:lnTo>
                  <a:pt x="151170" y="59711"/>
                </a:lnTo>
                <a:lnTo>
                  <a:pt x="87195" y="59685"/>
                </a:lnTo>
                <a:lnTo>
                  <a:pt x="87075" y="43016"/>
                </a:lnTo>
                <a:lnTo>
                  <a:pt x="72244" y="6711"/>
                </a:lnTo>
                <a:lnTo>
                  <a:pt x="25955" y="288"/>
                </a:lnTo>
                <a:lnTo>
                  <a:pt x="0" y="0"/>
                </a:lnTo>
              </a:path>
            </a:pathLst>
          </a:custGeom>
          <a:ln w="104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 txBox="1"/>
          <p:nvPr/>
        </p:nvSpPr>
        <p:spPr>
          <a:xfrm>
            <a:off x="16499405" y="10120445"/>
            <a:ext cx="17208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480">
                <a:latin typeface="Segoe UI"/>
                <a:cs typeface="Segoe UI"/>
              </a:rPr>
              <a:t>ŏ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10745368" y="10596536"/>
            <a:ext cx="1874288" cy="53401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 txBox="1"/>
          <p:nvPr/>
        </p:nvSpPr>
        <p:spPr>
          <a:xfrm>
            <a:off x="10797723" y="10617477"/>
            <a:ext cx="1780539" cy="440055"/>
          </a:xfrm>
          <a:prstGeom prst="rect">
            <a:avLst/>
          </a:prstGeom>
          <a:solidFill>
            <a:srgbClr val="E1E1E1"/>
          </a:solidFill>
        </p:spPr>
        <p:txBody>
          <a:bodyPr wrap="square" lIns="0" tIns="0" rIns="0" bIns="0" rtlCol="0" vert="horz">
            <a:spAutoFit/>
          </a:bodyPr>
          <a:lstStyle/>
          <a:p>
            <a:pPr marL="356235">
              <a:lnSpc>
                <a:spcPct val="100000"/>
              </a:lnSpc>
            </a:pPr>
            <a:r>
              <a:rPr dirty="0" sz="1200" spc="440">
                <a:latin typeface="Segoe UI"/>
                <a:cs typeface="Segoe UI"/>
              </a:rPr>
              <a:t>०ᨳܻࢩړ</a:t>
            </a:r>
            <a:r>
              <a:rPr dirty="0" sz="1200" spc="380">
                <a:latin typeface="Segoe UI"/>
                <a:cs typeface="Segoe UI"/>
              </a:rPr>
              <a:t>ຉ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32" name="object 332"/>
          <p:cNvSpPr/>
          <p:nvPr/>
        </p:nvSpPr>
        <p:spPr>
          <a:xfrm>
            <a:off x="12682483" y="10596536"/>
            <a:ext cx="1874288" cy="53401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 txBox="1"/>
          <p:nvPr/>
        </p:nvSpPr>
        <p:spPr>
          <a:xfrm>
            <a:off x="12724366" y="10617477"/>
            <a:ext cx="1780539" cy="440055"/>
          </a:xfrm>
          <a:prstGeom prst="rect">
            <a:avLst/>
          </a:prstGeom>
          <a:solidFill>
            <a:srgbClr val="E1E1E1"/>
          </a:solidFill>
        </p:spPr>
        <p:txBody>
          <a:bodyPr wrap="square" lIns="0" tIns="0" rIns="0" bIns="0" rtlCol="0" vert="horz">
            <a:spAutoFit/>
          </a:bodyPr>
          <a:lstStyle/>
          <a:p>
            <a:pPr marL="358775">
              <a:lnSpc>
                <a:spcPct val="100000"/>
              </a:lnSpc>
            </a:pPr>
            <a:r>
              <a:rPr dirty="0" sz="1200" spc="295">
                <a:latin typeface="Segoe UI"/>
                <a:cs typeface="Segoe UI"/>
              </a:rPr>
              <a:t>አֺ஑ړᦧ</a:t>
            </a:r>
            <a:r>
              <a:rPr dirty="0" sz="1200" spc="200">
                <a:latin typeface="Segoe UI"/>
                <a:cs typeface="Segoe UI"/>
              </a:rPr>
              <a:t>֌</a:t>
            </a:r>
            <a:r>
              <a:rPr dirty="0" sz="1200" spc="-165">
                <a:latin typeface="Segoe UI"/>
                <a:cs typeface="Segoe UI"/>
              </a:rPr>
              <a:t> 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测试发</a:t>
            </a:r>
            <a:r>
              <a:rPr dirty="0" spc="114"/>
              <a:t>起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0739" y="7367551"/>
            <a:ext cx="17346295" cy="159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515">
                <a:solidFill>
                  <a:srgbClr val="7F7F7F"/>
                </a:solidFill>
                <a:latin typeface="宋体"/>
                <a:cs typeface="宋体"/>
              </a:rPr>
              <a:t>测试发起基本还是使用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的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675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3600" spc="18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44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600" spc="-130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285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3600" spc="-131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24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3600" spc="-25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600" spc="-130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145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600" spc="-130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515">
                <a:solidFill>
                  <a:srgbClr val="7F7F7F"/>
                </a:solidFill>
                <a:latin typeface="宋体"/>
                <a:cs typeface="宋体"/>
              </a:rPr>
              <a:t>，稳定、成熟、简单、公司工具组支持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。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endParaRPr sz="3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600" spc="515">
                <a:solidFill>
                  <a:srgbClr val="7F7F7F"/>
                </a:solidFill>
                <a:latin typeface="宋体"/>
                <a:cs typeface="宋体"/>
              </a:rPr>
              <a:t>也支持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从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900">
                <a:solidFill>
                  <a:srgbClr val="7F7F7F"/>
                </a:solidFill>
                <a:latin typeface="宋体"/>
                <a:cs typeface="宋体"/>
              </a:rPr>
              <a:t>Le</a:t>
            </a:r>
            <a:r>
              <a:rPr dirty="0" sz="3600" spc="409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3600" spc="-130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465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的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1105">
                <a:solidFill>
                  <a:srgbClr val="7F7F7F"/>
                </a:solidFill>
                <a:latin typeface="宋体"/>
                <a:cs typeface="宋体"/>
              </a:rPr>
              <a:t>we</a:t>
            </a:r>
            <a:r>
              <a:rPr dirty="0" sz="3600" spc="620">
                <a:solidFill>
                  <a:srgbClr val="7F7F7F"/>
                </a:solidFill>
                <a:latin typeface="宋体"/>
                <a:cs typeface="宋体"/>
              </a:rPr>
              <a:t>b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515">
                <a:solidFill>
                  <a:srgbClr val="7F7F7F"/>
                </a:solidFill>
                <a:latin typeface="宋体"/>
                <a:cs typeface="宋体"/>
              </a:rPr>
              <a:t>页面进行执行操作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。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89705" y="4283242"/>
            <a:ext cx="3445942" cy="1073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89705" y="4333181"/>
            <a:ext cx="3346450" cy="848994"/>
          </a:xfrm>
          <a:custGeom>
            <a:avLst/>
            <a:gdLst/>
            <a:ahLst/>
            <a:cxnLst/>
            <a:rect l="l" t="t" r="r" b="b"/>
            <a:pathLst>
              <a:path w="3346450" h="848995">
                <a:moveTo>
                  <a:pt x="3121323" y="0"/>
                </a:moveTo>
                <a:lnTo>
                  <a:pt x="224735" y="0"/>
                </a:lnTo>
                <a:lnTo>
                  <a:pt x="206303" y="744"/>
                </a:lnTo>
                <a:lnTo>
                  <a:pt x="153701" y="11456"/>
                </a:lnTo>
                <a:lnTo>
                  <a:pt x="106354" y="33668"/>
                </a:lnTo>
                <a:lnTo>
                  <a:pt x="65823" y="65820"/>
                </a:lnTo>
                <a:lnTo>
                  <a:pt x="33670" y="106349"/>
                </a:lnTo>
                <a:lnTo>
                  <a:pt x="11457" y="153695"/>
                </a:lnTo>
                <a:lnTo>
                  <a:pt x="744" y="206295"/>
                </a:lnTo>
                <a:lnTo>
                  <a:pt x="0" y="224726"/>
                </a:lnTo>
                <a:lnTo>
                  <a:pt x="0" y="624238"/>
                </a:lnTo>
                <a:lnTo>
                  <a:pt x="6531" y="678243"/>
                </a:lnTo>
                <a:lnTo>
                  <a:pt x="25084" y="727513"/>
                </a:lnTo>
                <a:lnTo>
                  <a:pt x="54097" y="770488"/>
                </a:lnTo>
                <a:lnTo>
                  <a:pt x="92009" y="805605"/>
                </a:lnTo>
                <a:lnTo>
                  <a:pt x="137258" y="831304"/>
                </a:lnTo>
                <a:lnTo>
                  <a:pt x="188282" y="846023"/>
                </a:lnTo>
                <a:lnTo>
                  <a:pt x="224735" y="848964"/>
                </a:lnTo>
                <a:lnTo>
                  <a:pt x="3121323" y="848964"/>
                </a:lnTo>
                <a:lnTo>
                  <a:pt x="3175330" y="842433"/>
                </a:lnTo>
                <a:lnTo>
                  <a:pt x="3224603" y="823881"/>
                </a:lnTo>
                <a:lnTo>
                  <a:pt x="3267579" y="794869"/>
                </a:lnTo>
                <a:lnTo>
                  <a:pt x="3302698" y="756959"/>
                </a:lnTo>
                <a:lnTo>
                  <a:pt x="3328398" y="711712"/>
                </a:lnTo>
                <a:lnTo>
                  <a:pt x="3343117" y="660690"/>
                </a:lnTo>
                <a:lnTo>
                  <a:pt x="3346059" y="624238"/>
                </a:lnTo>
                <a:lnTo>
                  <a:pt x="3346059" y="224726"/>
                </a:lnTo>
                <a:lnTo>
                  <a:pt x="3339528" y="170721"/>
                </a:lnTo>
                <a:lnTo>
                  <a:pt x="3320974" y="121451"/>
                </a:lnTo>
                <a:lnTo>
                  <a:pt x="3291961" y="78476"/>
                </a:lnTo>
                <a:lnTo>
                  <a:pt x="3254050" y="43358"/>
                </a:lnTo>
                <a:lnTo>
                  <a:pt x="3208801" y="17659"/>
                </a:lnTo>
                <a:lnTo>
                  <a:pt x="3157777" y="2941"/>
                </a:lnTo>
                <a:lnTo>
                  <a:pt x="3121323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701625" y="4591719"/>
            <a:ext cx="1723389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390">
                <a:solidFill>
                  <a:srgbClr val="FFFFFF"/>
                </a:solidFill>
                <a:latin typeface="Tahoma"/>
                <a:cs typeface="Tahoma"/>
              </a:rPr>
              <a:t>ၥᦶݎ</a:t>
            </a:r>
            <a:r>
              <a:rPr dirty="0" sz="2950">
                <a:solidFill>
                  <a:srgbClr val="FFFFFF"/>
                </a:solidFill>
                <a:latin typeface="Tahoma"/>
                <a:cs typeface="Tahoma"/>
              </a:rPr>
              <a:t>᩸</a:t>
            </a:r>
            <a:r>
              <a:rPr dirty="0" sz="2950" spc="-5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40189" y="3920105"/>
            <a:ext cx="11430" cy="1909445"/>
          </a:xfrm>
          <a:custGeom>
            <a:avLst/>
            <a:gdLst/>
            <a:ahLst/>
            <a:cxnLst/>
            <a:rect l="l" t="t" r="r" b="b"/>
            <a:pathLst>
              <a:path w="11429" h="1909445">
                <a:moveTo>
                  <a:pt x="11228" y="0"/>
                </a:moveTo>
                <a:lnTo>
                  <a:pt x="0" y="1908840"/>
                </a:lnTo>
              </a:path>
            </a:pathLst>
          </a:custGeom>
          <a:ln w="49941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10089" y="4158395"/>
            <a:ext cx="12160676" cy="1348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34941" y="4208333"/>
            <a:ext cx="12036425" cy="1123950"/>
          </a:xfrm>
          <a:custGeom>
            <a:avLst/>
            <a:gdLst/>
            <a:ahLst/>
            <a:cxnLst/>
            <a:rect l="l" t="t" r="r" b="b"/>
            <a:pathLst>
              <a:path w="12036425" h="1123950">
                <a:moveTo>
                  <a:pt x="0" y="0"/>
                </a:moveTo>
                <a:lnTo>
                  <a:pt x="12035819" y="0"/>
                </a:lnTo>
                <a:lnTo>
                  <a:pt x="12035819" y="1123629"/>
                </a:lnTo>
                <a:lnTo>
                  <a:pt x="0" y="1123629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271433" y="4584046"/>
            <a:ext cx="1765935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50" spc="50">
                <a:latin typeface="Tahoma"/>
                <a:cs typeface="Tahoma"/>
              </a:rPr>
              <a:t>-HQNLQ</a:t>
            </a:r>
            <a:r>
              <a:rPr dirty="0" sz="3150" spc="-335">
                <a:latin typeface="Tahoma"/>
                <a:cs typeface="Tahoma"/>
              </a:rPr>
              <a:t>V</a:t>
            </a:r>
            <a:r>
              <a:rPr dirty="0" sz="3150" spc="-595">
                <a:latin typeface="Tahoma"/>
                <a:cs typeface="Tahoma"/>
              </a:rPr>
              <a:t> 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06560" y="4308212"/>
            <a:ext cx="3146294" cy="1023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93839" y="4420575"/>
            <a:ext cx="2821940" cy="699135"/>
          </a:xfrm>
          <a:custGeom>
            <a:avLst/>
            <a:gdLst/>
            <a:ahLst/>
            <a:cxnLst/>
            <a:rect l="l" t="t" r="r" b="b"/>
            <a:pathLst>
              <a:path w="2821940" h="699135">
                <a:moveTo>
                  <a:pt x="0" y="0"/>
                </a:moveTo>
                <a:lnTo>
                  <a:pt x="2821675" y="0"/>
                </a:lnTo>
                <a:lnTo>
                  <a:pt x="2821675" y="699146"/>
                </a:lnTo>
                <a:lnTo>
                  <a:pt x="0" y="6991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93839" y="4420577"/>
            <a:ext cx="2821940" cy="699135"/>
          </a:xfrm>
          <a:custGeom>
            <a:avLst/>
            <a:gdLst/>
            <a:ahLst/>
            <a:cxnLst/>
            <a:rect l="l" t="t" r="r" b="b"/>
            <a:pathLst>
              <a:path w="2821940" h="699135">
                <a:moveTo>
                  <a:pt x="0" y="0"/>
                </a:moveTo>
                <a:lnTo>
                  <a:pt x="2821676" y="0"/>
                </a:lnTo>
                <a:lnTo>
                  <a:pt x="2821676" y="699146"/>
                </a:lnTo>
                <a:lnTo>
                  <a:pt x="0" y="699146"/>
                </a:lnTo>
                <a:lnTo>
                  <a:pt x="0" y="0"/>
                </a:lnTo>
                <a:close/>
              </a:path>
            </a:pathLst>
          </a:custGeom>
          <a:ln w="24969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993839" y="4420577"/>
            <a:ext cx="2821940" cy="699135"/>
          </a:xfrm>
          <a:prstGeom prst="rect">
            <a:avLst/>
          </a:prstGeom>
          <a:ln w="24969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88035">
              <a:lnSpc>
                <a:spcPct val="100000"/>
              </a:lnSpc>
            </a:pPr>
            <a:r>
              <a:rPr dirty="0" sz="2350" spc="5">
                <a:latin typeface="Tahoma"/>
                <a:cs typeface="Tahoma"/>
              </a:rPr>
              <a:t>ྯ෭຅ୌ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778060" y="4308212"/>
            <a:ext cx="3146294" cy="1023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965342" y="4420575"/>
            <a:ext cx="2821940" cy="699135"/>
          </a:xfrm>
          <a:custGeom>
            <a:avLst/>
            <a:gdLst/>
            <a:ahLst/>
            <a:cxnLst/>
            <a:rect l="l" t="t" r="r" b="b"/>
            <a:pathLst>
              <a:path w="2821940" h="699135">
                <a:moveTo>
                  <a:pt x="0" y="0"/>
                </a:moveTo>
                <a:lnTo>
                  <a:pt x="2821673" y="0"/>
                </a:lnTo>
                <a:lnTo>
                  <a:pt x="2821673" y="699146"/>
                </a:lnTo>
                <a:lnTo>
                  <a:pt x="0" y="6991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965340" y="4420577"/>
            <a:ext cx="2821940" cy="699135"/>
          </a:xfrm>
          <a:custGeom>
            <a:avLst/>
            <a:gdLst/>
            <a:ahLst/>
            <a:cxnLst/>
            <a:rect l="l" t="t" r="r" b="b"/>
            <a:pathLst>
              <a:path w="2821940" h="699135">
                <a:moveTo>
                  <a:pt x="0" y="0"/>
                </a:moveTo>
                <a:lnTo>
                  <a:pt x="2821676" y="0"/>
                </a:lnTo>
                <a:lnTo>
                  <a:pt x="2821676" y="699146"/>
                </a:lnTo>
                <a:lnTo>
                  <a:pt x="0" y="699146"/>
                </a:lnTo>
                <a:lnTo>
                  <a:pt x="0" y="0"/>
                </a:lnTo>
                <a:close/>
              </a:path>
            </a:pathLst>
          </a:custGeom>
          <a:ln w="24969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1965340" y="4420577"/>
            <a:ext cx="2821940" cy="699135"/>
          </a:xfrm>
          <a:prstGeom prst="rect">
            <a:avLst/>
          </a:prstGeom>
          <a:ln w="24969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2900">
              <a:lnSpc>
                <a:spcPct val="100000"/>
              </a:lnSpc>
            </a:pPr>
            <a:r>
              <a:rPr dirty="0" sz="2350" spc="575">
                <a:latin typeface="Tahoma"/>
                <a:cs typeface="Tahoma"/>
              </a:rPr>
              <a:t>๐ۓ</a:t>
            </a:r>
            <a:r>
              <a:rPr dirty="0" sz="2350" spc="50">
                <a:latin typeface="Tahoma"/>
                <a:cs typeface="Tahoma"/>
              </a:rPr>
              <a:t> </a:t>
            </a:r>
            <a:r>
              <a:rPr dirty="0" sz="2350" spc="-525">
                <a:latin typeface="Tahoma"/>
                <a:cs typeface="Tahoma"/>
              </a:rPr>
              <a:t>%XLOG</a:t>
            </a:r>
            <a:r>
              <a:rPr dirty="0" sz="2350" spc="50">
                <a:latin typeface="Tahoma"/>
                <a:cs typeface="Tahoma"/>
              </a:rPr>
              <a:t> </a:t>
            </a:r>
            <a:r>
              <a:rPr dirty="0" sz="2350" spc="5">
                <a:latin typeface="Tahoma"/>
                <a:cs typeface="Tahoma"/>
              </a:rPr>
              <a:t>᥶ݎ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749561" y="4308212"/>
            <a:ext cx="3146294" cy="1023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936843" y="4420575"/>
            <a:ext cx="2821940" cy="699135"/>
          </a:xfrm>
          <a:custGeom>
            <a:avLst/>
            <a:gdLst/>
            <a:ahLst/>
            <a:cxnLst/>
            <a:rect l="l" t="t" r="r" b="b"/>
            <a:pathLst>
              <a:path w="2821940" h="699135">
                <a:moveTo>
                  <a:pt x="0" y="0"/>
                </a:moveTo>
                <a:lnTo>
                  <a:pt x="2821673" y="0"/>
                </a:lnTo>
                <a:lnTo>
                  <a:pt x="2821673" y="699146"/>
                </a:lnTo>
                <a:lnTo>
                  <a:pt x="0" y="6991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4936840" y="4420577"/>
            <a:ext cx="2821940" cy="699135"/>
          </a:xfrm>
          <a:prstGeom prst="rect">
            <a:avLst/>
          </a:prstGeom>
          <a:solidFill>
            <a:srgbClr val="FFFFFF"/>
          </a:solidFill>
          <a:ln w="24969">
            <a:solidFill>
              <a:srgbClr val="79797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90575">
              <a:lnSpc>
                <a:spcPct val="100000"/>
              </a:lnSpc>
            </a:pPr>
            <a:r>
              <a:rPr dirty="0" sz="2350" spc="585">
                <a:latin typeface="Tahoma"/>
                <a:cs typeface="Tahoma"/>
              </a:rPr>
              <a:t>ᶭᶎಗᤈ</a:t>
            </a:r>
            <a:endParaRPr sz="2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数据</a:t>
            </a:r>
            <a:r>
              <a:rPr dirty="0" spc="200"/>
              <a:t>/</a:t>
            </a:r>
            <a:r>
              <a:rPr dirty="0" spc="-635"/>
              <a:t> </a:t>
            </a:r>
            <a:r>
              <a:rPr dirty="0" spc="600"/>
              <a:t>环境准</a:t>
            </a:r>
            <a:r>
              <a:rPr dirty="0" spc="114"/>
              <a:t>备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71788" y="7461788"/>
            <a:ext cx="5434330" cy="486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515">
                <a:solidFill>
                  <a:srgbClr val="7F7F7F"/>
                </a:solidFill>
                <a:latin typeface="宋体"/>
                <a:cs typeface="宋体"/>
              </a:rPr>
              <a:t>使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用</a:t>
            </a:r>
            <a:r>
              <a:rPr dirty="0" sz="3600" spc="39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1480">
                <a:solidFill>
                  <a:srgbClr val="7F7F7F"/>
                </a:solidFill>
                <a:latin typeface="宋体"/>
                <a:cs typeface="宋体"/>
              </a:rPr>
              <a:t>@</a:t>
            </a:r>
            <a:r>
              <a:rPr dirty="0" sz="3600" spc="-130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1105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3600" spc="615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600" spc="-131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-380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285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600" spc="-131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600">
                <a:solidFill>
                  <a:srgbClr val="7F7F7F"/>
                </a:solidFill>
                <a:latin typeface="宋体"/>
                <a:cs typeface="宋体"/>
              </a:rPr>
              <a:t>P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-240">
                <a:solidFill>
                  <a:srgbClr val="7F7F7F"/>
                </a:solidFill>
                <a:latin typeface="宋体"/>
                <a:cs typeface="宋体"/>
              </a:rPr>
              <a:t>r</a:t>
            </a:r>
            <a:r>
              <a:rPr dirty="0" sz="3600" spc="-131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465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170">
                <a:solidFill>
                  <a:srgbClr val="7F7F7F"/>
                </a:solidFill>
                <a:latin typeface="宋体"/>
                <a:cs typeface="宋体"/>
              </a:rPr>
              <a:t>v</a:t>
            </a:r>
            <a:r>
              <a:rPr dirty="0" sz="3600" spc="-131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29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3600" spc="-200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3600" spc="-131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330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-240">
                <a:solidFill>
                  <a:srgbClr val="7F7F7F"/>
                </a:solidFill>
                <a:latin typeface="宋体"/>
                <a:cs typeface="宋体"/>
              </a:rPr>
              <a:t>r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0096" y="7461788"/>
            <a:ext cx="9730105" cy="486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515">
                <a:solidFill>
                  <a:srgbClr val="7F7F7F"/>
                </a:solidFill>
                <a:latin typeface="宋体"/>
                <a:cs typeface="宋体"/>
              </a:rPr>
              <a:t>的方式，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从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1355">
                <a:solidFill>
                  <a:srgbClr val="7F7F7F"/>
                </a:solidFill>
                <a:latin typeface="宋体"/>
                <a:cs typeface="宋体"/>
              </a:rPr>
              <a:t>D</a:t>
            </a:r>
            <a:r>
              <a:rPr dirty="0" sz="3600" spc="865">
                <a:solidFill>
                  <a:srgbClr val="7F7F7F"/>
                </a:solidFill>
                <a:latin typeface="宋体"/>
                <a:cs typeface="宋体"/>
              </a:rPr>
              <a:t>B</a:t>
            </a:r>
            <a:r>
              <a:rPr dirty="0" sz="3600" spc="-130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515">
                <a:solidFill>
                  <a:srgbClr val="7F7F7F"/>
                </a:solidFill>
                <a:latin typeface="宋体"/>
                <a:cs typeface="宋体"/>
              </a:rPr>
              <a:t>数据库中读取测试用例，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逐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1788" y="8571703"/>
            <a:ext cx="4214495" cy="486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515">
                <a:solidFill>
                  <a:srgbClr val="7F7F7F"/>
                </a:solidFill>
                <a:latin typeface="宋体"/>
                <a:cs typeface="宋体"/>
              </a:rPr>
              <a:t>一执行进行测试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。</a:t>
            </a:r>
            <a:r>
              <a:rPr dirty="0" sz="3600" spc="-13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89705" y="4397867"/>
            <a:ext cx="3487317" cy="1086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89705" y="4448407"/>
            <a:ext cx="3386454" cy="859790"/>
          </a:xfrm>
          <a:custGeom>
            <a:avLst/>
            <a:gdLst/>
            <a:ahLst/>
            <a:cxnLst/>
            <a:rect l="l" t="t" r="r" b="b"/>
            <a:pathLst>
              <a:path w="3386454" h="859789">
                <a:moveTo>
                  <a:pt x="3158802" y="0"/>
                </a:moveTo>
                <a:lnTo>
                  <a:pt x="227433" y="0"/>
                </a:lnTo>
                <a:lnTo>
                  <a:pt x="208780" y="753"/>
                </a:lnTo>
                <a:lnTo>
                  <a:pt x="155547" y="11594"/>
                </a:lnTo>
                <a:lnTo>
                  <a:pt x="107631" y="34074"/>
                </a:lnTo>
                <a:lnTo>
                  <a:pt x="66614" y="66613"/>
                </a:lnTo>
                <a:lnTo>
                  <a:pt x="34074" y="107630"/>
                </a:lnTo>
                <a:lnTo>
                  <a:pt x="11594" y="155546"/>
                </a:lnTo>
                <a:lnTo>
                  <a:pt x="753" y="208779"/>
                </a:lnTo>
                <a:lnTo>
                  <a:pt x="0" y="227432"/>
                </a:lnTo>
                <a:lnTo>
                  <a:pt x="0" y="631757"/>
                </a:lnTo>
                <a:lnTo>
                  <a:pt x="6609" y="686412"/>
                </a:lnTo>
                <a:lnTo>
                  <a:pt x="25385" y="736276"/>
                </a:lnTo>
                <a:lnTo>
                  <a:pt x="54747" y="779769"/>
                </a:lnTo>
                <a:lnTo>
                  <a:pt x="93114" y="815309"/>
                </a:lnTo>
                <a:lnTo>
                  <a:pt x="138906" y="841317"/>
                </a:lnTo>
                <a:lnTo>
                  <a:pt x="190543" y="856213"/>
                </a:lnTo>
                <a:lnTo>
                  <a:pt x="227433" y="859190"/>
                </a:lnTo>
                <a:lnTo>
                  <a:pt x="3158802" y="859190"/>
                </a:lnTo>
                <a:lnTo>
                  <a:pt x="3213457" y="852580"/>
                </a:lnTo>
                <a:lnTo>
                  <a:pt x="3263321" y="833805"/>
                </a:lnTo>
                <a:lnTo>
                  <a:pt x="3306813" y="804443"/>
                </a:lnTo>
                <a:lnTo>
                  <a:pt x="3342354" y="766077"/>
                </a:lnTo>
                <a:lnTo>
                  <a:pt x="3368363" y="720285"/>
                </a:lnTo>
                <a:lnTo>
                  <a:pt x="3383259" y="668648"/>
                </a:lnTo>
                <a:lnTo>
                  <a:pt x="3386236" y="631757"/>
                </a:lnTo>
                <a:lnTo>
                  <a:pt x="3386236" y="227432"/>
                </a:lnTo>
                <a:lnTo>
                  <a:pt x="3379626" y="172777"/>
                </a:lnTo>
                <a:lnTo>
                  <a:pt x="3360850" y="122913"/>
                </a:lnTo>
                <a:lnTo>
                  <a:pt x="3331488" y="79421"/>
                </a:lnTo>
                <a:lnTo>
                  <a:pt x="3293121" y="43881"/>
                </a:lnTo>
                <a:lnTo>
                  <a:pt x="3247329" y="17872"/>
                </a:lnTo>
                <a:lnTo>
                  <a:pt x="3195693" y="2976"/>
                </a:lnTo>
                <a:lnTo>
                  <a:pt x="3158802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161895" y="4706831"/>
            <a:ext cx="2843530" cy="404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-15">
                <a:solidFill>
                  <a:srgbClr val="FFFFFF"/>
                </a:solidFill>
                <a:latin typeface="Nirmala UI"/>
                <a:cs typeface="Nirmala UI"/>
              </a:rPr>
              <a:t>හഝ／ሾहٵ</a:t>
            </a:r>
            <a:r>
              <a:rPr dirty="0" sz="2950">
                <a:solidFill>
                  <a:srgbClr val="FFFFFF"/>
                </a:solidFill>
                <a:latin typeface="Nirmala UI"/>
                <a:cs typeface="Nirmala UI"/>
              </a:rPr>
              <a:t>॓</a:t>
            </a:r>
            <a:r>
              <a:rPr dirty="0" sz="2950" spc="-415">
                <a:solidFill>
                  <a:srgbClr val="FFFFFF"/>
                </a:solidFill>
                <a:latin typeface="Nirmala UI"/>
                <a:cs typeface="Nirmala UI"/>
              </a:rPr>
              <a:t> </a:t>
            </a:r>
            <a:endParaRPr sz="2950">
              <a:latin typeface="Nirmala UI"/>
              <a:cs typeface="Nirmala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57161" y="4119893"/>
            <a:ext cx="7227338" cy="1642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83513" y="4170434"/>
            <a:ext cx="7025640" cy="1440815"/>
          </a:xfrm>
          <a:custGeom>
            <a:avLst/>
            <a:gdLst/>
            <a:ahLst/>
            <a:cxnLst/>
            <a:rect l="l" t="t" r="r" b="b"/>
            <a:pathLst>
              <a:path w="7025640" h="1440814">
                <a:moveTo>
                  <a:pt x="0" y="0"/>
                </a:moveTo>
                <a:lnTo>
                  <a:pt x="7025179" y="0"/>
                </a:lnTo>
                <a:lnTo>
                  <a:pt x="7025179" y="1440406"/>
                </a:lnTo>
                <a:lnTo>
                  <a:pt x="0" y="1440406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324202" y="4441493"/>
            <a:ext cx="2603500" cy="935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425">
                <a:latin typeface="Nirmala UI"/>
                <a:cs typeface="Nirmala UI"/>
              </a:rPr>
              <a:t>ၥᦶአֺᭌ</a:t>
            </a:r>
            <a:r>
              <a:rPr dirty="0" sz="2950" spc="30">
                <a:latin typeface="Nirmala UI"/>
                <a:cs typeface="Nirmala UI"/>
              </a:rPr>
              <a:t>ݐ</a:t>
            </a:r>
            <a:r>
              <a:rPr dirty="0" sz="2950" spc="-415">
                <a:latin typeface="Nirmala UI"/>
                <a:cs typeface="Nirmala UI"/>
              </a:rPr>
              <a:t> </a:t>
            </a:r>
            <a:endParaRPr sz="2950">
              <a:latin typeface="Nirmala UI"/>
              <a:cs typeface="Nirmala U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1139190" algn="l"/>
                <a:tab pos="1595755" algn="l"/>
              </a:tabLst>
            </a:pPr>
            <a:r>
              <a:rPr dirty="0" sz="2950" spc="1350">
                <a:latin typeface="Nirmala UI"/>
                <a:cs typeface="Nirmala UI"/>
              </a:rPr>
              <a:t>;0</a:t>
            </a:r>
            <a:r>
              <a:rPr dirty="0" sz="2950" spc="985">
                <a:latin typeface="Nirmala UI"/>
                <a:cs typeface="Nirmala UI"/>
              </a:rPr>
              <a:t>/</a:t>
            </a:r>
            <a:r>
              <a:rPr dirty="0" sz="2950">
                <a:latin typeface="Nirmala UI"/>
                <a:cs typeface="Nirmala UI"/>
              </a:rPr>
              <a:t>	</a:t>
            </a:r>
            <a:r>
              <a:rPr dirty="0" sz="2950" spc="-215">
                <a:latin typeface="Nirmala UI"/>
                <a:cs typeface="Nirmala UI"/>
              </a:rPr>
              <a:t>+</a:t>
            </a:r>
            <a:r>
              <a:rPr dirty="0" sz="2950">
                <a:latin typeface="Nirmala UI"/>
                <a:cs typeface="Nirmala UI"/>
              </a:rPr>
              <a:t>	</a:t>
            </a:r>
            <a:r>
              <a:rPr dirty="0" sz="2950" spc="975">
                <a:latin typeface="Nirmala UI"/>
                <a:cs typeface="Nirmala UI"/>
              </a:rPr>
              <a:t>64</a:t>
            </a:r>
            <a:r>
              <a:rPr dirty="0" sz="2950" spc="425">
                <a:latin typeface="Nirmala UI"/>
                <a:cs typeface="Nirmala UI"/>
              </a:rPr>
              <a:t>/</a:t>
            </a:r>
            <a:r>
              <a:rPr dirty="0" sz="2950" spc="-415">
                <a:latin typeface="Nirmala UI"/>
                <a:cs typeface="Nirmala UI"/>
              </a:rPr>
              <a:t> </a:t>
            </a:r>
            <a:endParaRPr sz="2950">
              <a:latin typeface="Nirmala UI"/>
              <a:cs typeface="Nirmala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838972" y="4069352"/>
            <a:ext cx="2375418" cy="1819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028506" y="4170234"/>
            <a:ext cx="2148205" cy="1504315"/>
          </a:xfrm>
          <a:custGeom>
            <a:avLst/>
            <a:gdLst/>
            <a:ahLst/>
            <a:cxnLst/>
            <a:rect l="l" t="t" r="r" b="b"/>
            <a:pathLst>
              <a:path w="2148205" h="1504314">
                <a:moveTo>
                  <a:pt x="1057674" y="0"/>
                </a:moveTo>
                <a:lnTo>
                  <a:pt x="969712" y="498"/>
                </a:lnTo>
                <a:lnTo>
                  <a:pt x="883930" y="1970"/>
                </a:lnTo>
                <a:lnTo>
                  <a:pt x="800581" y="4374"/>
                </a:lnTo>
                <a:lnTo>
                  <a:pt x="719917" y="7673"/>
                </a:lnTo>
                <a:lnTo>
                  <a:pt x="642189" y="11827"/>
                </a:lnTo>
                <a:lnTo>
                  <a:pt x="567649" y="16799"/>
                </a:lnTo>
                <a:lnTo>
                  <a:pt x="496550" y="22548"/>
                </a:lnTo>
                <a:lnTo>
                  <a:pt x="429143" y="29036"/>
                </a:lnTo>
                <a:lnTo>
                  <a:pt x="365681" y="36225"/>
                </a:lnTo>
                <a:lnTo>
                  <a:pt x="306416" y="44076"/>
                </a:lnTo>
                <a:lnTo>
                  <a:pt x="251598" y="52549"/>
                </a:lnTo>
                <a:lnTo>
                  <a:pt x="201481" y="61606"/>
                </a:lnTo>
                <a:lnTo>
                  <a:pt x="156317" y="71209"/>
                </a:lnTo>
                <a:lnTo>
                  <a:pt x="116357" y="81317"/>
                </a:lnTo>
                <a:lnTo>
                  <a:pt x="53058" y="102898"/>
                </a:lnTo>
                <a:lnTo>
                  <a:pt x="13600" y="126039"/>
                </a:lnTo>
                <a:lnTo>
                  <a:pt x="0" y="150428"/>
                </a:lnTo>
                <a:lnTo>
                  <a:pt x="0" y="1353850"/>
                </a:lnTo>
                <a:lnTo>
                  <a:pt x="30223" y="1389986"/>
                </a:lnTo>
                <a:lnTo>
                  <a:pt x="81853" y="1412386"/>
                </a:lnTo>
                <a:lnTo>
                  <a:pt x="156317" y="1433071"/>
                </a:lnTo>
                <a:lnTo>
                  <a:pt x="201481" y="1442673"/>
                </a:lnTo>
                <a:lnTo>
                  <a:pt x="251598" y="1451730"/>
                </a:lnTo>
                <a:lnTo>
                  <a:pt x="306416" y="1460203"/>
                </a:lnTo>
                <a:lnTo>
                  <a:pt x="365681" y="1468054"/>
                </a:lnTo>
                <a:lnTo>
                  <a:pt x="429143" y="1475243"/>
                </a:lnTo>
                <a:lnTo>
                  <a:pt x="496550" y="1481731"/>
                </a:lnTo>
                <a:lnTo>
                  <a:pt x="567649" y="1487481"/>
                </a:lnTo>
                <a:lnTo>
                  <a:pt x="642189" y="1492452"/>
                </a:lnTo>
                <a:lnTo>
                  <a:pt x="719917" y="1496606"/>
                </a:lnTo>
                <a:lnTo>
                  <a:pt x="800581" y="1499905"/>
                </a:lnTo>
                <a:lnTo>
                  <a:pt x="883930" y="1502309"/>
                </a:lnTo>
                <a:lnTo>
                  <a:pt x="969712" y="1503780"/>
                </a:lnTo>
                <a:lnTo>
                  <a:pt x="1057674" y="1504279"/>
                </a:lnTo>
                <a:lnTo>
                  <a:pt x="1145871" y="1503780"/>
                </a:lnTo>
                <a:lnTo>
                  <a:pt x="1232329" y="1502309"/>
                </a:lnTo>
                <a:lnTo>
                  <a:pt x="1316746" y="1499905"/>
                </a:lnTo>
                <a:lnTo>
                  <a:pt x="1398821" y="1496606"/>
                </a:lnTo>
                <a:lnTo>
                  <a:pt x="1478253" y="1492452"/>
                </a:lnTo>
                <a:lnTo>
                  <a:pt x="1554742" y="1487481"/>
                </a:lnTo>
                <a:lnTo>
                  <a:pt x="1627986" y="1481731"/>
                </a:lnTo>
                <a:lnTo>
                  <a:pt x="1697685" y="1475243"/>
                </a:lnTo>
                <a:lnTo>
                  <a:pt x="1763537" y="1468054"/>
                </a:lnTo>
                <a:lnTo>
                  <a:pt x="1825242" y="1460203"/>
                </a:lnTo>
                <a:lnTo>
                  <a:pt x="1882499" y="1451730"/>
                </a:lnTo>
                <a:lnTo>
                  <a:pt x="1935006" y="1442673"/>
                </a:lnTo>
                <a:lnTo>
                  <a:pt x="1982463" y="1433071"/>
                </a:lnTo>
                <a:lnTo>
                  <a:pt x="2024569" y="1422962"/>
                </a:lnTo>
                <a:lnTo>
                  <a:pt x="2091523" y="1401381"/>
                </a:lnTo>
                <a:lnTo>
                  <a:pt x="2133462" y="1378240"/>
                </a:lnTo>
                <a:lnTo>
                  <a:pt x="2147976" y="1353850"/>
                </a:lnTo>
                <a:lnTo>
                  <a:pt x="2147976" y="150428"/>
                </a:lnTo>
                <a:lnTo>
                  <a:pt x="2115770" y="114293"/>
                </a:lnTo>
                <a:lnTo>
                  <a:pt x="2061023" y="91893"/>
                </a:lnTo>
                <a:lnTo>
                  <a:pt x="1982463" y="71209"/>
                </a:lnTo>
                <a:lnTo>
                  <a:pt x="1935006" y="61606"/>
                </a:lnTo>
                <a:lnTo>
                  <a:pt x="1882499" y="52549"/>
                </a:lnTo>
                <a:lnTo>
                  <a:pt x="1825242" y="44076"/>
                </a:lnTo>
                <a:lnTo>
                  <a:pt x="1763537" y="36225"/>
                </a:lnTo>
                <a:lnTo>
                  <a:pt x="1697685" y="29036"/>
                </a:lnTo>
                <a:lnTo>
                  <a:pt x="1627986" y="22548"/>
                </a:lnTo>
                <a:lnTo>
                  <a:pt x="1554742" y="16799"/>
                </a:lnTo>
                <a:lnTo>
                  <a:pt x="1478253" y="11827"/>
                </a:lnTo>
                <a:lnTo>
                  <a:pt x="1398821" y="7673"/>
                </a:lnTo>
                <a:lnTo>
                  <a:pt x="1316746" y="4374"/>
                </a:lnTo>
                <a:lnTo>
                  <a:pt x="1232329" y="1970"/>
                </a:lnTo>
                <a:lnTo>
                  <a:pt x="1145871" y="498"/>
                </a:lnTo>
                <a:lnTo>
                  <a:pt x="1057674" y="0"/>
                </a:lnTo>
                <a:close/>
              </a:path>
            </a:pathLst>
          </a:custGeom>
          <a:solidFill>
            <a:srgbClr val="E5B9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011687" y="4170236"/>
            <a:ext cx="2165350" cy="1504315"/>
          </a:xfrm>
          <a:custGeom>
            <a:avLst/>
            <a:gdLst/>
            <a:ahLst/>
            <a:cxnLst/>
            <a:rect l="l" t="t" r="r" b="b"/>
            <a:pathLst>
              <a:path w="2165350" h="1504314">
                <a:moveTo>
                  <a:pt x="16814" y="1353851"/>
                </a:moveTo>
                <a:lnTo>
                  <a:pt x="16814" y="150429"/>
                </a:lnTo>
                <a:lnTo>
                  <a:pt x="47038" y="114293"/>
                </a:lnTo>
                <a:lnTo>
                  <a:pt x="98669" y="91893"/>
                </a:lnTo>
                <a:lnTo>
                  <a:pt x="173134" y="71208"/>
                </a:lnTo>
                <a:lnTo>
                  <a:pt x="218299" y="61606"/>
                </a:lnTo>
                <a:lnTo>
                  <a:pt x="268416" y="52549"/>
                </a:lnTo>
                <a:lnTo>
                  <a:pt x="323233" y="44076"/>
                </a:lnTo>
                <a:lnTo>
                  <a:pt x="382499" y="36225"/>
                </a:lnTo>
                <a:lnTo>
                  <a:pt x="445962" y="29036"/>
                </a:lnTo>
                <a:lnTo>
                  <a:pt x="513368" y="22548"/>
                </a:lnTo>
                <a:lnTo>
                  <a:pt x="584467" y="16798"/>
                </a:lnTo>
                <a:lnTo>
                  <a:pt x="659007" y="11827"/>
                </a:lnTo>
                <a:lnTo>
                  <a:pt x="736735" y="7673"/>
                </a:lnTo>
                <a:lnTo>
                  <a:pt x="817399" y="4374"/>
                </a:lnTo>
                <a:lnTo>
                  <a:pt x="900748" y="1970"/>
                </a:lnTo>
                <a:lnTo>
                  <a:pt x="986529" y="498"/>
                </a:lnTo>
                <a:lnTo>
                  <a:pt x="1074490" y="0"/>
                </a:lnTo>
                <a:lnTo>
                  <a:pt x="1162688" y="498"/>
                </a:lnTo>
                <a:lnTo>
                  <a:pt x="1249147" y="1970"/>
                </a:lnTo>
                <a:lnTo>
                  <a:pt x="1333564" y="4374"/>
                </a:lnTo>
                <a:lnTo>
                  <a:pt x="1415640" y="7673"/>
                </a:lnTo>
                <a:lnTo>
                  <a:pt x="1495073" y="11827"/>
                </a:lnTo>
                <a:lnTo>
                  <a:pt x="1571562" y="16798"/>
                </a:lnTo>
                <a:lnTo>
                  <a:pt x="1644807" y="22548"/>
                </a:lnTo>
                <a:lnTo>
                  <a:pt x="1714507" y="29036"/>
                </a:lnTo>
                <a:lnTo>
                  <a:pt x="1780359" y="36225"/>
                </a:lnTo>
                <a:lnTo>
                  <a:pt x="1842065" y="44076"/>
                </a:lnTo>
                <a:lnTo>
                  <a:pt x="1899321" y="52549"/>
                </a:lnTo>
                <a:lnTo>
                  <a:pt x="1951829" y="61606"/>
                </a:lnTo>
                <a:lnTo>
                  <a:pt x="1999286" y="71208"/>
                </a:lnTo>
                <a:lnTo>
                  <a:pt x="2041392" y="81317"/>
                </a:lnTo>
                <a:lnTo>
                  <a:pt x="2108347" y="102898"/>
                </a:lnTo>
                <a:lnTo>
                  <a:pt x="2150285" y="126039"/>
                </a:lnTo>
                <a:lnTo>
                  <a:pt x="2164800" y="150429"/>
                </a:lnTo>
                <a:lnTo>
                  <a:pt x="2164800" y="1353851"/>
                </a:lnTo>
                <a:lnTo>
                  <a:pt x="2132594" y="1389986"/>
                </a:lnTo>
                <a:lnTo>
                  <a:pt x="2077846" y="1412386"/>
                </a:lnTo>
                <a:lnTo>
                  <a:pt x="1999286" y="1433071"/>
                </a:lnTo>
                <a:lnTo>
                  <a:pt x="1951829" y="1442673"/>
                </a:lnTo>
                <a:lnTo>
                  <a:pt x="1899321" y="1451730"/>
                </a:lnTo>
                <a:lnTo>
                  <a:pt x="1842065" y="1460204"/>
                </a:lnTo>
                <a:lnTo>
                  <a:pt x="1780359" y="1468054"/>
                </a:lnTo>
                <a:lnTo>
                  <a:pt x="1714507" y="1475243"/>
                </a:lnTo>
                <a:lnTo>
                  <a:pt x="1644807" y="1481732"/>
                </a:lnTo>
                <a:lnTo>
                  <a:pt x="1571562" y="1487481"/>
                </a:lnTo>
                <a:lnTo>
                  <a:pt x="1495073" y="1492452"/>
                </a:lnTo>
                <a:lnTo>
                  <a:pt x="1415640" y="1496607"/>
                </a:lnTo>
                <a:lnTo>
                  <a:pt x="1333564" y="1499905"/>
                </a:lnTo>
                <a:lnTo>
                  <a:pt x="1249147" y="1502310"/>
                </a:lnTo>
                <a:lnTo>
                  <a:pt x="1162688" y="1503781"/>
                </a:lnTo>
                <a:lnTo>
                  <a:pt x="1074490" y="1504280"/>
                </a:lnTo>
                <a:lnTo>
                  <a:pt x="986407" y="1503781"/>
                </a:lnTo>
                <a:lnTo>
                  <a:pt x="900277" y="1502310"/>
                </a:lnTo>
                <a:lnTo>
                  <a:pt x="816378" y="1499905"/>
                </a:lnTo>
                <a:lnTo>
                  <a:pt x="734986" y="1496607"/>
                </a:lnTo>
                <a:lnTo>
                  <a:pt x="656380" y="1492452"/>
                </a:lnTo>
                <a:lnTo>
                  <a:pt x="580835" y="1487481"/>
                </a:lnTo>
                <a:lnTo>
                  <a:pt x="508631" y="1481732"/>
                </a:lnTo>
                <a:lnTo>
                  <a:pt x="440043" y="1475243"/>
                </a:lnTo>
                <a:lnTo>
                  <a:pt x="375349" y="1468054"/>
                </a:lnTo>
                <a:lnTo>
                  <a:pt x="314826" y="1460204"/>
                </a:lnTo>
                <a:lnTo>
                  <a:pt x="258751" y="1451730"/>
                </a:lnTo>
                <a:lnTo>
                  <a:pt x="207402" y="1442673"/>
                </a:lnTo>
                <a:lnTo>
                  <a:pt x="161056" y="1433071"/>
                </a:lnTo>
                <a:lnTo>
                  <a:pt x="119990" y="1422962"/>
                </a:lnTo>
                <a:lnTo>
                  <a:pt x="54807" y="1401381"/>
                </a:lnTo>
                <a:lnTo>
                  <a:pt x="14071" y="1378240"/>
                </a:lnTo>
                <a:lnTo>
                  <a:pt x="3564" y="1366182"/>
                </a:lnTo>
                <a:lnTo>
                  <a:pt x="0" y="1353851"/>
                </a:lnTo>
              </a:path>
            </a:pathLst>
          </a:custGeom>
          <a:ln w="252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011687" y="4320665"/>
            <a:ext cx="2149475" cy="150495"/>
          </a:xfrm>
          <a:custGeom>
            <a:avLst/>
            <a:gdLst/>
            <a:ahLst/>
            <a:cxnLst/>
            <a:rect l="l" t="t" r="r" b="b"/>
            <a:pathLst>
              <a:path w="2149475" h="150495">
                <a:moveTo>
                  <a:pt x="0" y="0"/>
                </a:moveTo>
                <a:lnTo>
                  <a:pt x="31245" y="36135"/>
                </a:lnTo>
                <a:lnTo>
                  <a:pt x="84482" y="58534"/>
                </a:lnTo>
                <a:lnTo>
                  <a:pt x="161056" y="79219"/>
                </a:lnTo>
                <a:lnTo>
                  <a:pt x="207402" y="88821"/>
                </a:lnTo>
                <a:lnTo>
                  <a:pt x="258751" y="97878"/>
                </a:lnTo>
                <a:lnTo>
                  <a:pt x="314826" y="106351"/>
                </a:lnTo>
                <a:lnTo>
                  <a:pt x="375349" y="114201"/>
                </a:lnTo>
                <a:lnTo>
                  <a:pt x="440043" y="121390"/>
                </a:lnTo>
                <a:lnTo>
                  <a:pt x="508631" y="127878"/>
                </a:lnTo>
                <a:lnTo>
                  <a:pt x="580835" y="133628"/>
                </a:lnTo>
                <a:lnTo>
                  <a:pt x="656380" y="138599"/>
                </a:lnTo>
                <a:lnTo>
                  <a:pt x="734986" y="142753"/>
                </a:lnTo>
                <a:lnTo>
                  <a:pt x="816378" y="146052"/>
                </a:lnTo>
                <a:lnTo>
                  <a:pt x="900277" y="148456"/>
                </a:lnTo>
                <a:lnTo>
                  <a:pt x="986407" y="149927"/>
                </a:lnTo>
                <a:lnTo>
                  <a:pt x="1074490" y="150426"/>
                </a:lnTo>
                <a:lnTo>
                  <a:pt x="1162574" y="149927"/>
                </a:lnTo>
                <a:lnTo>
                  <a:pt x="1248704" y="148456"/>
                </a:lnTo>
                <a:lnTo>
                  <a:pt x="1332603" y="146052"/>
                </a:lnTo>
                <a:lnTo>
                  <a:pt x="1413995" y="142753"/>
                </a:lnTo>
                <a:lnTo>
                  <a:pt x="1492601" y="138599"/>
                </a:lnTo>
                <a:lnTo>
                  <a:pt x="1568146" y="133628"/>
                </a:lnTo>
                <a:lnTo>
                  <a:pt x="1640350" y="127878"/>
                </a:lnTo>
                <a:lnTo>
                  <a:pt x="1708938" y="121390"/>
                </a:lnTo>
                <a:lnTo>
                  <a:pt x="1773632" y="114201"/>
                </a:lnTo>
                <a:lnTo>
                  <a:pt x="1834155" y="106351"/>
                </a:lnTo>
                <a:lnTo>
                  <a:pt x="1890229" y="97878"/>
                </a:lnTo>
                <a:lnTo>
                  <a:pt x="1941578" y="88821"/>
                </a:lnTo>
                <a:lnTo>
                  <a:pt x="1987924" y="79219"/>
                </a:lnTo>
                <a:lnTo>
                  <a:pt x="2028990" y="69110"/>
                </a:lnTo>
                <a:lnTo>
                  <a:pt x="2094173" y="47530"/>
                </a:lnTo>
                <a:lnTo>
                  <a:pt x="2134909" y="24389"/>
                </a:lnTo>
                <a:lnTo>
                  <a:pt x="2145416" y="12331"/>
                </a:lnTo>
                <a:lnTo>
                  <a:pt x="2148980" y="0"/>
                </a:lnTo>
              </a:path>
            </a:pathLst>
          </a:custGeom>
          <a:ln w="25270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6252192" y="4618595"/>
            <a:ext cx="1668145" cy="808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67970">
              <a:lnSpc>
                <a:spcPct val="117000"/>
              </a:lnSpc>
            </a:pPr>
            <a:r>
              <a:rPr dirty="0" sz="2550" spc="484">
                <a:latin typeface="Nirmala UI"/>
                <a:cs typeface="Nirmala UI"/>
              </a:rPr>
              <a:t>0\64/ </a:t>
            </a:r>
            <a:r>
              <a:rPr dirty="0" sz="2550" spc="35">
                <a:latin typeface="Nirmala UI"/>
                <a:cs typeface="Nirmala UI"/>
              </a:rPr>
              <a:t>ၥᦶአֺᤒ</a:t>
            </a:r>
            <a:endParaRPr sz="2550">
              <a:latin typeface="Nirmala UI"/>
              <a:cs typeface="Nirmala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003117" y="4905847"/>
            <a:ext cx="2758440" cy="15240"/>
          </a:xfrm>
          <a:custGeom>
            <a:avLst/>
            <a:gdLst/>
            <a:ahLst/>
            <a:cxnLst/>
            <a:rect l="l" t="t" r="r" b="b"/>
            <a:pathLst>
              <a:path w="2758440" h="15239">
                <a:moveTo>
                  <a:pt x="0" y="0"/>
                </a:moveTo>
                <a:lnTo>
                  <a:pt x="2758399" y="15154"/>
                </a:lnTo>
              </a:path>
            </a:pathLst>
          </a:custGeom>
          <a:ln w="252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761101" y="4845191"/>
            <a:ext cx="203200" cy="151765"/>
          </a:xfrm>
          <a:custGeom>
            <a:avLst/>
            <a:gdLst/>
            <a:ahLst/>
            <a:cxnLst/>
            <a:rect l="l" t="t" r="r" b="b"/>
            <a:pathLst>
              <a:path w="203200" h="151764">
                <a:moveTo>
                  <a:pt x="827" y="0"/>
                </a:moveTo>
                <a:lnTo>
                  <a:pt x="0" y="151618"/>
                </a:lnTo>
                <a:lnTo>
                  <a:pt x="202580" y="76920"/>
                </a:lnTo>
                <a:lnTo>
                  <a:pt x="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761099" y="4845193"/>
            <a:ext cx="203200" cy="151765"/>
          </a:xfrm>
          <a:custGeom>
            <a:avLst/>
            <a:gdLst/>
            <a:ahLst/>
            <a:cxnLst/>
            <a:rect l="l" t="t" r="r" b="b"/>
            <a:pathLst>
              <a:path w="203200" h="151764">
                <a:moveTo>
                  <a:pt x="202577" y="76920"/>
                </a:moveTo>
                <a:lnTo>
                  <a:pt x="833" y="0"/>
                </a:lnTo>
                <a:lnTo>
                  <a:pt x="0" y="151619"/>
                </a:lnTo>
                <a:lnTo>
                  <a:pt x="202577" y="76920"/>
                </a:lnTo>
                <a:close/>
              </a:path>
            </a:pathLst>
          </a:custGeom>
          <a:ln w="252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176736" y="4428066"/>
            <a:ext cx="733425" cy="379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spc="35">
                <a:latin typeface="Nirmala UI"/>
                <a:cs typeface="Nirmala UI"/>
              </a:rPr>
              <a:t>᧛ݐ</a:t>
            </a:r>
            <a:endParaRPr sz="2750">
              <a:latin typeface="Nirmala UI"/>
              <a:cs typeface="Nirmala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73426" y="3728287"/>
            <a:ext cx="14604" cy="2445385"/>
          </a:xfrm>
          <a:custGeom>
            <a:avLst/>
            <a:gdLst/>
            <a:ahLst/>
            <a:cxnLst/>
            <a:rect l="l" t="t" r="r" b="b"/>
            <a:pathLst>
              <a:path w="14604" h="2445385">
                <a:moveTo>
                  <a:pt x="14381" y="0"/>
                </a:moveTo>
                <a:lnTo>
                  <a:pt x="0" y="2444911"/>
                </a:lnTo>
              </a:path>
            </a:pathLst>
          </a:custGeom>
          <a:ln w="50540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测试执</a:t>
            </a:r>
            <a:r>
              <a:rPr dirty="0" spc="114"/>
              <a:t>行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7467" y="5666282"/>
            <a:ext cx="5742940" cy="1303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500">
                <a:solidFill>
                  <a:srgbClr val="7F7F7F"/>
                </a:solidFill>
                <a:latin typeface="宋体"/>
                <a:cs typeface="宋体"/>
              </a:rPr>
              <a:t>在正式执行测试用例之前，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会</a:t>
            </a:r>
            <a:r>
              <a:rPr dirty="0" sz="2950" spc="-98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950" spc="500">
                <a:solidFill>
                  <a:srgbClr val="7F7F7F"/>
                </a:solidFill>
                <a:latin typeface="宋体"/>
                <a:cs typeface="宋体"/>
              </a:rPr>
              <a:t>先进行一波参数替换的动作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。</a:t>
            </a:r>
            <a:r>
              <a:rPr dirty="0" sz="2950" spc="-98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8446" y="139985"/>
            <a:ext cx="13653374" cy="1114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前后置动</a:t>
            </a:r>
            <a:r>
              <a:rPr dirty="0" spc="114"/>
              <a:t>作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7467" y="5498748"/>
            <a:ext cx="5744210" cy="2428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715">
              <a:lnSpc>
                <a:spcPct val="1491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“前后置动作”的概念就比较好 理解了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：</a:t>
            </a:r>
            <a:endParaRPr sz="2950">
              <a:latin typeface="宋体"/>
              <a:cs typeface="宋体"/>
            </a:endParaRPr>
          </a:p>
          <a:p>
            <a:pPr marL="13970" marR="5080">
              <a:lnSpc>
                <a:spcPts val="5360"/>
              </a:lnSpc>
              <a:spcBef>
                <a:spcPts val="440"/>
              </a:spcBef>
            </a:pPr>
            <a:r>
              <a:rPr dirty="0" sz="2950" spc="254" b="1">
                <a:solidFill>
                  <a:srgbClr val="FF7040"/>
                </a:solidFill>
                <a:latin typeface="Microsoft JhengHei UI"/>
                <a:cs typeface="Microsoft JhengHei UI"/>
              </a:rPr>
              <a:t>在接口请求之前（或之后），执 行一些操作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6956" y="36851"/>
            <a:ext cx="13653374" cy="1114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测试执</a:t>
            </a:r>
            <a:r>
              <a:rPr dirty="0" spc="114"/>
              <a:t>行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7467" y="4041203"/>
            <a:ext cx="5834380" cy="5146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96520">
              <a:lnSpc>
                <a:spcPct val="1502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这部分就没什么好说的了，就是 通过接口请求的参数，请求对应 的接口，拿到返回结果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。</a:t>
            </a:r>
            <a:endParaRPr sz="295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50600"/>
              </a:lnSpc>
              <a:spcBef>
                <a:spcPts val="2050"/>
              </a:spcBef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这里</a:t>
            </a:r>
            <a:r>
              <a:rPr dirty="0" sz="2950" spc="575">
                <a:solidFill>
                  <a:srgbClr val="7F7F7F"/>
                </a:solidFill>
                <a:latin typeface="宋体"/>
                <a:cs typeface="宋体"/>
              </a:rPr>
              <a:t>Le</a:t>
            </a:r>
            <a:r>
              <a:rPr dirty="0" sz="2950" spc="585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2950" spc="625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为了统一各种类型的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 接口结果，方便处理，都将返回 结果保存为</a:t>
            </a:r>
            <a:r>
              <a:rPr dirty="0" sz="2950" spc="345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2950" spc="335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2950" spc="45">
                <a:solidFill>
                  <a:srgbClr val="7F7F7F"/>
                </a:solidFill>
                <a:latin typeface="宋体"/>
                <a:cs typeface="宋体"/>
              </a:rPr>
              <a:t>r</a:t>
            </a:r>
            <a:r>
              <a:rPr dirty="0" sz="2950" spc="4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3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2950" spc="675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类型，也方便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 了有新的接口类型的接入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50725" y="25130"/>
            <a:ext cx="13653374" cy="1114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检查点校</a:t>
            </a:r>
            <a:r>
              <a:rPr dirty="0" spc="114"/>
              <a:t>验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7467" y="4719716"/>
            <a:ext cx="5334635" cy="3795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9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检查点部分是一条自动化测试 用例的精髓，一条自动化测试 用例是否能真正的发挥它的测 试功能，就是看</a:t>
            </a:r>
            <a:r>
              <a:rPr dirty="0" sz="2950" spc="1055">
                <a:solidFill>
                  <a:srgbClr val="7F7F7F"/>
                </a:solidFill>
                <a:latin typeface="宋体"/>
                <a:cs typeface="宋体"/>
              </a:rPr>
              <a:t>QA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对这条测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 试用例的检查点编写是否做了 良好设计。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29979" y="67014"/>
            <a:ext cx="13653374" cy="1114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检查点校</a:t>
            </a:r>
            <a:r>
              <a:rPr dirty="0" spc="114"/>
              <a:t>验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47106" y="3249255"/>
            <a:ext cx="2853055" cy="591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330"/>
              </a:lnSpc>
            </a:pPr>
            <a:r>
              <a:rPr dirty="0" sz="4450">
                <a:solidFill>
                  <a:srgbClr val="00CDC1"/>
                </a:solidFill>
                <a:latin typeface="宋体"/>
                <a:cs typeface="宋体"/>
              </a:rPr>
              <a:t>异常检查点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1678" y="5280607"/>
            <a:ext cx="3418204" cy="591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330"/>
              </a:lnSpc>
            </a:pPr>
            <a:r>
              <a:rPr dirty="0" sz="4450">
                <a:solidFill>
                  <a:srgbClr val="00CDC1"/>
                </a:solidFill>
                <a:latin typeface="宋体"/>
                <a:cs typeface="宋体"/>
              </a:rPr>
              <a:t>不为空检查点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678" y="7322429"/>
            <a:ext cx="3418204" cy="1271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565150">
              <a:lnSpc>
                <a:spcPct val="100400"/>
              </a:lnSpc>
            </a:pPr>
            <a:r>
              <a:rPr dirty="0" sz="4450">
                <a:solidFill>
                  <a:srgbClr val="00CDC1"/>
                </a:solidFill>
                <a:latin typeface="宋体"/>
                <a:cs typeface="宋体"/>
              </a:rPr>
              <a:t>包含检查点 不包含检查点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0823" y="10034389"/>
            <a:ext cx="4549140" cy="591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330"/>
              </a:lnSpc>
            </a:pPr>
            <a:r>
              <a:rPr dirty="0" sz="4450">
                <a:solidFill>
                  <a:srgbClr val="00CDC1"/>
                </a:solidFill>
                <a:latin typeface="宋体"/>
                <a:cs typeface="宋体"/>
              </a:rPr>
              <a:t>数据库参数检查点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53649" y="5293368"/>
            <a:ext cx="13448030" cy="1198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9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字面意思，当出现””、”</a:t>
            </a:r>
            <a:r>
              <a:rPr dirty="0" sz="3300" spc="-5">
                <a:solidFill>
                  <a:srgbClr val="7F7F7F"/>
                </a:solidFill>
                <a:latin typeface="宋体"/>
                <a:cs typeface="宋体"/>
              </a:rPr>
              <a:t>[]</a:t>
            </a:r>
            <a:r>
              <a:rPr dirty="0" sz="3300" spc="-265">
                <a:solidFill>
                  <a:srgbClr val="7F7F7F"/>
                </a:solidFill>
                <a:latin typeface="宋体"/>
                <a:cs typeface="宋体"/>
              </a:rPr>
              <a:t>”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、”</a:t>
            </a:r>
            <a:r>
              <a:rPr dirty="0" sz="3300" spc="-95">
                <a:solidFill>
                  <a:srgbClr val="7F7F7F"/>
                </a:solidFill>
                <a:latin typeface="宋体"/>
                <a:cs typeface="宋体"/>
              </a:rPr>
              <a:t>{}”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、</a:t>
            </a:r>
            <a:r>
              <a:rPr dirty="0" sz="3300" spc="210">
                <a:solidFill>
                  <a:srgbClr val="7F7F7F"/>
                </a:solidFill>
                <a:latin typeface="宋体"/>
                <a:cs typeface="宋体"/>
              </a:rPr>
              <a:t>nu</a:t>
            </a:r>
            <a:r>
              <a:rPr dirty="0" sz="3300" spc="200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3300" spc="-885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3300" spc="-5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这样的的结果，都会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 报错。也可以根据自己用例的实际情况关闭</a:t>
            </a:r>
            <a:r>
              <a:rPr dirty="0" sz="3300" spc="-5">
                <a:solidFill>
                  <a:srgbClr val="7F7F7F"/>
                </a:solidFill>
                <a:latin typeface="宋体"/>
                <a:cs typeface="宋体"/>
              </a:rPr>
              <a:t>。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53649" y="3279369"/>
            <a:ext cx="10800080" cy="1198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当返回结果为异常时，则会报错。</a:t>
            </a:r>
            <a:endParaRPr sz="33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但是有时候为了做异常测试，可以将这个检查点关掉</a:t>
            </a:r>
            <a:r>
              <a:rPr dirty="0" sz="3300" spc="-5">
                <a:solidFill>
                  <a:srgbClr val="7F7F7F"/>
                </a:solidFill>
                <a:latin typeface="宋体"/>
                <a:cs typeface="宋体"/>
              </a:rPr>
              <a:t>。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53649" y="7357931"/>
            <a:ext cx="13533119" cy="195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9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“包含”和“不包含”检查点是将接口的返回结果作为一个</a:t>
            </a:r>
            <a:r>
              <a:rPr dirty="0" sz="3300" spc="335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300" spc="330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300" spc="15">
                <a:solidFill>
                  <a:srgbClr val="7F7F7F"/>
                </a:solidFill>
                <a:latin typeface="宋体"/>
                <a:cs typeface="宋体"/>
              </a:rPr>
              <a:t>r</a:t>
            </a:r>
            <a:r>
              <a:rPr dirty="0" sz="3300" spc="0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3300" spc="1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459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3300" spc="459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类型来看，检查所有返回内容中是否“包含”或“不包含”指定的内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容</a:t>
            </a:r>
            <a:r>
              <a:rPr dirty="0" sz="3300" spc="-5">
                <a:solidFill>
                  <a:srgbClr val="7F7F7F"/>
                </a:solidFill>
                <a:latin typeface="宋体"/>
                <a:cs typeface="宋体"/>
              </a:rPr>
              <a:t>。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53649" y="10012799"/>
            <a:ext cx="227711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字面意思。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6250" y="4582625"/>
            <a:ext cx="6512559" cy="439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02030" algn="l"/>
              </a:tabLst>
            </a:pPr>
            <a:r>
              <a:rPr dirty="0" sz="5900" spc="1380">
                <a:solidFill>
                  <a:srgbClr val="FF7040"/>
                </a:solidFill>
                <a:latin typeface="Arial"/>
                <a:cs typeface="Arial"/>
              </a:rPr>
              <a:t>ü</a:t>
            </a:r>
            <a:r>
              <a:rPr dirty="0" sz="5900" spc="1380">
                <a:solidFill>
                  <a:srgbClr val="FF7040"/>
                </a:solidFill>
                <a:latin typeface="Arial"/>
                <a:cs typeface="Arial"/>
              </a:rPr>
              <a:t>	</a:t>
            </a:r>
            <a:r>
              <a:rPr dirty="0" sz="5750" spc="425" b="1">
                <a:solidFill>
                  <a:srgbClr val="FF7040"/>
                </a:solidFill>
                <a:latin typeface="Microsoft JhengHei UI"/>
                <a:cs typeface="Microsoft JhengHei UI"/>
              </a:rPr>
              <a:t>低投入，高产</a:t>
            </a:r>
            <a:r>
              <a:rPr dirty="0" sz="5750" spc="185" b="1">
                <a:solidFill>
                  <a:srgbClr val="FF7040"/>
                </a:solidFill>
                <a:latin typeface="Microsoft JhengHei UI"/>
                <a:cs typeface="Microsoft JhengHei UI"/>
              </a:rPr>
              <a:t>出</a:t>
            </a:r>
            <a:endParaRPr sz="57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6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002030" algn="l"/>
              </a:tabLst>
            </a:pPr>
            <a:r>
              <a:rPr dirty="0" sz="5900" spc="1380">
                <a:solidFill>
                  <a:srgbClr val="00CDC1"/>
                </a:solidFill>
                <a:latin typeface="Arial"/>
                <a:cs typeface="Arial"/>
              </a:rPr>
              <a:t>ü</a:t>
            </a:r>
            <a:r>
              <a:rPr dirty="0" sz="5900" spc="1380">
                <a:solidFill>
                  <a:srgbClr val="00CDC1"/>
                </a:solidFill>
                <a:latin typeface="Arial"/>
                <a:cs typeface="Arial"/>
              </a:rPr>
              <a:t>	</a:t>
            </a:r>
            <a:r>
              <a:rPr dirty="0" sz="5750" spc="425" b="1">
                <a:solidFill>
                  <a:srgbClr val="00CDC1"/>
                </a:solidFill>
                <a:latin typeface="Microsoft JhengHei UI"/>
                <a:cs typeface="Microsoft JhengHei UI"/>
              </a:rPr>
              <a:t>容易实现自动化</a:t>
            </a:r>
            <a:endParaRPr sz="57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6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002030" algn="l"/>
              </a:tabLst>
            </a:pPr>
            <a:r>
              <a:rPr dirty="0" sz="5900" spc="1380">
                <a:solidFill>
                  <a:srgbClr val="FF7040"/>
                </a:solidFill>
                <a:latin typeface="Arial"/>
                <a:cs typeface="Arial"/>
              </a:rPr>
              <a:t>ü</a:t>
            </a:r>
            <a:r>
              <a:rPr dirty="0" sz="5900" spc="1380">
                <a:solidFill>
                  <a:srgbClr val="FF7040"/>
                </a:solidFill>
                <a:latin typeface="Arial"/>
                <a:cs typeface="Arial"/>
              </a:rPr>
              <a:t>	</a:t>
            </a:r>
            <a:r>
              <a:rPr dirty="0" sz="5750" spc="425" b="1">
                <a:solidFill>
                  <a:srgbClr val="FF7040"/>
                </a:solidFill>
                <a:latin typeface="Microsoft JhengHei UI"/>
                <a:cs typeface="Microsoft JhengHei UI"/>
              </a:rPr>
              <a:t>比较稳定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接口自动化概</a:t>
            </a:r>
            <a:r>
              <a:rPr dirty="0" spc="114"/>
              <a:t>述</a:t>
            </a:r>
            <a:r>
              <a:rPr dirty="0" spc="-635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51848" y="1583474"/>
            <a:ext cx="821690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概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述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检查点校</a:t>
            </a:r>
            <a:r>
              <a:rPr dirty="0" spc="114"/>
              <a:t>验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42283" y="4195079"/>
            <a:ext cx="11891645" cy="1200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这是我在</a:t>
            </a:r>
            <a:r>
              <a:rPr dirty="0" sz="3300" spc="560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3300" spc="550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300" spc="700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3300" spc="66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上设计的最具有特色的一种检查点类型</a:t>
            </a:r>
            <a:r>
              <a:rPr dirty="0" sz="3300" spc="-5">
                <a:solidFill>
                  <a:srgbClr val="7F7F7F"/>
                </a:solidFill>
                <a:latin typeface="宋体"/>
                <a:cs typeface="宋体"/>
              </a:rPr>
              <a:t>。</a:t>
            </a:r>
            <a:endParaRPr sz="33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dirty="0" sz="3300" spc="320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3300" spc="310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300" spc="65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300" spc="62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775">
                <a:solidFill>
                  <a:srgbClr val="7F7F7F"/>
                </a:solidFill>
                <a:latin typeface="宋体"/>
                <a:cs typeface="宋体"/>
              </a:rPr>
              <a:t>P</a:t>
            </a:r>
            <a:r>
              <a:rPr dirty="0" sz="3300" spc="484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300" spc="-120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300" spc="620">
                <a:solidFill>
                  <a:srgbClr val="7F7F7F"/>
                </a:solidFill>
                <a:latin typeface="宋体"/>
                <a:cs typeface="宋体"/>
              </a:rPr>
              <a:t>h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检查点基本的写法是：</a:t>
            </a:r>
            <a:r>
              <a:rPr dirty="0" sz="3400" spc="-315">
                <a:solidFill>
                  <a:srgbClr val="FF7040"/>
                </a:solidFill>
                <a:latin typeface="宋体"/>
                <a:cs typeface="宋体"/>
              </a:rPr>
              <a:t>{</a:t>
            </a:r>
            <a:r>
              <a:rPr dirty="0" sz="3400" spc="270">
                <a:solidFill>
                  <a:srgbClr val="FF7040"/>
                </a:solidFill>
                <a:latin typeface="宋体"/>
                <a:cs typeface="宋体"/>
              </a:rPr>
              <a:t>J</a:t>
            </a:r>
            <a:r>
              <a:rPr dirty="0" sz="3400" spc="260">
                <a:solidFill>
                  <a:srgbClr val="FF7040"/>
                </a:solidFill>
                <a:latin typeface="宋体"/>
                <a:cs typeface="宋体"/>
              </a:rPr>
              <a:t>s</a:t>
            </a:r>
            <a:r>
              <a:rPr dirty="0" sz="3400" spc="600">
                <a:solidFill>
                  <a:srgbClr val="FF7040"/>
                </a:solidFill>
                <a:latin typeface="宋体"/>
                <a:cs typeface="宋体"/>
              </a:rPr>
              <a:t>o</a:t>
            </a:r>
            <a:r>
              <a:rPr dirty="0" sz="3400" spc="575">
                <a:solidFill>
                  <a:srgbClr val="FF7040"/>
                </a:solidFill>
                <a:latin typeface="宋体"/>
                <a:cs typeface="宋体"/>
              </a:rPr>
              <a:t>n</a:t>
            </a:r>
            <a:r>
              <a:rPr dirty="0" sz="3400" spc="725">
                <a:solidFill>
                  <a:srgbClr val="FF7040"/>
                </a:solidFill>
                <a:latin typeface="宋体"/>
                <a:cs typeface="宋体"/>
              </a:rPr>
              <a:t>P</a:t>
            </a:r>
            <a:r>
              <a:rPr dirty="0" sz="3400" spc="434">
                <a:solidFill>
                  <a:srgbClr val="FF7040"/>
                </a:solidFill>
                <a:latin typeface="宋体"/>
                <a:cs typeface="宋体"/>
              </a:rPr>
              <a:t>a</a:t>
            </a:r>
            <a:r>
              <a:rPr dirty="0" sz="3400" spc="-170">
                <a:solidFill>
                  <a:srgbClr val="FF7040"/>
                </a:solidFill>
                <a:latin typeface="宋体"/>
                <a:cs typeface="宋体"/>
              </a:rPr>
              <a:t>t</a:t>
            </a:r>
            <a:r>
              <a:rPr dirty="0" sz="3400" spc="575">
                <a:solidFill>
                  <a:srgbClr val="FF7040"/>
                </a:solidFill>
                <a:latin typeface="宋体"/>
                <a:cs typeface="宋体"/>
              </a:rPr>
              <a:t>h</a:t>
            </a:r>
            <a:r>
              <a:rPr dirty="0" sz="3400" spc="135">
                <a:solidFill>
                  <a:srgbClr val="FF7040"/>
                </a:solidFill>
                <a:latin typeface="宋体"/>
                <a:cs typeface="宋体"/>
              </a:rPr>
              <a:t>语法</a:t>
            </a:r>
            <a:r>
              <a:rPr dirty="0" sz="3400" spc="360">
                <a:solidFill>
                  <a:srgbClr val="FF7040"/>
                </a:solidFill>
                <a:latin typeface="宋体"/>
                <a:cs typeface="宋体"/>
              </a:rPr>
              <a:t>}==</a:t>
            </a:r>
            <a:r>
              <a:rPr dirty="0" sz="3400" spc="25">
                <a:solidFill>
                  <a:srgbClr val="FF7040"/>
                </a:solidFill>
                <a:latin typeface="宋体"/>
                <a:cs typeface="宋体"/>
              </a:rPr>
              <a:t>va</a:t>
            </a:r>
            <a:r>
              <a:rPr dirty="0" sz="3400" spc="25">
                <a:solidFill>
                  <a:srgbClr val="FF7040"/>
                </a:solidFill>
                <a:latin typeface="宋体"/>
                <a:cs typeface="宋体"/>
              </a:rPr>
              <a:t>l</a:t>
            </a:r>
            <a:r>
              <a:rPr dirty="0" sz="3400" spc="585">
                <a:solidFill>
                  <a:srgbClr val="FF7040"/>
                </a:solidFill>
                <a:latin typeface="宋体"/>
                <a:cs typeface="宋体"/>
              </a:rPr>
              <a:t>u</a:t>
            </a:r>
            <a:r>
              <a:rPr dirty="0" sz="3400" spc="235">
                <a:solidFill>
                  <a:srgbClr val="FF7040"/>
                </a:solidFill>
                <a:latin typeface="宋体"/>
                <a:cs typeface="宋体"/>
              </a:rPr>
              <a:t>e</a:t>
            </a:r>
            <a:endParaRPr sz="3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2283" y="6456790"/>
            <a:ext cx="1146619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主要是针对返回结果类型为</a:t>
            </a:r>
            <a:r>
              <a:rPr dirty="0" sz="3300" spc="320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3300" spc="310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300" spc="65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300" spc="62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格式的数据进行的检查。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2283" y="8718501"/>
            <a:ext cx="13542644" cy="467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具体的</a:t>
            </a:r>
            <a:r>
              <a:rPr dirty="0" sz="3300" spc="320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3300" spc="310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300" spc="65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300" spc="62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775">
                <a:solidFill>
                  <a:srgbClr val="7F7F7F"/>
                </a:solidFill>
                <a:latin typeface="宋体"/>
                <a:cs typeface="宋体"/>
              </a:rPr>
              <a:t>P</a:t>
            </a:r>
            <a:r>
              <a:rPr dirty="0" sz="3300" spc="484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300" spc="-120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300" spc="620">
                <a:solidFill>
                  <a:srgbClr val="7F7F7F"/>
                </a:solidFill>
                <a:latin typeface="宋体"/>
                <a:cs typeface="宋体"/>
              </a:rPr>
              <a:t>h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语法可以参考</a:t>
            </a:r>
            <a:r>
              <a:rPr dirty="0" sz="3300" spc="-860">
                <a:solidFill>
                  <a:srgbClr val="7F7F7F"/>
                </a:solidFill>
                <a:latin typeface="宋体"/>
                <a:cs typeface="宋体"/>
              </a:rPr>
              <a:t>:</a:t>
            </a:r>
            <a:r>
              <a:rPr dirty="0" sz="3300" spc="-5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tt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s: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//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hub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co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so</a:t>
            </a:r>
            <a:r>
              <a:rPr dirty="0" sz="3300" spc="-10" u="sng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pa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Jso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dirty="0" sz="3300" spc="-10" u="sng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300" spc="-5" u="sng">
                <a:solidFill>
                  <a:srgbClr val="0000FF"/>
                </a:solidFill>
                <a:latin typeface="Arial"/>
                <a:cs typeface="Arial"/>
              </a:rPr>
              <a:t>h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572" y="4153997"/>
            <a:ext cx="4284980" cy="591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330"/>
              </a:lnSpc>
            </a:pPr>
            <a:r>
              <a:rPr dirty="0" sz="4450" spc="30">
                <a:solidFill>
                  <a:srgbClr val="00CDC1"/>
                </a:solidFill>
                <a:latin typeface="宋体"/>
                <a:cs typeface="宋体"/>
              </a:rPr>
              <a:t>J</a:t>
            </a:r>
            <a:r>
              <a:rPr dirty="0" sz="4450" spc="415">
                <a:solidFill>
                  <a:srgbClr val="00CDC1"/>
                </a:solidFill>
                <a:latin typeface="宋体"/>
                <a:cs typeface="宋体"/>
              </a:rPr>
              <a:t>son</a:t>
            </a:r>
            <a:r>
              <a:rPr dirty="0" sz="4450" spc="525">
                <a:solidFill>
                  <a:srgbClr val="00CDC1"/>
                </a:solidFill>
                <a:latin typeface="宋体"/>
                <a:cs typeface="宋体"/>
              </a:rPr>
              <a:t>P</a:t>
            </a:r>
            <a:r>
              <a:rPr dirty="0" sz="4450" spc="520">
                <a:solidFill>
                  <a:srgbClr val="00CDC1"/>
                </a:solidFill>
                <a:latin typeface="宋体"/>
                <a:cs typeface="宋体"/>
              </a:rPr>
              <a:t>a</a:t>
            </a:r>
            <a:r>
              <a:rPr dirty="0" sz="4450" spc="-484">
                <a:solidFill>
                  <a:srgbClr val="00CDC1"/>
                </a:solidFill>
                <a:latin typeface="宋体"/>
                <a:cs typeface="宋体"/>
              </a:rPr>
              <a:t>t</a:t>
            </a:r>
            <a:r>
              <a:rPr dirty="0" sz="4450" spc="525">
                <a:solidFill>
                  <a:srgbClr val="00CDC1"/>
                </a:solidFill>
                <a:latin typeface="宋体"/>
                <a:cs typeface="宋体"/>
              </a:rPr>
              <a:t>h</a:t>
            </a:r>
            <a:r>
              <a:rPr dirty="0" sz="4450">
                <a:solidFill>
                  <a:srgbClr val="00CDC1"/>
                </a:solidFill>
                <a:latin typeface="宋体"/>
                <a:cs typeface="宋体"/>
              </a:rPr>
              <a:t>检查点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82559" y="2912124"/>
            <a:ext cx="17929860" cy="1198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9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使用</a:t>
            </a:r>
            <a:r>
              <a:rPr dirty="0" sz="3300" spc="320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3300" spc="310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300" spc="65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300" spc="62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775">
                <a:solidFill>
                  <a:srgbClr val="7F7F7F"/>
                </a:solidFill>
                <a:latin typeface="宋体"/>
                <a:cs typeface="宋体"/>
              </a:rPr>
              <a:t>P</a:t>
            </a:r>
            <a:r>
              <a:rPr dirty="0" sz="3300" spc="484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300" spc="-120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300" spc="620">
                <a:solidFill>
                  <a:srgbClr val="7F7F7F"/>
                </a:solidFill>
                <a:latin typeface="宋体"/>
                <a:cs typeface="宋体"/>
              </a:rPr>
              <a:t>h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可以很容易的获取到返回的</a:t>
            </a:r>
            <a:r>
              <a:rPr dirty="0" sz="3300" spc="155">
                <a:solidFill>
                  <a:srgbClr val="7F7F7F"/>
                </a:solidFill>
                <a:latin typeface="宋体"/>
                <a:cs typeface="宋体"/>
              </a:rPr>
              <a:t>jso</a:t>
            </a:r>
            <a:r>
              <a:rPr dirty="0" sz="3300" spc="63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结果中，执行的</a:t>
            </a:r>
            <a:r>
              <a:rPr dirty="0" sz="3300" spc="505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3300" spc="500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300" spc="420">
                <a:solidFill>
                  <a:srgbClr val="7F7F7F"/>
                </a:solidFill>
                <a:latin typeface="宋体"/>
                <a:cs typeface="宋体"/>
              </a:rPr>
              <a:t>y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对应的值，然后进行细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 致的校验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检查</a:t>
            </a:r>
            <a:r>
              <a:rPr dirty="0" spc="605"/>
              <a:t>点</a:t>
            </a:r>
            <a:r>
              <a:rPr dirty="0" spc="600"/>
              <a:t>校验</a:t>
            </a:r>
            <a:r>
              <a:rPr dirty="0" spc="-305"/>
              <a:t>-</a:t>
            </a:r>
            <a:r>
              <a:rPr dirty="0" spc="-635"/>
              <a:t> </a:t>
            </a:r>
            <a:r>
              <a:rPr dirty="0" spc="725"/>
              <a:t>Js</a:t>
            </a:r>
            <a:r>
              <a:rPr dirty="0" spc="825"/>
              <a:t>o</a:t>
            </a:r>
            <a:r>
              <a:rPr dirty="0" spc="35"/>
              <a:t>n</a:t>
            </a:r>
            <a:r>
              <a:rPr dirty="0" spc="-635"/>
              <a:t> </a:t>
            </a:r>
            <a:r>
              <a:rPr dirty="0" spc="605"/>
              <a:t>Pat</a:t>
            </a:r>
            <a:r>
              <a:rPr dirty="0" spc="625"/>
              <a:t>h</a:t>
            </a:r>
            <a:r>
              <a:rPr dirty="0" spc="600"/>
              <a:t>检查</a:t>
            </a:r>
            <a:r>
              <a:rPr dirty="0" spc="114"/>
              <a:t>点</a:t>
            </a:r>
            <a:r>
              <a:rPr dirty="0" spc="-635"/>
              <a:t> </a:t>
            </a:r>
          </a:p>
        </p:txBody>
      </p:sp>
      <p:sp>
        <p:nvSpPr>
          <p:cNvPr id="7" name="object 7"/>
          <p:cNvSpPr/>
          <p:nvPr/>
        </p:nvSpPr>
        <p:spPr>
          <a:xfrm>
            <a:off x="806397" y="7040138"/>
            <a:ext cx="3342431" cy="344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17906" y="7063509"/>
            <a:ext cx="79375" cy="348615"/>
          </a:xfrm>
          <a:custGeom>
            <a:avLst/>
            <a:gdLst/>
            <a:ahLst/>
            <a:cxnLst/>
            <a:rect l="l" t="t" r="r" b="b"/>
            <a:pathLst>
              <a:path w="79375" h="348615">
                <a:moveTo>
                  <a:pt x="55317" y="0"/>
                </a:moveTo>
                <a:lnTo>
                  <a:pt x="33087" y="36841"/>
                </a:lnTo>
                <a:lnTo>
                  <a:pt x="14573" y="81885"/>
                </a:lnTo>
                <a:lnTo>
                  <a:pt x="5007" y="120356"/>
                </a:lnTo>
                <a:lnTo>
                  <a:pt x="0" y="168389"/>
                </a:lnTo>
                <a:lnTo>
                  <a:pt x="191" y="183270"/>
                </a:lnTo>
                <a:lnTo>
                  <a:pt x="3436" y="223401"/>
                </a:lnTo>
                <a:lnTo>
                  <a:pt x="13814" y="269647"/>
                </a:lnTo>
                <a:lnTo>
                  <a:pt x="32061" y="314212"/>
                </a:lnTo>
                <a:lnTo>
                  <a:pt x="52310" y="348560"/>
                </a:lnTo>
                <a:lnTo>
                  <a:pt x="79065" y="338125"/>
                </a:lnTo>
                <a:lnTo>
                  <a:pt x="70415" y="324540"/>
                </a:lnTo>
                <a:lnTo>
                  <a:pt x="63227" y="312520"/>
                </a:lnTo>
                <a:lnTo>
                  <a:pt x="43950" y="269978"/>
                </a:lnTo>
                <a:lnTo>
                  <a:pt x="33638" y="230272"/>
                </a:lnTo>
                <a:lnTo>
                  <a:pt x="28602" y="181982"/>
                </a:lnTo>
                <a:lnTo>
                  <a:pt x="28824" y="167682"/>
                </a:lnTo>
                <a:lnTo>
                  <a:pt x="32442" y="128723"/>
                </a:lnTo>
                <a:lnTo>
                  <a:pt x="44536" y="81650"/>
                </a:lnTo>
                <a:lnTo>
                  <a:pt x="64302" y="38846"/>
                </a:lnTo>
                <a:lnTo>
                  <a:pt x="71491" y="26936"/>
                </a:lnTo>
                <a:lnTo>
                  <a:pt x="55317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54150" y="721315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323" y="0"/>
                </a:lnTo>
              </a:path>
            </a:pathLst>
          </a:custGeom>
          <a:ln w="25632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54150" y="7289303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323" y="0"/>
                </a:lnTo>
              </a:path>
            </a:pathLst>
          </a:custGeom>
          <a:ln w="25632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01525" y="721315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323" y="0"/>
                </a:lnTo>
              </a:path>
            </a:pathLst>
          </a:custGeom>
          <a:ln w="25632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01525" y="7289303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323" y="0"/>
                </a:lnTo>
              </a:path>
            </a:pathLst>
          </a:custGeom>
          <a:ln w="25632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39475" y="7068187"/>
            <a:ext cx="79375" cy="348615"/>
          </a:xfrm>
          <a:custGeom>
            <a:avLst/>
            <a:gdLst/>
            <a:ahLst/>
            <a:cxnLst/>
            <a:rect l="l" t="t" r="r" b="b"/>
            <a:pathLst>
              <a:path w="79375" h="348615">
                <a:moveTo>
                  <a:pt x="26777" y="0"/>
                </a:moveTo>
                <a:lnTo>
                  <a:pt x="0" y="10400"/>
                </a:lnTo>
                <a:lnTo>
                  <a:pt x="8649" y="23986"/>
                </a:lnTo>
                <a:lnTo>
                  <a:pt x="15838" y="36005"/>
                </a:lnTo>
                <a:lnTo>
                  <a:pt x="35114" y="78548"/>
                </a:lnTo>
                <a:lnTo>
                  <a:pt x="45455" y="118157"/>
                </a:lnTo>
                <a:lnTo>
                  <a:pt x="50467" y="166440"/>
                </a:lnTo>
                <a:lnTo>
                  <a:pt x="50244" y="180762"/>
                </a:lnTo>
                <a:lnTo>
                  <a:pt x="46631" y="219739"/>
                </a:lnTo>
                <a:lnTo>
                  <a:pt x="34549" y="266809"/>
                </a:lnTo>
                <a:lnTo>
                  <a:pt x="14797" y="309619"/>
                </a:lnTo>
                <a:lnTo>
                  <a:pt x="7622" y="321512"/>
                </a:lnTo>
                <a:lnTo>
                  <a:pt x="23747" y="348526"/>
                </a:lnTo>
                <a:lnTo>
                  <a:pt x="45912" y="311776"/>
                </a:lnTo>
                <a:lnTo>
                  <a:pt x="64515" y="266589"/>
                </a:lnTo>
                <a:lnTo>
                  <a:pt x="74162" y="228155"/>
                </a:lnTo>
                <a:lnTo>
                  <a:pt x="79063" y="180177"/>
                </a:lnTo>
                <a:lnTo>
                  <a:pt x="78887" y="165220"/>
                </a:lnTo>
                <a:lnTo>
                  <a:pt x="75788" y="125000"/>
                </a:lnTo>
                <a:lnTo>
                  <a:pt x="65412" y="78838"/>
                </a:lnTo>
                <a:lnTo>
                  <a:pt x="47027" y="34325"/>
                </a:lnTo>
                <a:lnTo>
                  <a:pt x="34581" y="12415"/>
                </a:lnTo>
                <a:lnTo>
                  <a:pt x="26777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92005" y="7287468"/>
            <a:ext cx="95885" cy="85725"/>
          </a:xfrm>
          <a:custGeom>
            <a:avLst/>
            <a:gdLst/>
            <a:ahLst/>
            <a:cxnLst/>
            <a:rect l="l" t="t" r="r" b="b"/>
            <a:pathLst>
              <a:path w="95885" h="85725">
                <a:moveTo>
                  <a:pt x="26576" y="0"/>
                </a:moveTo>
                <a:lnTo>
                  <a:pt x="0" y="12013"/>
                </a:lnTo>
                <a:lnTo>
                  <a:pt x="9485" y="20084"/>
                </a:lnTo>
                <a:lnTo>
                  <a:pt x="18543" y="28283"/>
                </a:lnTo>
                <a:lnTo>
                  <a:pt x="52074" y="64345"/>
                </a:lnTo>
                <a:lnTo>
                  <a:pt x="68316" y="85718"/>
                </a:lnTo>
                <a:lnTo>
                  <a:pt x="95368" y="74210"/>
                </a:lnTo>
                <a:lnTo>
                  <a:pt x="70315" y="42578"/>
                </a:lnTo>
                <a:lnTo>
                  <a:pt x="36299" y="8311"/>
                </a:lnTo>
                <a:lnTo>
                  <a:pt x="26576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61485" y="7040138"/>
            <a:ext cx="1085215" cy="344170"/>
          </a:xfrm>
          <a:custGeom>
            <a:avLst/>
            <a:gdLst/>
            <a:ahLst/>
            <a:cxnLst/>
            <a:rect l="l" t="t" r="r" b="b"/>
            <a:pathLst>
              <a:path w="1085215" h="344170">
                <a:moveTo>
                  <a:pt x="173708" y="128960"/>
                </a:moveTo>
                <a:lnTo>
                  <a:pt x="146287" y="128960"/>
                </a:lnTo>
                <a:lnTo>
                  <a:pt x="147603" y="139905"/>
                </a:lnTo>
                <a:lnTo>
                  <a:pt x="147697" y="141050"/>
                </a:lnTo>
                <a:lnTo>
                  <a:pt x="147907" y="147578"/>
                </a:lnTo>
                <a:lnTo>
                  <a:pt x="148003" y="306095"/>
                </a:lnTo>
                <a:lnTo>
                  <a:pt x="147768" y="316136"/>
                </a:lnTo>
                <a:lnTo>
                  <a:pt x="146941" y="329012"/>
                </a:lnTo>
                <a:lnTo>
                  <a:pt x="145729" y="341289"/>
                </a:lnTo>
                <a:lnTo>
                  <a:pt x="176345" y="343780"/>
                </a:lnTo>
                <a:lnTo>
                  <a:pt x="174903" y="331818"/>
                </a:lnTo>
                <a:lnTo>
                  <a:pt x="174049" y="319461"/>
                </a:lnTo>
                <a:lnTo>
                  <a:pt x="173717" y="306095"/>
                </a:lnTo>
                <a:lnTo>
                  <a:pt x="173708" y="128960"/>
                </a:lnTo>
                <a:close/>
              </a:path>
              <a:path w="1085215" h="344170">
                <a:moveTo>
                  <a:pt x="292446" y="52019"/>
                </a:moveTo>
                <a:lnTo>
                  <a:pt x="168806" y="52019"/>
                </a:lnTo>
                <a:lnTo>
                  <a:pt x="163297" y="62887"/>
                </a:lnTo>
                <a:lnTo>
                  <a:pt x="157341" y="73500"/>
                </a:lnTo>
                <a:lnTo>
                  <a:pt x="128377" y="114513"/>
                </a:lnTo>
                <a:lnTo>
                  <a:pt x="101136" y="144139"/>
                </a:lnTo>
                <a:lnTo>
                  <a:pt x="64001" y="177018"/>
                </a:lnTo>
                <a:lnTo>
                  <a:pt x="23146" y="205688"/>
                </a:lnTo>
                <a:lnTo>
                  <a:pt x="0" y="219341"/>
                </a:lnTo>
                <a:lnTo>
                  <a:pt x="3224" y="233238"/>
                </a:lnTo>
                <a:lnTo>
                  <a:pt x="8423" y="243416"/>
                </a:lnTo>
                <a:lnTo>
                  <a:pt x="21629" y="236246"/>
                </a:lnTo>
                <a:lnTo>
                  <a:pt x="33740" y="229212"/>
                </a:lnTo>
                <a:lnTo>
                  <a:pt x="74303" y="200994"/>
                </a:lnTo>
                <a:lnTo>
                  <a:pt x="106576" y="172333"/>
                </a:lnTo>
                <a:lnTo>
                  <a:pt x="140039" y="136905"/>
                </a:lnTo>
                <a:lnTo>
                  <a:pt x="146287" y="128960"/>
                </a:lnTo>
                <a:lnTo>
                  <a:pt x="173708" y="128960"/>
                </a:lnTo>
                <a:lnTo>
                  <a:pt x="173742" y="94184"/>
                </a:lnTo>
                <a:lnTo>
                  <a:pt x="180930" y="83285"/>
                </a:lnTo>
                <a:lnTo>
                  <a:pt x="186814" y="73409"/>
                </a:lnTo>
                <a:lnTo>
                  <a:pt x="192486" y="62758"/>
                </a:lnTo>
                <a:lnTo>
                  <a:pt x="292446" y="52019"/>
                </a:lnTo>
                <a:close/>
              </a:path>
              <a:path w="1085215" h="344170">
                <a:moveTo>
                  <a:pt x="211000" y="119581"/>
                </a:moveTo>
                <a:lnTo>
                  <a:pt x="190293" y="132310"/>
                </a:lnTo>
                <a:lnTo>
                  <a:pt x="211772" y="148900"/>
                </a:lnTo>
                <a:lnTo>
                  <a:pt x="221112" y="156241"/>
                </a:lnTo>
                <a:lnTo>
                  <a:pt x="277827" y="202701"/>
                </a:lnTo>
                <a:lnTo>
                  <a:pt x="311053" y="231848"/>
                </a:lnTo>
                <a:lnTo>
                  <a:pt x="317880" y="238458"/>
                </a:lnTo>
                <a:lnTo>
                  <a:pt x="341450" y="223532"/>
                </a:lnTo>
                <a:lnTo>
                  <a:pt x="312393" y="198265"/>
                </a:lnTo>
                <a:lnTo>
                  <a:pt x="280886" y="172333"/>
                </a:lnTo>
                <a:lnTo>
                  <a:pt x="249271" y="147578"/>
                </a:lnTo>
                <a:lnTo>
                  <a:pt x="219892" y="125839"/>
                </a:lnTo>
                <a:lnTo>
                  <a:pt x="211000" y="119581"/>
                </a:lnTo>
                <a:close/>
              </a:path>
              <a:path w="1085215" h="344170">
                <a:moveTo>
                  <a:pt x="2995" y="27050"/>
                </a:moveTo>
                <a:lnTo>
                  <a:pt x="686" y="54281"/>
                </a:lnTo>
                <a:lnTo>
                  <a:pt x="12520" y="53100"/>
                </a:lnTo>
                <a:lnTo>
                  <a:pt x="25329" y="52350"/>
                </a:lnTo>
                <a:lnTo>
                  <a:pt x="38583" y="52031"/>
                </a:lnTo>
                <a:lnTo>
                  <a:pt x="331003" y="52019"/>
                </a:lnTo>
                <a:lnTo>
                  <a:pt x="332964" y="29025"/>
                </a:lnTo>
                <a:lnTo>
                  <a:pt x="41397" y="29025"/>
                </a:lnTo>
                <a:lnTo>
                  <a:pt x="27003" y="28805"/>
                </a:lnTo>
                <a:lnTo>
                  <a:pt x="14407" y="28147"/>
                </a:lnTo>
                <a:lnTo>
                  <a:pt x="2995" y="27050"/>
                </a:lnTo>
                <a:close/>
              </a:path>
              <a:path w="1085215" h="344170">
                <a:moveTo>
                  <a:pt x="331003" y="52019"/>
                </a:moveTo>
                <a:lnTo>
                  <a:pt x="292446" y="52019"/>
                </a:lnTo>
                <a:lnTo>
                  <a:pt x="306340" y="52238"/>
                </a:lnTo>
                <a:lnTo>
                  <a:pt x="319135" y="52897"/>
                </a:lnTo>
                <a:lnTo>
                  <a:pt x="330834" y="53994"/>
                </a:lnTo>
                <a:lnTo>
                  <a:pt x="331003" y="52019"/>
                </a:lnTo>
                <a:close/>
              </a:path>
              <a:path w="1085215" h="344170">
                <a:moveTo>
                  <a:pt x="333157" y="26763"/>
                </a:moveTo>
                <a:lnTo>
                  <a:pt x="322569" y="27944"/>
                </a:lnTo>
                <a:lnTo>
                  <a:pt x="310470" y="28693"/>
                </a:lnTo>
                <a:lnTo>
                  <a:pt x="295995" y="29012"/>
                </a:lnTo>
                <a:lnTo>
                  <a:pt x="41397" y="29025"/>
                </a:lnTo>
                <a:lnTo>
                  <a:pt x="332964" y="29025"/>
                </a:lnTo>
                <a:lnTo>
                  <a:pt x="333157" y="26763"/>
                </a:lnTo>
                <a:close/>
              </a:path>
              <a:path w="1085215" h="344170">
                <a:moveTo>
                  <a:pt x="548265" y="318288"/>
                </a:moveTo>
                <a:lnTo>
                  <a:pt x="540858" y="325309"/>
                </a:lnTo>
                <a:lnTo>
                  <a:pt x="542743" y="330586"/>
                </a:lnTo>
                <a:lnTo>
                  <a:pt x="544250" y="340764"/>
                </a:lnTo>
                <a:lnTo>
                  <a:pt x="557649" y="341408"/>
                </a:lnTo>
                <a:lnTo>
                  <a:pt x="570170" y="341784"/>
                </a:lnTo>
                <a:lnTo>
                  <a:pt x="594785" y="341116"/>
                </a:lnTo>
                <a:lnTo>
                  <a:pt x="611338" y="338612"/>
                </a:lnTo>
                <a:lnTo>
                  <a:pt x="621322" y="333721"/>
                </a:lnTo>
                <a:lnTo>
                  <a:pt x="626231" y="325893"/>
                </a:lnTo>
                <a:lnTo>
                  <a:pt x="626918" y="320032"/>
                </a:lnTo>
                <a:lnTo>
                  <a:pt x="586092" y="320032"/>
                </a:lnTo>
                <a:lnTo>
                  <a:pt x="572620" y="319865"/>
                </a:lnTo>
                <a:lnTo>
                  <a:pt x="560372" y="319310"/>
                </a:lnTo>
                <a:lnTo>
                  <a:pt x="548265" y="318288"/>
                </a:lnTo>
                <a:close/>
              </a:path>
              <a:path w="1085215" h="344170">
                <a:moveTo>
                  <a:pt x="469033" y="255131"/>
                </a:moveTo>
                <a:lnTo>
                  <a:pt x="449635" y="269143"/>
                </a:lnTo>
                <a:lnTo>
                  <a:pt x="461234" y="277778"/>
                </a:lnTo>
                <a:lnTo>
                  <a:pt x="470578" y="285174"/>
                </a:lnTo>
                <a:lnTo>
                  <a:pt x="478637" y="292246"/>
                </a:lnTo>
                <a:lnTo>
                  <a:pt x="486384" y="299905"/>
                </a:lnTo>
                <a:lnTo>
                  <a:pt x="494788" y="309065"/>
                </a:lnTo>
                <a:lnTo>
                  <a:pt x="504823" y="320638"/>
                </a:lnTo>
                <a:lnTo>
                  <a:pt x="525403" y="305331"/>
                </a:lnTo>
                <a:lnTo>
                  <a:pt x="497402" y="277677"/>
                </a:lnTo>
                <a:lnTo>
                  <a:pt x="480493" y="263802"/>
                </a:lnTo>
                <a:lnTo>
                  <a:pt x="469033" y="255131"/>
                </a:lnTo>
                <a:close/>
              </a:path>
              <a:path w="1085215" h="344170">
                <a:moveTo>
                  <a:pt x="627557" y="246903"/>
                </a:moveTo>
                <a:lnTo>
                  <a:pt x="603809" y="246903"/>
                </a:lnTo>
                <a:lnTo>
                  <a:pt x="603809" y="318524"/>
                </a:lnTo>
                <a:lnTo>
                  <a:pt x="600793" y="320032"/>
                </a:lnTo>
                <a:lnTo>
                  <a:pt x="626918" y="320032"/>
                </a:lnTo>
                <a:lnTo>
                  <a:pt x="627556" y="314577"/>
                </a:lnTo>
                <a:lnTo>
                  <a:pt x="627557" y="246903"/>
                </a:lnTo>
                <a:close/>
              </a:path>
              <a:path w="1085215" h="344170">
                <a:moveTo>
                  <a:pt x="401278" y="224377"/>
                </a:moveTo>
                <a:lnTo>
                  <a:pt x="400632" y="249165"/>
                </a:lnTo>
                <a:lnTo>
                  <a:pt x="411962" y="247929"/>
                </a:lnTo>
                <a:lnTo>
                  <a:pt x="424321" y="247175"/>
                </a:lnTo>
                <a:lnTo>
                  <a:pt x="438496" y="246904"/>
                </a:lnTo>
                <a:lnTo>
                  <a:pt x="692138" y="246903"/>
                </a:lnTo>
                <a:lnTo>
                  <a:pt x="692706" y="226548"/>
                </a:lnTo>
                <a:lnTo>
                  <a:pt x="439401" y="226547"/>
                </a:lnTo>
                <a:lnTo>
                  <a:pt x="424813" y="226306"/>
                </a:lnTo>
                <a:lnTo>
                  <a:pt x="412271" y="225583"/>
                </a:lnTo>
                <a:lnTo>
                  <a:pt x="401278" y="224377"/>
                </a:lnTo>
                <a:close/>
              </a:path>
              <a:path w="1085215" h="344170">
                <a:moveTo>
                  <a:pt x="692138" y="246903"/>
                </a:moveTo>
                <a:lnTo>
                  <a:pt x="653943" y="246903"/>
                </a:lnTo>
                <a:lnTo>
                  <a:pt x="668090" y="247144"/>
                </a:lnTo>
                <a:lnTo>
                  <a:pt x="680618" y="247868"/>
                </a:lnTo>
                <a:lnTo>
                  <a:pt x="692078" y="249074"/>
                </a:lnTo>
                <a:lnTo>
                  <a:pt x="692138" y="246903"/>
                </a:lnTo>
                <a:close/>
              </a:path>
              <a:path w="1085215" h="344170">
                <a:moveTo>
                  <a:pt x="627557" y="189606"/>
                </a:moveTo>
                <a:lnTo>
                  <a:pt x="603809" y="189606"/>
                </a:lnTo>
                <a:lnTo>
                  <a:pt x="603809" y="226548"/>
                </a:lnTo>
                <a:lnTo>
                  <a:pt x="627557" y="226548"/>
                </a:lnTo>
                <a:lnTo>
                  <a:pt x="627557" y="189606"/>
                </a:lnTo>
                <a:close/>
              </a:path>
              <a:path w="1085215" h="344170">
                <a:moveTo>
                  <a:pt x="692769" y="224286"/>
                </a:moveTo>
                <a:lnTo>
                  <a:pt x="681688" y="225522"/>
                </a:lnTo>
                <a:lnTo>
                  <a:pt x="669337" y="226275"/>
                </a:lnTo>
                <a:lnTo>
                  <a:pt x="654928" y="226547"/>
                </a:lnTo>
                <a:lnTo>
                  <a:pt x="627557" y="226548"/>
                </a:lnTo>
                <a:lnTo>
                  <a:pt x="692706" y="226548"/>
                </a:lnTo>
                <a:lnTo>
                  <a:pt x="692769" y="224286"/>
                </a:lnTo>
                <a:close/>
              </a:path>
              <a:path w="1085215" h="344170">
                <a:moveTo>
                  <a:pt x="381631" y="167080"/>
                </a:moveTo>
                <a:lnTo>
                  <a:pt x="381030" y="191868"/>
                </a:lnTo>
                <a:lnTo>
                  <a:pt x="392341" y="190642"/>
                </a:lnTo>
                <a:lnTo>
                  <a:pt x="404737" y="189888"/>
                </a:lnTo>
                <a:lnTo>
                  <a:pt x="418830" y="189608"/>
                </a:lnTo>
                <a:lnTo>
                  <a:pt x="710650" y="189606"/>
                </a:lnTo>
                <a:lnTo>
                  <a:pt x="711181" y="169251"/>
                </a:lnTo>
                <a:lnTo>
                  <a:pt x="419797" y="169250"/>
                </a:lnTo>
                <a:lnTo>
                  <a:pt x="404547" y="169010"/>
                </a:lnTo>
                <a:lnTo>
                  <a:pt x="392068" y="168286"/>
                </a:lnTo>
                <a:lnTo>
                  <a:pt x="381631" y="167080"/>
                </a:lnTo>
                <a:close/>
              </a:path>
              <a:path w="1085215" h="344170">
                <a:moveTo>
                  <a:pt x="710650" y="189606"/>
                </a:moveTo>
                <a:lnTo>
                  <a:pt x="672414" y="189606"/>
                </a:lnTo>
                <a:lnTo>
                  <a:pt x="686891" y="189847"/>
                </a:lnTo>
                <a:lnTo>
                  <a:pt x="699512" y="190571"/>
                </a:lnTo>
                <a:lnTo>
                  <a:pt x="710593" y="191777"/>
                </a:lnTo>
                <a:lnTo>
                  <a:pt x="710650" y="189606"/>
                </a:lnTo>
                <a:close/>
              </a:path>
              <a:path w="1085215" h="344170">
                <a:moveTo>
                  <a:pt x="550659" y="131933"/>
                </a:moveTo>
                <a:lnTo>
                  <a:pt x="528041" y="131933"/>
                </a:lnTo>
                <a:lnTo>
                  <a:pt x="528041" y="169251"/>
                </a:lnTo>
                <a:lnTo>
                  <a:pt x="550659" y="169251"/>
                </a:lnTo>
                <a:lnTo>
                  <a:pt x="550659" y="131933"/>
                </a:lnTo>
                <a:close/>
              </a:path>
              <a:path w="1085215" h="344170">
                <a:moveTo>
                  <a:pt x="711240" y="166989"/>
                </a:moveTo>
                <a:lnTo>
                  <a:pt x="700905" y="168225"/>
                </a:lnTo>
                <a:lnTo>
                  <a:pt x="688576" y="168979"/>
                </a:lnTo>
                <a:lnTo>
                  <a:pt x="673466" y="169250"/>
                </a:lnTo>
                <a:lnTo>
                  <a:pt x="550659" y="169251"/>
                </a:lnTo>
                <a:lnTo>
                  <a:pt x="711181" y="169251"/>
                </a:lnTo>
                <a:lnTo>
                  <a:pt x="711240" y="166989"/>
                </a:lnTo>
                <a:close/>
              </a:path>
              <a:path w="1085215" h="344170">
                <a:moveTo>
                  <a:pt x="414233" y="109320"/>
                </a:moveTo>
                <a:lnTo>
                  <a:pt x="414202" y="134194"/>
                </a:lnTo>
                <a:lnTo>
                  <a:pt x="425150" y="132939"/>
                </a:lnTo>
                <a:lnTo>
                  <a:pt x="437517" y="132185"/>
                </a:lnTo>
                <a:lnTo>
                  <a:pt x="452224" y="131933"/>
                </a:lnTo>
                <a:lnTo>
                  <a:pt x="668550" y="131933"/>
                </a:lnTo>
                <a:lnTo>
                  <a:pt x="677795" y="111577"/>
                </a:lnTo>
                <a:lnTo>
                  <a:pt x="452274" y="111577"/>
                </a:lnTo>
                <a:lnTo>
                  <a:pt x="437115" y="111325"/>
                </a:lnTo>
                <a:lnTo>
                  <a:pt x="424823" y="110571"/>
                </a:lnTo>
                <a:lnTo>
                  <a:pt x="414233" y="109320"/>
                </a:lnTo>
                <a:close/>
              </a:path>
              <a:path w="1085215" h="344170">
                <a:moveTo>
                  <a:pt x="668550" y="131933"/>
                </a:moveTo>
                <a:lnTo>
                  <a:pt x="641127" y="131933"/>
                </a:lnTo>
                <a:lnTo>
                  <a:pt x="655459" y="132188"/>
                </a:lnTo>
                <a:lnTo>
                  <a:pt x="668086" y="132956"/>
                </a:lnTo>
                <a:lnTo>
                  <a:pt x="668550" y="131933"/>
                </a:lnTo>
                <a:close/>
              </a:path>
              <a:path w="1085215" h="344170">
                <a:moveTo>
                  <a:pt x="552920" y="88206"/>
                </a:moveTo>
                <a:lnTo>
                  <a:pt x="525780" y="88206"/>
                </a:lnTo>
                <a:lnTo>
                  <a:pt x="527288" y="95745"/>
                </a:lnTo>
                <a:lnTo>
                  <a:pt x="527664" y="99138"/>
                </a:lnTo>
                <a:lnTo>
                  <a:pt x="528041" y="111577"/>
                </a:lnTo>
                <a:lnTo>
                  <a:pt x="550659" y="111577"/>
                </a:lnTo>
                <a:lnTo>
                  <a:pt x="550698" y="102153"/>
                </a:lnTo>
                <a:lnTo>
                  <a:pt x="551412" y="95368"/>
                </a:lnTo>
                <a:lnTo>
                  <a:pt x="552920" y="88206"/>
                </a:lnTo>
                <a:close/>
              </a:path>
              <a:path w="1085215" h="344170">
                <a:moveTo>
                  <a:pt x="678822" y="109316"/>
                </a:moveTo>
                <a:lnTo>
                  <a:pt x="668243" y="110574"/>
                </a:lnTo>
                <a:lnTo>
                  <a:pt x="655999" y="111326"/>
                </a:lnTo>
                <a:lnTo>
                  <a:pt x="640804" y="111577"/>
                </a:lnTo>
                <a:lnTo>
                  <a:pt x="550659" y="111577"/>
                </a:lnTo>
                <a:lnTo>
                  <a:pt x="677795" y="111577"/>
                </a:lnTo>
                <a:lnTo>
                  <a:pt x="678822" y="109316"/>
                </a:lnTo>
                <a:close/>
              </a:path>
              <a:path w="1085215" h="344170">
                <a:moveTo>
                  <a:pt x="435311" y="1884"/>
                </a:moveTo>
                <a:lnTo>
                  <a:pt x="412884" y="45888"/>
                </a:lnTo>
                <a:lnTo>
                  <a:pt x="386711" y="75417"/>
                </a:lnTo>
                <a:lnTo>
                  <a:pt x="376355" y="84405"/>
                </a:lnTo>
                <a:lnTo>
                  <a:pt x="380653" y="90845"/>
                </a:lnTo>
                <a:lnTo>
                  <a:pt x="385931" y="95368"/>
                </a:lnTo>
                <a:lnTo>
                  <a:pt x="391585" y="102153"/>
                </a:lnTo>
                <a:lnTo>
                  <a:pt x="401346" y="92880"/>
                </a:lnTo>
                <a:lnTo>
                  <a:pt x="409734" y="84142"/>
                </a:lnTo>
                <a:lnTo>
                  <a:pt x="417384" y="75256"/>
                </a:lnTo>
                <a:lnTo>
                  <a:pt x="424929" y="65536"/>
                </a:lnTo>
                <a:lnTo>
                  <a:pt x="433003" y="54297"/>
                </a:lnTo>
                <a:lnTo>
                  <a:pt x="460190" y="53150"/>
                </a:lnTo>
                <a:lnTo>
                  <a:pt x="533131" y="53150"/>
                </a:lnTo>
                <a:lnTo>
                  <a:pt x="540424" y="32794"/>
                </a:lnTo>
                <a:lnTo>
                  <a:pt x="446620" y="32794"/>
                </a:lnTo>
                <a:lnTo>
                  <a:pt x="452149" y="22778"/>
                </a:lnTo>
                <a:lnTo>
                  <a:pt x="458356" y="11082"/>
                </a:lnTo>
                <a:lnTo>
                  <a:pt x="435311" y="1884"/>
                </a:lnTo>
                <a:close/>
              </a:path>
              <a:path w="1085215" h="344170">
                <a:moveTo>
                  <a:pt x="506555" y="53150"/>
                </a:moveTo>
                <a:lnTo>
                  <a:pt x="460190" y="53150"/>
                </a:lnTo>
                <a:lnTo>
                  <a:pt x="466703" y="65023"/>
                </a:lnTo>
                <a:lnTo>
                  <a:pt x="471895" y="75583"/>
                </a:lnTo>
                <a:lnTo>
                  <a:pt x="476451" y="86525"/>
                </a:lnTo>
                <a:lnTo>
                  <a:pt x="502786" y="91222"/>
                </a:lnTo>
                <a:lnTo>
                  <a:pt x="496521" y="77398"/>
                </a:lnTo>
                <a:lnTo>
                  <a:pt x="490619" y="65849"/>
                </a:lnTo>
                <a:lnTo>
                  <a:pt x="485085" y="56549"/>
                </a:lnTo>
                <a:lnTo>
                  <a:pt x="506555" y="53150"/>
                </a:lnTo>
                <a:close/>
              </a:path>
              <a:path w="1085215" h="344170">
                <a:moveTo>
                  <a:pt x="629818" y="52773"/>
                </a:moveTo>
                <a:lnTo>
                  <a:pt x="606070" y="52773"/>
                </a:lnTo>
                <a:lnTo>
                  <a:pt x="613958" y="66112"/>
                </a:lnTo>
                <a:lnTo>
                  <a:pt x="619339" y="75912"/>
                </a:lnTo>
                <a:lnTo>
                  <a:pt x="623991" y="85671"/>
                </a:lnTo>
                <a:lnTo>
                  <a:pt x="650551" y="88960"/>
                </a:lnTo>
                <a:lnTo>
                  <a:pt x="644404" y="77000"/>
                </a:lnTo>
                <a:lnTo>
                  <a:pt x="638010" y="65849"/>
                </a:lnTo>
                <a:lnTo>
                  <a:pt x="631608" y="55827"/>
                </a:lnTo>
                <a:lnTo>
                  <a:pt x="630572" y="53903"/>
                </a:lnTo>
                <a:lnTo>
                  <a:pt x="629818" y="52773"/>
                </a:lnTo>
                <a:close/>
              </a:path>
              <a:path w="1085215" h="344170">
                <a:moveTo>
                  <a:pt x="581192" y="0"/>
                </a:moveTo>
                <a:lnTo>
                  <a:pt x="564703" y="34748"/>
                </a:lnTo>
                <a:lnTo>
                  <a:pt x="541088" y="64825"/>
                </a:lnTo>
                <a:lnTo>
                  <a:pt x="531603" y="73782"/>
                </a:lnTo>
                <a:lnTo>
                  <a:pt x="540104" y="78782"/>
                </a:lnTo>
                <a:lnTo>
                  <a:pt x="543873" y="81421"/>
                </a:lnTo>
                <a:lnTo>
                  <a:pt x="549528" y="87829"/>
                </a:lnTo>
                <a:lnTo>
                  <a:pt x="558644" y="78087"/>
                </a:lnTo>
                <a:lnTo>
                  <a:pt x="566658" y="68664"/>
                </a:lnTo>
                <a:lnTo>
                  <a:pt x="574068" y="58811"/>
                </a:lnTo>
                <a:lnTo>
                  <a:pt x="606070" y="52773"/>
                </a:lnTo>
                <a:lnTo>
                  <a:pt x="709986" y="52773"/>
                </a:lnTo>
                <a:lnTo>
                  <a:pt x="711112" y="32794"/>
                </a:lnTo>
                <a:lnTo>
                  <a:pt x="590238" y="32794"/>
                </a:lnTo>
                <a:lnTo>
                  <a:pt x="598615" y="17281"/>
                </a:lnTo>
                <a:lnTo>
                  <a:pt x="602552" y="9672"/>
                </a:lnTo>
                <a:lnTo>
                  <a:pt x="581192" y="0"/>
                </a:lnTo>
                <a:close/>
              </a:path>
              <a:path w="1085215" h="344170">
                <a:moveTo>
                  <a:pt x="709986" y="52773"/>
                </a:moveTo>
                <a:lnTo>
                  <a:pt x="671660" y="52773"/>
                </a:lnTo>
                <a:lnTo>
                  <a:pt x="685833" y="52914"/>
                </a:lnTo>
                <a:lnTo>
                  <a:pt x="698352" y="53436"/>
                </a:lnTo>
                <a:lnTo>
                  <a:pt x="709889" y="54488"/>
                </a:lnTo>
                <a:lnTo>
                  <a:pt x="709986" y="52773"/>
                </a:lnTo>
                <a:close/>
              </a:path>
              <a:path w="1085215" h="344170">
                <a:moveTo>
                  <a:pt x="533131" y="53150"/>
                </a:moveTo>
                <a:lnTo>
                  <a:pt x="506555" y="53150"/>
                </a:lnTo>
                <a:lnTo>
                  <a:pt x="520886" y="53320"/>
                </a:lnTo>
                <a:lnTo>
                  <a:pt x="532861" y="53903"/>
                </a:lnTo>
                <a:lnTo>
                  <a:pt x="533131" y="53150"/>
                </a:lnTo>
                <a:close/>
              </a:path>
              <a:path w="1085215" h="344170">
                <a:moveTo>
                  <a:pt x="541235" y="30533"/>
                </a:moveTo>
                <a:lnTo>
                  <a:pt x="530851" y="31808"/>
                </a:lnTo>
                <a:lnTo>
                  <a:pt x="518610" y="32562"/>
                </a:lnTo>
                <a:lnTo>
                  <a:pt x="446620" y="32794"/>
                </a:lnTo>
                <a:lnTo>
                  <a:pt x="540424" y="32794"/>
                </a:lnTo>
                <a:lnTo>
                  <a:pt x="541235" y="30533"/>
                </a:lnTo>
                <a:close/>
              </a:path>
              <a:path w="1085215" h="344170">
                <a:moveTo>
                  <a:pt x="711240" y="30533"/>
                </a:moveTo>
                <a:lnTo>
                  <a:pt x="700783" y="31740"/>
                </a:lnTo>
                <a:lnTo>
                  <a:pt x="688454" y="32492"/>
                </a:lnTo>
                <a:lnTo>
                  <a:pt x="673746" y="32789"/>
                </a:lnTo>
                <a:lnTo>
                  <a:pt x="590238" y="32794"/>
                </a:lnTo>
                <a:lnTo>
                  <a:pt x="711112" y="32794"/>
                </a:lnTo>
                <a:lnTo>
                  <a:pt x="711240" y="30533"/>
                </a:lnTo>
                <a:close/>
              </a:path>
              <a:path w="1085215" h="344170">
                <a:moveTo>
                  <a:pt x="850017" y="311484"/>
                </a:moveTo>
                <a:lnTo>
                  <a:pt x="852926" y="323187"/>
                </a:lnTo>
                <a:lnTo>
                  <a:pt x="855103" y="336255"/>
                </a:lnTo>
                <a:lnTo>
                  <a:pt x="868933" y="338163"/>
                </a:lnTo>
                <a:lnTo>
                  <a:pt x="881018" y="339220"/>
                </a:lnTo>
                <a:lnTo>
                  <a:pt x="893037" y="339615"/>
                </a:lnTo>
                <a:lnTo>
                  <a:pt x="915518" y="338712"/>
                </a:lnTo>
                <a:lnTo>
                  <a:pt x="929758" y="335260"/>
                </a:lnTo>
                <a:lnTo>
                  <a:pt x="937509" y="328177"/>
                </a:lnTo>
                <a:lnTo>
                  <a:pt x="940524" y="316385"/>
                </a:lnTo>
                <a:lnTo>
                  <a:pt x="900470" y="316262"/>
                </a:lnTo>
                <a:lnTo>
                  <a:pt x="889860" y="315930"/>
                </a:lnTo>
                <a:lnTo>
                  <a:pt x="877734" y="314977"/>
                </a:lnTo>
                <a:lnTo>
                  <a:pt x="864363" y="313473"/>
                </a:lnTo>
                <a:lnTo>
                  <a:pt x="850017" y="311484"/>
                </a:lnTo>
                <a:close/>
              </a:path>
              <a:path w="1085215" h="344170">
                <a:moveTo>
                  <a:pt x="940804" y="165104"/>
                </a:moveTo>
                <a:lnTo>
                  <a:pt x="915171" y="165104"/>
                </a:lnTo>
                <a:lnTo>
                  <a:pt x="915171" y="314754"/>
                </a:lnTo>
                <a:lnTo>
                  <a:pt x="912909" y="316262"/>
                </a:lnTo>
                <a:lnTo>
                  <a:pt x="940524" y="316262"/>
                </a:lnTo>
                <a:lnTo>
                  <a:pt x="940804" y="165104"/>
                </a:lnTo>
                <a:close/>
              </a:path>
              <a:path w="1085215" h="344170">
                <a:moveTo>
                  <a:pt x="766020" y="139663"/>
                </a:moveTo>
                <a:lnTo>
                  <a:pt x="760998" y="167743"/>
                </a:lnTo>
                <a:lnTo>
                  <a:pt x="773565" y="166351"/>
                </a:lnTo>
                <a:lnTo>
                  <a:pt x="786007" y="165500"/>
                </a:lnTo>
                <a:lnTo>
                  <a:pt x="798803" y="165131"/>
                </a:lnTo>
                <a:lnTo>
                  <a:pt x="1079807" y="165104"/>
                </a:lnTo>
                <a:lnTo>
                  <a:pt x="1084632" y="141733"/>
                </a:lnTo>
                <a:lnTo>
                  <a:pt x="803593" y="141733"/>
                </a:lnTo>
                <a:lnTo>
                  <a:pt x="790407" y="141523"/>
                </a:lnTo>
                <a:lnTo>
                  <a:pt x="778518" y="140853"/>
                </a:lnTo>
                <a:lnTo>
                  <a:pt x="766020" y="139663"/>
                </a:lnTo>
                <a:close/>
              </a:path>
              <a:path w="1085215" h="344170">
                <a:moveTo>
                  <a:pt x="1079807" y="165104"/>
                </a:moveTo>
                <a:lnTo>
                  <a:pt x="1041073" y="165104"/>
                </a:lnTo>
                <a:lnTo>
                  <a:pt x="1054544" y="165300"/>
                </a:lnTo>
                <a:lnTo>
                  <a:pt x="1067215" y="165924"/>
                </a:lnTo>
                <a:lnTo>
                  <a:pt x="1079410" y="167028"/>
                </a:lnTo>
                <a:lnTo>
                  <a:pt x="1079807" y="165104"/>
                </a:lnTo>
                <a:close/>
              </a:path>
              <a:path w="1085215" h="344170">
                <a:moveTo>
                  <a:pt x="940804" y="44857"/>
                </a:moveTo>
                <a:lnTo>
                  <a:pt x="915171" y="44857"/>
                </a:lnTo>
                <a:lnTo>
                  <a:pt x="915171" y="141733"/>
                </a:lnTo>
                <a:lnTo>
                  <a:pt x="940804" y="141733"/>
                </a:lnTo>
                <a:lnTo>
                  <a:pt x="940804" y="44857"/>
                </a:lnTo>
                <a:close/>
              </a:path>
              <a:path w="1085215" h="344170">
                <a:moveTo>
                  <a:pt x="1085176" y="139095"/>
                </a:moveTo>
                <a:lnTo>
                  <a:pt x="1074780" y="140284"/>
                </a:lnTo>
                <a:lnTo>
                  <a:pt x="1062226" y="141178"/>
                </a:lnTo>
                <a:lnTo>
                  <a:pt x="1048158" y="141671"/>
                </a:lnTo>
                <a:lnTo>
                  <a:pt x="940804" y="141733"/>
                </a:lnTo>
                <a:lnTo>
                  <a:pt x="1084632" y="141733"/>
                </a:lnTo>
                <a:lnTo>
                  <a:pt x="1085176" y="139095"/>
                </a:lnTo>
                <a:close/>
              </a:path>
              <a:path w="1085215" h="344170">
                <a:moveTo>
                  <a:pt x="786063" y="19474"/>
                </a:moveTo>
                <a:lnTo>
                  <a:pt x="784369" y="46742"/>
                </a:lnTo>
                <a:lnTo>
                  <a:pt x="794751" y="45631"/>
                </a:lnTo>
                <a:lnTo>
                  <a:pt x="806777" y="45051"/>
                </a:lnTo>
                <a:lnTo>
                  <a:pt x="821644" y="44861"/>
                </a:lnTo>
                <a:lnTo>
                  <a:pt x="1060011" y="44857"/>
                </a:lnTo>
                <a:lnTo>
                  <a:pt x="1061303" y="21486"/>
                </a:lnTo>
                <a:lnTo>
                  <a:pt x="824703" y="21486"/>
                </a:lnTo>
                <a:lnTo>
                  <a:pt x="809053" y="21262"/>
                </a:lnTo>
                <a:lnTo>
                  <a:pt x="796431" y="20592"/>
                </a:lnTo>
                <a:lnTo>
                  <a:pt x="786063" y="19474"/>
                </a:lnTo>
                <a:close/>
              </a:path>
              <a:path w="1085215" h="344170">
                <a:moveTo>
                  <a:pt x="1060011" y="44857"/>
                </a:moveTo>
                <a:lnTo>
                  <a:pt x="1021471" y="44857"/>
                </a:lnTo>
                <a:lnTo>
                  <a:pt x="1036679" y="45073"/>
                </a:lnTo>
                <a:lnTo>
                  <a:pt x="1049180" y="45672"/>
                </a:lnTo>
                <a:lnTo>
                  <a:pt x="1059915" y="46583"/>
                </a:lnTo>
                <a:lnTo>
                  <a:pt x="1060011" y="44857"/>
                </a:lnTo>
                <a:close/>
              </a:path>
              <a:path w="1085215" h="344170">
                <a:moveTo>
                  <a:pt x="1061428" y="19224"/>
                </a:moveTo>
                <a:lnTo>
                  <a:pt x="1051282" y="20432"/>
                </a:lnTo>
                <a:lnTo>
                  <a:pt x="1039308" y="21184"/>
                </a:lnTo>
                <a:lnTo>
                  <a:pt x="1024131" y="21481"/>
                </a:lnTo>
                <a:lnTo>
                  <a:pt x="824703" y="21486"/>
                </a:lnTo>
                <a:lnTo>
                  <a:pt x="1061303" y="21486"/>
                </a:lnTo>
                <a:lnTo>
                  <a:pt x="1061428" y="19224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15739" y="7063509"/>
            <a:ext cx="79375" cy="348615"/>
          </a:xfrm>
          <a:custGeom>
            <a:avLst/>
            <a:gdLst/>
            <a:ahLst/>
            <a:cxnLst/>
            <a:rect l="l" t="t" r="r" b="b"/>
            <a:pathLst>
              <a:path w="79375" h="348615">
                <a:moveTo>
                  <a:pt x="55317" y="0"/>
                </a:moveTo>
                <a:lnTo>
                  <a:pt x="33087" y="36841"/>
                </a:lnTo>
                <a:lnTo>
                  <a:pt x="14573" y="81885"/>
                </a:lnTo>
                <a:lnTo>
                  <a:pt x="5007" y="120356"/>
                </a:lnTo>
                <a:lnTo>
                  <a:pt x="0" y="168389"/>
                </a:lnTo>
                <a:lnTo>
                  <a:pt x="191" y="183270"/>
                </a:lnTo>
                <a:lnTo>
                  <a:pt x="3436" y="223401"/>
                </a:lnTo>
                <a:lnTo>
                  <a:pt x="13814" y="269647"/>
                </a:lnTo>
                <a:lnTo>
                  <a:pt x="32061" y="314212"/>
                </a:lnTo>
                <a:lnTo>
                  <a:pt x="52310" y="348560"/>
                </a:lnTo>
                <a:lnTo>
                  <a:pt x="79065" y="338125"/>
                </a:lnTo>
                <a:lnTo>
                  <a:pt x="70415" y="324540"/>
                </a:lnTo>
                <a:lnTo>
                  <a:pt x="63227" y="312520"/>
                </a:lnTo>
                <a:lnTo>
                  <a:pt x="43950" y="269978"/>
                </a:lnTo>
                <a:lnTo>
                  <a:pt x="33638" y="230272"/>
                </a:lnTo>
                <a:lnTo>
                  <a:pt x="28602" y="181982"/>
                </a:lnTo>
                <a:lnTo>
                  <a:pt x="28824" y="167682"/>
                </a:lnTo>
                <a:lnTo>
                  <a:pt x="32442" y="128723"/>
                </a:lnTo>
                <a:lnTo>
                  <a:pt x="44536" y="81650"/>
                </a:lnTo>
                <a:lnTo>
                  <a:pt x="64302" y="38846"/>
                </a:lnTo>
                <a:lnTo>
                  <a:pt x="71491" y="26936"/>
                </a:lnTo>
                <a:lnTo>
                  <a:pt x="55317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46310" y="7068032"/>
            <a:ext cx="553085" cy="287020"/>
          </a:xfrm>
          <a:custGeom>
            <a:avLst/>
            <a:gdLst/>
            <a:ahLst/>
            <a:cxnLst/>
            <a:rect l="l" t="t" r="r" b="b"/>
            <a:pathLst>
              <a:path w="553084" h="287020">
                <a:moveTo>
                  <a:pt x="0" y="0"/>
                </a:moveTo>
                <a:lnTo>
                  <a:pt x="1098" y="12511"/>
                </a:lnTo>
                <a:lnTo>
                  <a:pt x="1756" y="24625"/>
                </a:lnTo>
                <a:lnTo>
                  <a:pt x="2167" y="37633"/>
                </a:lnTo>
                <a:lnTo>
                  <a:pt x="5654" y="175282"/>
                </a:lnTo>
                <a:lnTo>
                  <a:pt x="5573" y="202098"/>
                </a:lnTo>
                <a:lnTo>
                  <a:pt x="5010" y="213888"/>
                </a:lnTo>
                <a:lnTo>
                  <a:pt x="32794" y="215616"/>
                </a:lnTo>
                <a:lnTo>
                  <a:pt x="32040" y="206192"/>
                </a:lnTo>
                <a:lnTo>
                  <a:pt x="31663" y="199407"/>
                </a:lnTo>
                <a:lnTo>
                  <a:pt x="31663" y="191114"/>
                </a:lnTo>
                <a:lnTo>
                  <a:pt x="32040" y="175282"/>
                </a:lnTo>
                <a:lnTo>
                  <a:pt x="35056" y="41464"/>
                </a:lnTo>
                <a:lnTo>
                  <a:pt x="35508" y="27992"/>
                </a:lnTo>
                <a:lnTo>
                  <a:pt x="36171" y="15765"/>
                </a:lnTo>
                <a:lnTo>
                  <a:pt x="37046" y="3488"/>
                </a:lnTo>
                <a:lnTo>
                  <a:pt x="0" y="0"/>
                </a:lnTo>
                <a:close/>
              </a:path>
              <a:path w="553084" h="287020">
                <a:moveTo>
                  <a:pt x="37318" y="251049"/>
                </a:moveTo>
                <a:lnTo>
                  <a:pt x="753" y="251049"/>
                </a:lnTo>
                <a:lnTo>
                  <a:pt x="753" y="286483"/>
                </a:lnTo>
                <a:lnTo>
                  <a:pt x="37318" y="286483"/>
                </a:lnTo>
                <a:lnTo>
                  <a:pt x="37318" y="251049"/>
                </a:lnTo>
                <a:close/>
              </a:path>
              <a:path w="553084" h="287020">
                <a:moveTo>
                  <a:pt x="305142" y="132310"/>
                </a:moveTo>
                <a:lnTo>
                  <a:pt x="97819" y="132310"/>
                </a:lnTo>
                <a:lnTo>
                  <a:pt x="97819" y="157942"/>
                </a:lnTo>
                <a:lnTo>
                  <a:pt x="305142" y="157942"/>
                </a:lnTo>
                <a:lnTo>
                  <a:pt x="305142" y="132310"/>
                </a:lnTo>
                <a:close/>
              </a:path>
              <a:path w="553084" h="287020">
                <a:moveTo>
                  <a:pt x="305142" y="208454"/>
                </a:moveTo>
                <a:lnTo>
                  <a:pt x="97819" y="208454"/>
                </a:lnTo>
                <a:lnTo>
                  <a:pt x="97819" y="234087"/>
                </a:lnTo>
                <a:lnTo>
                  <a:pt x="305142" y="234087"/>
                </a:lnTo>
                <a:lnTo>
                  <a:pt x="305142" y="208454"/>
                </a:lnTo>
                <a:close/>
              </a:path>
              <a:path w="553084" h="287020">
                <a:moveTo>
                  <a:pt x="552517" y="132310"/>
                </a:moveTo>
                <a:lnTo>
                  <a:pt x="345193" y="132310"/>
                </a:lnTo>
                <a:lnTo>
                  <a:pt x="345193" y="157942"/>
                </a:lnTo>
                <a:lnTo>
                  <a:pt x="552517" y="157942"/>
                </a:lnTo>
                <a:lnTo>
                  <a:pt x="552517" y="132310"/>
                </a:lnTo>
                <a:close/>
              </a:path>
              <a:path w="553084" h="287020">
                <a:moveTo>
                  <a:pt x="552517" y="208454"/>
                </a:moveTo>
                <a:lnTo>
                  <a:pt x="345193" y="208454"/>
                </a:lnTo>
                <a:lnTo>
                  <a:pt x="345193" y="234087"/>
                </a:lnTo>
                <a:lnTo>
                  <a:pt x="552517" y="234087"/>
                </a:lnTo>
                <a:lnTo>
                  <a:pt x="552517" y="208454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29455" y="7068187"/>
            <a:ext cx="79375" cy="348615"/>
          </a:xfrm>
          <a:custGeom>
            <a:avLst/>
            <a:gdLst/>
            <a:ahLst/>
            <a:cxnLst/>
            <a:rect l="l" t="t" r="r" b="b"/>
            <a:pathLst>
              <a:path w="79375" h="348615">
                <a:moveTo>
                  <a:pt x="26777" y="0"/>
                </a:moveTo>
                <a:lnTo>
                  <a:pt x="0" y="10400"/>
                </a:lnTo>
                <a:lnTo>
                  <a:pt x="8649" y="23986"/>
                </a:lnTo>
                <a:lnTo>
                  <a:pt x="15838" y="36005"/>
                </a:lnTo>
                <a:lnTo>
                  <a:pt x="35114" y="78548"/>
                </a:lnTo>
                <a:lnTo>
                  <a:pt x="45455" y="118157"/>
                </a:lnTo>
                <a:lnTo>
                  <a:pt x="50467" y="166440"/>
                </a:lnTo>
                <a:lnTo>
                  <a:pt x="50244" y="180762"/>
                </a:lnTo>
                <a:lnTo>
                  <a:pt x="46631" y="219739"/>
                </a:lnTo>
                <a:lnTo>
                  <a:pt x="34549" y="266809"/>
                </a:lnTo>
                <a:lnTo>
                  <a:pt x="14797" y="309619"/>
                </a:lnTo>
                <a:lnTo>
                  <a:pt x="7622" y="321512"/>
                </a:lnTo>
                <a:lnTo>
                  <a:pt x="23747" y="348526"/>
                </a:lnTo>
                <a:lnTo>
                  <a:pt x="45912" y="311776"/>
                </a:lnTo>
                <a:lnTo>
                  <a:pt x="64515" y="266589"/>
                </a:lnTo>
                <a:lnTo>
                  <a:pt x="74162" y="228155"/>
                </a:lnTo>
                <a:lnTo>
                  <a:pt x="79063" y="180177"/>
                </a:lnTo>
                <a:lnTo>
                  <a:pt x="78887" y="165220"/>
                </a:lnTo>
                <a:lnTo>
                  <a:pt x="75788" y="125000"/>
                </a:lnTo>
                <a:lnTo>
                  <a:pt x="65412" y="78838"/>
                </a:lnTo>
                <a:lnTo>
                  <a:pt x="47027" y="34325"/>
                </a:lnTo>
                <a:lnTo>
                  <a:pt x="34581" y="12415"/>
                </a:lnTo>
                <a:lnTo>
                  <a:pt x="26777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81984" y="7287468"/>
            <a:ext cx="95885" cy="85725"/>
          </a:xfrm>
          <a:custGeom>
            <a:avLst/>
            <a:gdLst/>
            <a:ahLst/>
            <a:cxnLst/>
            <a:rect l="l" t="t" r="r" b="b"/>
            <a:pathLst>
              <a:path w="95884" h="85725">
                <a:moveTo>
                  <a:pt x="26576" y="0"/>
                </a:moveTo>
                <a:lnTo>
                  <a:pt x="0" y="12013"/>
                </a:lnTo>
                <a:lnTo>
                  <a:pt x="9485" y="20084"/>
                </a:lnTo>
                <a:lnTo>
                  <a:pt x="18543" y="28283"/>
                </a:lnTo>
                <a:lnTo>
                  <a:pt x="52074" y="64345"/>
                </a:lnTo>
                <a:lnTo>
                  <a:pt x="68316" y="85718"/>
                </a:lnTo>
                <a:lnTo>
                  <a:pt x="95368" y="74210"/>
                </a:lnTo>
                <a:lnTo>
                  <a:pt x="70315" y="42578"/>
                </a:lnTo>
                <a:lnTo>
                  <a:pt x="36299" y="8311"/>
                </a:lnTo>
                <a:lnTo>
                  <a:pt x="26576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52217" y="7034861"/>
            <a:ext cx="720725" cy="349885"/>
          </a:xfrm>
          <a:custGeom>
            <a:avLst/>
            <a:gdLst/>
            <a:ahLst/>
            <a:cxnLst/>
            <a:rect l="l" t="t" r="r" b="b"/>
            <a:pathLst>
              <a:path w="720725" h="349884">
                <a:moveTo>
                  <a:pt x="207841" y="124771"/>
                </a:moveTo>
                <a:lnTo>
                  <a:pt x="48560" y="124771"/>
                </a:lnTo>
                <a:lnTo>
                  <a:pt x="48560" y="133064"/>
                </a:lnTo>
                <a:lnTo>
                  <a:pt x="48937" y="137210"/>
                </a:lnTo>
                <a:lnTo>
                  <a:pt x="48937" y="300430"/>
                </a:lnTo>
                <a:lnTo>
                  <a:pt x="69507" y="332671"/>
                </a:lnTo>
                <a:lnTo>
                  <a:pt x="113127" y="338656"/>
                </a:lnTo>
                <a:lnTo>
                  <a:pt x="147960" y="339542"/>
                </a:lnTo>
                <a:lnTo>
                  <a:pt x="222286" y="339215"/>
                </a:lnTo>
                <a:lnTo>
                  <a:pt x="264060" y="337791"/>
                </a:lnTo>
                <a:lnTo>
                  <a:pt x="305439" y="328268"/>
                </a:lnTo>
                <a:lnTo>
                  <a:pt x="316632" y="316971"/>
                </a:lnTo>
                <a:lnTo>
                  <a:pt x="181545" y="316971"/>
                </a:lnTo>
                <a:lnTo>
                  <a:pt x="136642" y="316706"/>
                </a:lnTo>
                <a:lnTo>
                  <a:pt x="97111" y="315087"/>
                </a:lnTo>
                <a:lnTo>
                  <a:pt x="72308" y="305707"/>
                </a:lnTo>
                <a:lnTo>
                  <a:pt x="72308" y="216747"/>
                </a:lnTo>
                <a:lnTo>
                  <a:pt x="204412" y="216747"/>
                </a:lnTo>
                <a:lnTo>
                  <a:pt x="206972" y="208593"/>
                </a:lnTo>
                <a:lnTo>
                  <a:pt x="207212" y="195638"/>
                </a:lnTo>
                <a:lnTo>
                  <a:pt x="72308" y="195638"/>
                </a:lnTo>
                <a:lnTo>
                  <a:pt x="72308" y="137587"/>
                </a:lnTo>
                <a:lnTo>
                  <a:pt x="207345" y="137587"/>
                </a:lnTo>
                <a:lnTo>
                  <a:pt x="207542" y="128266"/>
                </a:lnTo>
                <a:lnTo>
                  <a:pt x="207841" y="124771"/>
                </a:lnTo>
                <a:close/>
              </a:path>
              <a:path w="720725" h="349884">
                <a:moveTo>
                  <a:pt x="313002" y="246810"/>
                </a:moveTo>
                <a:lnTo>
                  <a:pt x="304207" y="285753"/>
                </a:lnTo>
                <a:lnTo>
                  <a:pt x="274085" y="312757"/>
                </a:lnTo>
                <a:lnTo>
                  <a:pt x="231546" y="316129"/>
                </a:lnTo>
                <a:lnTo>
                  <a:pt x="181545" y="316971"/>
                </a:lnTo>
                <a:lnTo>
                  <a:pt x="316632" y="316971"/>
                </a:lnTo>
                <a:lnTo>
                  <a:pt x="330256" y="265958"/>
                </a:lnTo>
                <a:lnTo>
                  <a:pt x="321908" y="253160"/>
                </a:lnTo>
                <a:lnTo>
                  <a:pt x="313002" y="246810"/>
                </a:lnTo>
                <a:close/>
              </a:path>
              <a:path w="720725" h="349884">
                <a:moveTo>
                  <a:pt x="221126" y="229180"/>
                </a:moveTo>
                <a:lnTo>
                  <a:pt x="213728" y="238843"/>
                </a:lnTo>
                <a:lnTo>
                  <a:pt x="214460" y="251083"/>
                </a:lnTo>
                <a:lnTo>
                  <a:pt x="228518" y="253496"/>
                </a:lnTo>
                <a:lnTo>
                  <a:pt x="239772" y="254063"/>
                </a:lnTo>
                <a:lnTo>
                  <a:pt x="252523" y="254063"/>
                </a:lnTo>
                <a:lnTo>
                  <a:pt x="285541" y="233203"/>
                </a:lnTo>
                <a:lnTo>
                  <a:pt x="286333" y="230690"/>
                </a:lnTo>
                <a:lnTo>
                  <a:pt x="245500" y="230690"/>
                </a:lnTo>
                <a:lnTo>
                  <a:pt x="233822" y="230314"/>
                </a:lnTo>
                <a:lnTo>
                  <a:pt x="221126" y="229180"/>
                </a:lnTo>
                <a:close/>
              </a:path>
              <a:path w="720725" h="349884">
                <a:moveTo>
                  <a:pt x="303847" y="70866"/>
                </a:moveTo>
                <a:lnTo>
                  <a:pt x="279632" y="70866"/>
                </a:lnTo>
                <a:lnTo>
                  <a:pt x="279233" y="86119"/>
                </a:lnTo>
                <a:lnTo>
                  <a:pt x="278672" y="101238"/>
                </a:lnTo>
                <a:lnTo>
                  <a:pt x="276145" y="144444"/>
                </a:lnTo>
                <a:lnTo>
                  <a:pt x="271274" y="192022"/>
                </a:lnTo>
                <a:lnTo>
                  <a:pt x="257765" y="228589"/>
                </a:lnTo>
                <a:lnTo>
                  <a:pt x="245500" y="230690"/>
                </a:lnTo>
                <a:lnTo>
                  <a:pt x="286333" y="230690"/>
                </a:lnTo>
                <a:lnTo>
                  <a:pt x="295336" y="185210"/>
                </a:lnTo>
                <a:lnTo>
                  <a:pt x="299914" y="142143"/>
                </a:lnTo>
                <a:lnTo>
                  <a:pt x="303104" y="91894"/>
                </a:lnTo>
                <a:lnTo>
                  <a:pt x="303847" y="70866"/>
                </a:lnTo>
                <a:close/>
              </a:path>
              <a:path w="720725" h="349884">
                <a:moveTo>
                  <a:pt x="204412" y="216747"/>
                </a:moveTo>
                <a:lnTo>
                  <a:pt x="177855" y="216747"/>
                </a:lnTo>
                <a:lnTo>
                  <a:pt x="192394" y="216969"/>
                </a:lnTo>
                <a:lnTo>
                  <a:pt x="204099" y="217744"/>
                </a:lnTo>
                <a:lnTo>
                  <a:pt x="204412" y="216747"/>
                </a:lnTo>
                <a:close/>
              </a:path>
              <a:path w="720725" h="349884">
                <a:moveTo>
                  <a:pt x="207345" y="137587"/>
                </a:moveTo>
                <a:lnTo>
                  <a:pt x="183886" y="137587"/>
                </a:lnTo>
                <a:lnTo>
                  <a:pt x="183886" y="195638"/>
                </a:lnTo>
                <a:lnTo>
                  <a:pt x="207212" y="195638"/>
                </a:lnTo>
                <a:lnTo>
                  <a:pt x="207311" y="139161"/>
                </a:lnTo>
                <a:lnTo>
                  <a:pt x="207345" y="137587"/>
                </a:lnTo>
                <a:close/>
              </a:path>
              <a:path w="720725" h="349884">
                <a:moveTo>
                  <a:pt x="84371" y="753"/>
                </a:moveTo>
                <a:lnTo>
                  <a:pt x="71908" y="37297"/>
                </a:lnTo>
                <a:lnTo>
                  <a:pt x="52002" y="74218"/>
                </a:lnTo>
                <a:lnTo>
                  <a:pt x="23817" y="113794"/>
                </a:lnTo>
                <a:lnTo>
                  <a:pt x="0" y="139161"/>
                </a:lnTo>
                <a:lnTo>
                  <a:pt x="6641" y="149177"/>
                </a:lnTo>
                <a:lnTo>
                  <a:pt x="14389" y="159829"/>
                </a:lnTo>
                <a:lnTo>
                  <a:pt x="25062" y="149941"/>
                </a:lnTo>
                <a:lnTo>
                  <a:pt x="33551" y="141196"/>
                </a:lnTo>
                <a:lnTo>
                  <a:pt x="41080" y="132429"/>
                </a:lnTo>
                <a:lnTo>
                  <a:pt x="48560" y="124771"/>
                </a:lnTo>
                <a:lnTo>
                  <a:pt x="207841" y="124771"/>
                </a:lnTo>
                <a:lnTo>
                  <a:pt x="208551" y="116478"/>
                </a:lnTo>
                <a:lnTo>
                  <a:pt x="82863" y="116478"/>
                </a:lnTo>
                <a:lnTo>
                  <a:pt x="68445" y="116256"/>
                </a:lnTo>
                <a:lnTo>
                  <a:pt x="56944" y="115590"/>
                </a:lnTo>
                <a:lnTo>
                  <a:pt x="63878" y="103148"/>
                </a:lnTo>
                <a:lnTo>
                  <a:pt x="70428" y="91894"/>
                </a:lnTo>
                <a:lnTo>
                  <a:pt x="76435" y="81636"/>
                </a:lnTo>
                <a:lnTo>
                  <a:pt x="82177" y="71437"/>
                </a:lnTo>
                <a:lnTo>
                  <a:pt x="303847" y="70866"/>
                </a:lnTo>
                <a:lnTo>
                  <a:pt x="304413" y="58400"/>
                </a:lnTo>
                <a:lnTo>
                  <a:pt x="304947" y="50624"/>
                </a:lnTo>
                <a:lnTo>
                  <a:pt x="293231" y="49394"/>
                </a:lnTo>
                <a:lnTo>
                  <a:pt x="93417" y="49380"/>
                </a:lnTo>
                <a:lnTo>
                  <a:pt x="98300" y="39083"/>
                </a:lnTo>
                <a:lnTo>
                  <a:pt x="103743" y="26330"/>
                </a:lnTo>
                <a:lnTo>
                  <a:pt x="108872" y="13947"/>
                </a:lnTo>
                <a:lnTo>
                  <a:pt x="112642" y="6408"/>
                </a:lnTo>
                <a:lnTo>
                  <a:pt x="84371" y="753"/>
                </a:lnTo>
                <a:close/>
              </a:path>
              <a:path w="720725" h="349884">
                <a:moveTo>
                  <a:pt x="195489" y="116315"/>
                </a:moveTo>
                <a:lnTo>
                  <a:pt x="183421" y="116450"/>
                </a:lnTo>
                <a:lnTo>
                  <a:pt x="82863" y="116478"/>
                </a:lnTo>
                <a:lnTo>
                  <a:pt x="208552" y="116470"/>
                </a:lnTo>
                <a:lnTo>
                  <a:pt x="195489" y="116315"/>
                </a:lnTo>
                <a:close/>
              </a:path>
              <a:path w="720725" h="349884">
                <a:moveTo>
                  <a:pt x="280628" y="49268"/>
                </a:moveTo>
                <a:lnTo>
                  <a:pt x="93417" y="49380"/>
                </a:lnTo>
                <a:lnTo>
                  <a:pt x="291879" y="49380"/>
                </a:lnTo>
                <a:lnTo>
                  <a:pt x="280628" y="49268"/>
                </a:lnTo>
                <a:close/>
              </a:path>
              <a:path w="720725" h="349884">
                <a:moveTo>
                  <a:pt x="423365" y="221860"/>
                </a:moveTo>
                <a:lnTo>
                  <a:pt x="423360" y="237361"/>
                </a:lnTo>
                <a:lnTo>
                  <a:pt x="423536" y="244264"/>
                </a:lnTo>
                <a:lnTo>
                  <a:pt x="423627" y="318147"/>
                </a:lnTo>
                <a:lnTo>
                  <a:pt x="423265" y="330543"/>
                </a:lnTo>
                <a:lnTo>
                  <a:pt x="422179" y="343301"/>
                </a:lnTo>
                <a:lnTo>
                  <a:pt x="447752" y="349811"/>
                </a:lnTo>
                <a:lnTo>
                  <a:pt x="447752" y="332094"/>
                </a:lnTo>
                <a:lnTo>
                  <a:pt x="666896" y="332094"/>
                </a:lnTo>
                <a:lnTo>
                  <a:pt x="666475" y="324765"/>
                </a:lnTo>
                <a:lnTo>
                  <a:pt x="666457" y="310608"/>
                </a:lnTo>
                <a:lnTo>
                  <a:pt x="447752" y="310608"/>
                </a:lnTo>
                <a:lnTo>
                  <a:pt x="447752" y="244264"/>
                </a:lnTo>
                <a:lnTo>
                  <a:pt x="666518" y="244264"/>
                </a:lnTo>
                <a:lnTo>
                  <a:pt x="666663" y="237361"/>
                </a:lnTo>
                <a:lnTo>
                  <a:pt x="667749" y="225294"/>
                </a:lnTo>
                <a:lnTo>
                  <a:pt x="656709" y="223307"/>
                </a:lnTo>
                <a:lnTo>
                  <a:pt x="642948" y="223155"/>
                </a:lnTo>
                <a:lnTo>
                  <a:pt x="448813" y="223154"/>
                </a:lnTo>
                <a:lnTo>
                  <a:pt x="435040" y="222870"/>
                </a:lnTo>
                <a:lnTo>
                  <a:pt x="423365" y="221860"/>
                </a:lnTo>
                <a:close/>
              </a:path>
              <a:path w="720725" h="349884">
                <a:moveTo>
                  <a:pt x="666896" y="332094"/>
                </a:moveTo>
                <a:lnTo>
                  <a:pt x="642259" y="332094"/>
                </a:lnTo>
                <a:lnTo>
                  <a:pt x="642259" y="349811"/>
                </a:lnTo>
                <a:lnTo>
                  <a:pt x="668646" y="349811"/>
                </a:lnTo>
                <a:lnTo>
                  <a:pt x="667198" y="337360"/>
                </a:lnTo>
                <a:lnTo>
                  <a:pt x="666896" y="332094"/>
                </a:lnTo>
                <a:close/>
              </a:path>
              <a:path w="720725" h="349884">
                <a:moveTo>
                  <a:pt x="666518" y="244264"/>
                </a:moveTo>
                <a:lnTo>
                  <a:pt x="642259" y="244264"/>
                </a:lnTo>
                <a:lnTo>
                  <a:pt x="642259" y="310608"/>
                </a:lnTo>
                <a:lnTo>
                  <a:pt x="666457" y="310608"/>
                </a:lnTo>
                <a:lnTo>
                  <a:pt x="666518" y="244264"/>
                </a:lnTo>
                <a:close/>
              </a:path>
              <a:path w="720725" h="349884">
                <a:moveTo>
                  <a:pt x="649798" y="166989"/>
                </a:moveTo>
                <a:lnTo>
                  <a:pt x="618888" y="166989"/>
                </a:lnTo>
                <a:lnTo>
                  <a:pt x="562346" y="223155"/>
                </a:lnTo>
                <a:lnTo>
                  <a:pt x="592880" y="223154"/>
                </a:lnTo>
                <a:lnTo>
                  <a:pt x="645275" y="171136"/>
                </a:lnTo>
                <a:lnTo>
                  <a:pt x="649798" y="166989"/>
                </a:lnTo>
                <a:close/>
              </a:path>
              <a:path w="720725" h="349884">
                <a:moveTo>
                  <a:pt x="642817" y="223154"/>
                </a:moveTo>
                <a:lnTo>
                  <a:pt x="592879" y="223155"/>
                </a:lnTo>
                <a:lnTo>
                  <a:pt x="642948" y="223155"/>
                </a:lnTo>
                <a:lnTo>
                  <a:pt x="642817" y="223154"/>
                </a:lnTo>
                <a:close/>
              </a:path>
              <a:path w="720725" h="349884">
                <a:moveTo>
                  <a:pt x="434414" y="145285"/>
                </a:moveTo>
                <a:lnTo>
                  <a:pt x="427020" y="168874"/>
                </a:lnTo>
                <a:lnTo>
                  <a:pt x="438545" y="167822"/>
                </a:lnTo>
                <a:lnTo>
                  <a:pt x="451332" y="167163"/>
                </a:lnTo>
                <a:lnTo>
                  <a:pt x="649798" y="166989"/>
                </a:lnTo>
                <a:lnTo>
                  <a:pt x="658468" y="159450"/>
                </a:lnTo>
                <a:lnTo>
                  <a:pt x="645275" y="146257"/>
                </a:lnTo>
                <a:lnTo>
                  <a:pt x="460569" y="146257"/>
                </a:lnTo>
                <a:lnTo>
                  <a:pt x="446408" y="146055"/>
                </a:lnTo>
                <a:lnTo>
                  <a:pt x="434414" y="145285"/>
                </a:lnTo>
                <a:close/>
              </a:path>
              <a:path w="720725" h="349884">
                <a:moveTo>
                  <a:pt x="572143" y="39274"/>
                </a:moveTo>
                <a:lnTo>
                  <a:pt x="535971" y="39274"/>
                </a:lnTo>
                <a:lnTo>
                  <a:pt x="543682" y="47031"/>
                </a:lnTo>
                <a:lnTo>
                  <a:pt x="578409" y="77389"/>
                </a:lnTo>
                <a:lnTo>
                  <a:pt x="619251" y="106277"/>
                </a:lnTo>
                <a:lnTo>
                  <a:pt x="653810" y="126661"/>
                </a:lnTo>
                <a:lnTo>
                  <a:pt x="691669" y="145700"/>
                </a:lnTo>
                <a:lnTo>
                  <a:pt x="705013" y="151708"/>
                </a:lnTo>
                <a:lnTo>
                  <a:pt x="712557" y="140914"/>
                </a:lnTo>
                <a:lnTo>
                  <a:pt x="720165" y="131506"/>
                </a:lnTo>
                <a:lnTo>
                  <a:pt x="675072" y="110892"/>
                </a:lnTo>
                <a:lnTo>
                  <a:pt x="638814" y="90225"/>
                </a:lnTo>
                <a:lnTo>
                  <a:pt x="604369" y="66963"/>
                </a:lnTo>
                <a:lnTo>
                  <a:pt x="577209" y="44236"/>
                </a:lnTo>
                <a:lnTo>
                  <a:pt x="572143" y="39274"/>
                </a:lnTo>
                <a:close/>
              </a:path>
              <a:path w="720725" h="349884">
                <a:moveTo>
                  <a:pt x="533697" y="0"/>
                </a:moveTo>
                <a:lnTo>
                  <a:pt x="502720" y="41422"/>
                </a:lnTo>
                <a:lnTo>
                  <a:pt x="474128" y="67888"/>
                </a:lnTo>
                <a:lnTo>
                  <a:pt x="432170" y="97450"/>
                </a:lnTo>
                <a:lnTo>
                  <a:pt x="387927" y="121154"/>
                </a:lnTo>
                <a:lnTo>
                  <a:pt x="376874" y="126075"/>
                </a:lnTo>
                <a:lnTo>
                  <a:pt x="379469" y="141330"/>
                </a:lnTo>
                <a:lnTo>
                  <a:pt x="383103" y="150714"/>
                </a:lnTo>
                <a:lnTo>
                  <a:pt x="397714" y="143726"/>
                </a:lnTo>
                <a:lnTo>
                  <a:pt x="410374" y="137406"/>
                </a:lnTo>
                <a:lnTo>
                  <a:pt x="450731" y="113763"/>
                </a:lnTo>
                <a:lnTo>
                  <a:pt x="481925" y="91238"/>
                </a:lnTo>
                <a:lnTo>
                  <a:pt x="518587" y="58385"/>
                </a:lnTo>
                <a:lnTo>
                  <a:pt x="535971" y="39274"/>
                </a:lnTo>
                <a:lnTo>
                  <a:pt x="572143" y="39274"/>
                </a:lnTo>
                <a:lnTo>
                  <a:pt x="569083" y="36276"/>
                </a:lnTo>
                <a:lnTo>
                  <a:pt x="561173" y="27944"/>
                </a:lnTo>
                <a:lnTo>
                  <a:pt x="553332" y="19131"/>
                </a:lnTo>
                <a:lnTo>
                  <a:pt x="556691" y="10931"/>
                </a:lnTo>
                <a:lnTo>
                  <a:pt x="533697" y="0"/>
                </a:lnTo>
                <a:close/>
              </a:path>
              <a:path w="720725" h="349884">
                <a:moveTo>
                  <a:pt x="643767" y="144749"/>
                </a:moveTo>
                <a:lnTo>
                  <a:pt x="634141" y="145822"/>
                </a:lnTo>
                <a:lnTo>
                  <a:pt x="620280" y="146235"/>
                </a:lnTo>
                <a:lnTo>
                  <a:pt x="460569" y="146257"/>
                </a:lnTo>
                <a:lnTo>
                  <a:pt x="645275" y="146257"/>
                </a:lnTo>
                <a:lnTo>
                  <a:pt x="643767" y="144749"/>
                </a:lnTo>
                <a:close/>
              </a:path>
              <a:path w="720725" h="349884">
                <a:moveTo>
                  <a:pt x="509081" y="80908"/>
                </a:moveTo>
                <a:lnTo>
                  <a:pt x="496756" y="99515"/>
                </a:lnTo>
                <a:lnTo>
                  <a:pt x="510934" y="105128"/>
                </a:lnTo>
                <a:lnTo>
                  <a:pt x="524080" y="110643"/>
                </a:lnTo>
                <a:lnTo>
                  <a:pt x="568294" y="132146"/>
                </a:lnTo>
                <a:lnTo>
                  <a:pt x="577362" y="137327"/>
                </a:lnTo>
                <a:lnTo>
                  <a:pt x="590240" y="116855"/>
                </a:lnTo>
                <a:lnTo>
                  <a:pt x="545761" y="95576"/>
                </a:lnTo>
                <a:lnTo>
                  <a:pt x="522841" y="86179"/>
                </a:lnTo>
                <a:lnTo>
                  <a:pt x="509081" y="80908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5340" y="7607995"/>
            <a:ext cx="79375" cy="348615"/>
          </a:xfrm>
          <a:custGeom>
            <a:avLst/>
            <a:gdLst/>
            <a:ahLst/>
            <a:cxnLst/>
            <a:rect l="l" t="t" r="r" b="b"/>
            <a:pathLst>
              <a:path w="79375" h="348615">
                <a:moveTo>
                  <a:pt x="55317" y="0"/>
                </a:moveTo>
                <a:lnTo>
                  <a:pt x="33087" y="36841"/>
                </a:lnTo>
                <a:lnTo>
                  <a:pt x="14573" y="81885"/>
                </a:lnTo>
                <a:lnTo>
                  <a:pt x="5007" y="120356"/>
                </a:lnTo>
                <a:lnTo>
                  <a:pt x="0" y="168389"/>
                </a:lnTo>
                <a:lnTo>
                  <a:pt x="191" y="183270"/>
                </a:lnTo>
                <a:lnTo>
                  <a:pt x="3436" y="223401"/>
                </a:lnTo>
                <a:lnTo>
                  <a:pt x="13814" y="269647"/>
                </a:lnTo>
                <a:lnTo>
                  <a:pt x="32061" y="314212"/>
                </a:lnTo>
                <a:lnTo>
                  <a:pt x="52310" y="348560"/>
                </a:lnTo>
                <a:lnTo>
                  <a:pt x="79065" y="338125"/>
                </a:lnTo>
                <a:lnTo>
                  <a:pt x="70415" y="324540"/>
                </a:lnTo>
                <a:lnTo>
                  <a:pt x="63227" y="312520"/>
                </a:lnTo>
                <a:lnTo>
                  <a:pt x="43950" y="269978"/>
                </a:lnTo>
                <a:lnTo>
                  <a:pt x="33638" y="230272"/>
                </a:lnTo>
                <a:lnTo>
                  <a:pt x="28602" y="181982"/>
                </a:lnTo>
                <a:lnTo>
                  <a:pt x="28824" y="167682"/>
                </a:lnTo>
                <a:lnTo>
                  <a:pt x="32442" y="128723"/>
                </a:lnTo>
                <a:lnTo>
                  <a:pt x="44536" y="81650"/>
                </a:lnTo>
                <a:lnTo>
                  <a:pt x="64302" y="38846"/>
                </a:lnTo>
                <a:lnTo>
                  <a:pt x="71491" y="26936"/>
                </a:lnTo>
                <a:lnTo>
                  <a:pt x="55317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35933" y="7757645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323" y="0"/>
                </a:lnTo>
              </a:path>
            </a:pathLst>
          </a:custGeom>
          <a:ln w="25632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35933" y="7833790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323" y="0"/>
                </a:lnTo>
              </a:path>
            </a:pathLst>
          </a:custGeom>
          <a:ln w="25632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73883" y="7612673"/>
            <a:ext cx="79375" cy="348615"/>
          </a:xfrm>
          <a:custGeom>
            <a:avLst/>
            <a:gdLst/>
            <a:ahLst/>
            <a:cxnLst/>
            <a:rect l="l" t="t" r="r" b="b"/>
            <a:pathLst>
              <a:path w="79375" h="348615">
                <a:moveTo>
                  <a:pt x="26777" y="0"/>
                </a:moveTo>
                <a:lnTo>
                  <a:pt x="0" y="10400"/>
                </a:lnTo>
                <a:lnTo>
                  <a:pt x="8649" y="23986"/>
                </a:lnTo>
                <a:lnTo>
                  <a:pt x="15838" y="36005"/>
                </a:lnTo>
                <a:lnTo>
                  <a:pt x="35114" y="78548"/>
                </a:lnTo>
                <a:lnTo>
                  <a:pt x="45455" y="118157"/>
                </a:lnTo>
                <a:lnTo>
                  <a:pt x="50467" y="166440"/>
                </a:lnTo>
                <a:lnTo>
                  <a:pt x="50244" y="180762"/>
                </a:lnTo>
                <a:lnTo>
                  <a:pt x="46631" y="219739"/>
                </a:lnTo>
                <a:lnTo>
                  <a:pt x="34549" y="266809"/>
                </a:lnTo>
                <a:lnTo>
                  <a:pt x="14797" y="309619"/>
                </a:lnTo>
                <a:lnTo>
                  <a:pt x="7622" y="321512"/>
                </a:lnTo>
                <a:lnTo>
                  <a:pt x="23747" y="348526"/>
                </a:lnTo>
                <a:lnTo>
                  <a:pt x="45912" y="311776"/>
                </a:lnTo>
                <a:lnTo>
                  <a:pt x="64515" y="266589"/>
                </a:lnTo>
                <a:lnTo>
                  <a:pt x="74162" y="228155"/>
                </a:lnTo>
                <a:lnTo>
                  <a:pt x="79063" y="180177"/>
                </a:lnTo>
                <a:lnTo>
                  <a:pt x="78887" y="165220"/>
                </a:lnTo>
                <a:lnTo>
                  <a:pt x="75788" y="125000"/>
                </a:lnTo>
                <a:lnTo>
                  <a:pt x="65412" y="78838"/>
                </a:lnTo>
                <a:lnTo>
                  <a:pt x="47027" y="34325"/>
                </a:lnTo>
                <a:lnTo>
                  <a:pt x="34581" y="12415"/>
                </a:lnTo>
                <a:lnTo>
                  <a:pt x="26777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26413" y="7831954"/>
            <a:ext cx="95885" cy="85725"/>
          </a:xfrm>
          <a:custGeom>
            <a:avLst/>
            <a:gdLst/>
            <a:ahLst/>
            <a:cxnLst/>
            <a:rect l="l" t="t" r="r" b="b"/>
            <a:pathLst>
              <a:path w="95884" h="85725">
                <a:moveTo>
                  <a:pt x="26576" y="0"/>
                </a:moveTo>
                <a:lnTo>
                  <a:pt x="0" y="12013"/>
                </a:lnTo>
                <a:lnTo>
                  <a:pt x="9485" y="20084"/>
                </a:lnTo>
                <a:lnTo>
                  <a:pt x="18543" y="28283"/>
                </a:lnTo>
                <a:lnTo>
                  <a:pt x="52074" y="64345"/>
                </a:lnTo>
                <a:lnTo>
                  <a:pt x="68316" y="85718"/>
                </a:lnTo>
                <a:lnTo>
                  <a:pt x="95368" y="74210"/>
                </a:lnTo>
                <a:lnTo>
                  <a:pt x="70315" y="42578"/>
                </a:lnTo>
                <a:lnTo>
                  <a:pt x="36299" y="8311"/>
                </a:lnTo>
                <a:lnTo>
                  <a:pt x="26576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95893" y="7579347"/>
            <a:ext cx="1097915" cy="349885"/>
          </a:xfrm>
          <a:custGeom>
            <a:avLst/>
            <a:gdLst/>
            <a:ahLst/>
            <a:cxnLst/>
            <a:rect l="l" t="t" r="r" b="b"/>
            <a:pathLst>
              <a:path w="1097914" h="349884">
                <a:moveTo>
                  <a:pt x="173708" y="134237"/>
                </a:moveTo>
                <a:lnTo>
                  <a:pt x="146287" y="134237"/>
                </a:lnTo>
                <a:lnTo>
                  <a:pt x="147603" y="145182"/>
                </a:lnTo>
                <a:lnTo>
                  <a:pt x="147697" y="146327"/>
                </a:lnTo>
                <a:lnTo>
                  <a:pt x="147907" y="152855"/>
                </a:lnTo>
                <a:lnTo>
                  <a:pt x="148003" y="311372"/>
                </a:lnTo>
                <a:lnTo>
                  <a:pt x="147768" y="321413"/>
                </a:lnTo>
                <a:lnTo>
                  <a:pt x="146941" y="334290"/>
                </a:lnTo>
                <a:lnTo>
                  <a:pt x="145729" y="346567"/>
                </a:lnTo>
                <a:lnTo>
                  <a:pt x="176345" y="349057"/>
                </a:lnTo>
                <a:lnTo>
                  <a:pt x="174903" y="337095"/>
                </a:lnTo>
                <a:lnTo>
                  <a:pt x="174049" y="324738"/>
                </a:lnTo>
                <a:lnTo>
                  <a:pt x="173717" y="311372"/>
                </a:lnTo>
                <a:lnTo>
                  <a:pt x="173708" y="134237"/>
                </a:lnTo>
                <a:close/>
              </a:path>
              <a:path w="1097914" h="349884">
                <a:moveTo>
                  <a:pt x="292446" y="57296"/>
                </a:moveTo>
                <a:lnTo>
                  <a:pt x="168806" y="57296"/>
                </a:lnTo>
                <a:lnTo>
                  <a:pt x="163297" y="68164"/>
                </a:lnTo>
                <a:lnTo>
                  <a:pt x="157341" y="78777"/>
                </a:lnTo>
                <a:lnTo>
                  <a:pt x="128377" y="119790"/>
                </a:lnTo>
                <a:lnTo>
                  <a:pt x="101136" y="149416"/>
                </a:lnTo>
                <a:lnTo>
                  <a:pt x="64001" y="182295"/>
                </a:lnTo>
                <a:lnTo>
                  <a:pt x="23146" y="210965"/>
                </a:lnTo>
                <a:lnTo>
                  <a:pt x="0" y="224619"/>
                </a:lnTo>
                <a:lnTo>
                  <a:pt x="3224" y="238515"/>
                </a:lnTo>
                <a:lnTo>
                  <a:pt x="8423" y="248693"/>
                </a:lnTo>
                <a:lnTo>
                  <a:pt x="21629" y="241524"/>
                </a:lnTo>
                <a:lnTo>
                  <a:pt x="33740" y="234490"/>
                </a:lnTo>
                <a:lnTo>
                  <a:pt x="74303" y="206271"/>
                </a:lnTo>
                <a:lnTo>
                  <a:pt x="106576" y="177611"/>
                </a:lnTo>
                <a:lnTo>
                  <a:pt x="140039" y="142183"/>
                </a:lnTo>
                <a:lnTo>
                  <a:pt x="146287" y="134237"/>
                </a:lnTo>
                <a:lnTo>
                  <a:pt x="173708" y="134237"/>
                </a:lnTo>
                <a:lnTo>
                  <a:pt x="173742" y="99462"/>
                </a:lnTo>
                <a:lnTo>
                  <a:pt x="180930" y="88562"/>
                </a:lnTo>
                <a:lnTo>
                  <a:pt x="186814" y="78687"/>
                </a:lnTo>
                <a:lnTo>
                  <a:pt x="192486" y="68036"/>
                </a:lnTo>
                <a:lnTo>
                  <a:pt x="292446" y="57296"/>
                </a:lnTo>
                <a:close/>
              </a:path>
              <a:path w="1097914" h="349884">
                <a:moveTo>
                  <a:pt x="211000" y="124858"/>
                </a:moveTo>
                <a:lnTo>
                  <a:pt x="190293" y="137587"/>
                </a:lnTo>
                <a:lnTo>
                  <a:pt x="211772" y="154177"/>
                </a:lnTo>
                <a:lnTo>
                  <a:pt x="221112" y="161518"/>
                </a:lnTo>
                <a:lnTo>
                  <a:pt x="277827" y="207978"/>
                </a:lnTo>
                <a:lnTo>
                  <a:pt x="311053" y="237126"/>
                </a:lnTo>
                <a:lnTo>
                  <a:pt x="317880" y="243735"/>
                </a:lnTo>
                <a:lnTo>
                  <a:pt x="341450" y="228809"/>
                </a:lnTo>
                <a:lnTo>
                  <a:pt x="312393" y="203542"/>
                </a:lnTo>
                <a:lnTo>
                  <a:pt x="280886" y="177611"/>
                </a:lnTo>
                <a:lnTo>
                  <a:pt x="249271" y="152855"/>
                </a:lnTo>
                <a:lnTo>
                  <a:pt x="219892" y="131116"/>
                </a:lnTo>
                <a:lnTo>
                  <a:pt x="211000" y="124858"/>
                </a:lnTo>
                <a:close/>
              </a:path>
              <a:path w="1097914" h="349884">
                <a:moveTo>
                  <a:pt x="2995" y="32327"/>
                </a:moveTo>
                <a:lnTo>
                  <a:pt x="686" y="59558"/>
                </a:lnTo>
                <a:lnTo>
                  <a:pt x="12520" y="58377"/>
                </a:lnTo>
                <a:lnTo>
                  <a:pt x="25329" y="57628"/>
                </a:lnTo>
                <a:lnTo>
                  <a:pt x="38583" y="57309"/>
                </a:lnTo>
                <a:lnTo>
                  <a:pt x="331003" y="57296"/>
                </a:lnTo>
                <a:lnTo>
                  <a:pt x="332964" y="34302"/>
                </a:lnTo>
                <a:lnTo>
                  <a:pt x="41397" y="34302"/>
                </a:lnTo>
                <a:lnTo>
                  <a:pt x="27003" y="34083"/>
                </a:lnTo>
                <a:lnTo>
                  <a:pt x="14407" y="33424"/>
                </a:lnTo>
                <a:lnTo>
                  <a:pt x="2995" y="32327"/>
                </a:lnTo>
                <a:close/>
              </a:path>
              <a:path w="1097914" h="349884">
                <a:moveTo>
                  <a:pt x="331003" y="57296"/>
                </a:moveTo>
                <a:lnTo>
                  <a:pt x="292446" y="57296"/>
                </a:lnTo>
                <a:lnTo>
                  <a:pt x="306340" y="57516"/>
                </a:lnTo>
                <a:lnTo>
                  <a:pt x="319135" y="58174"/>
                </a:lnTo>
                <a:lnTo>
                  <a:pt x="330834" y="59271"/>
                </a:lnTo>
                <a:lnTo>
                  <a:pt x="331003" y="57296"/>
                </a:lnTo>
                <a:close/>
              </a:path>
              <a:path w="1097914" h="349884">
                <a:moveTo>
                  <a:pt x="333157" y="32040"/>
                </a:moveTo>
                <a:lnTo>
                  <a:pt x="322569" y="33221"/>
                </a:lnTo>
                <a:lnTo>
                  <a:pt x="310470" y="33971"/>
                </a:lnTo>
                <a:lnTo>
                  <a:pt x="295995" y="34290"/>
                </a:lnTo>
                <a:lnTo>
                  <a:pt x="41397" y="34302"/>
                </a:lnTo>
                <a:lnTo>
                  <a:pt x="332964" y="34302"/>
                </a:lnTo>
                <a:lnTo>
                  <a:pt x="333157" y="32040"/>
                </a:lnTo>
                <a:close/>
              </a:path>
              <a:path w="1097914" h="349884">
                <a:moveTo>
                  <a:pt x="585546" y="124771"/>
                </a:moveTo>
                <a:lnTo>
                  <a:pt x="426264" y="124771"/>
                </a:lnTo>
                <a:lnTo>
                  <a:pt x="426264" y="133064"/>
                </a:lnTo>
                <a:lnTo>
                  <a:pt x="426641" y="137210"/>
                </a:lnTo>
                <a:lnTo>
                  <a:pt x="426641" y="300430"/>
                </a:lnTo>
                <a:lnTo>
                  <a:pt x="447211" y="332671"/>
                </a:lnTo>
                <a:lnTo>
                  <a:pt x="490831" y="338656"/>
                </a:lnTo>
                <a:lnTo>
                  <a:pt x="525664" y="339542"/>
                </a:lnTo>
                <a:lnTo>
                  <a:pt x="599990" y="339215"/>
                </a:lnTo>
                <a:lnTo>
                  <a:pt x="641764" y="337791"/>
                </a:lnTo>
                <a:lnTo>
                  <a:pt x="683143" y="328268"/>
                </a:lnTo>
                <a:lnTo>
                  <a:pt x="694336" y="316971"/>
                </a:lnTo>
                <a:lnTo>
                  <a:pt x="559250" y="316971"/>
                </a:lnTo>
                <a:lnTo>
                  <a:pt x="514346" y="316706"/>
                </a:lnTo>
                <a:lnTo>
                  <a:pt x="474815" y="315087"/>
                </a:lnTo>
                <a:lnTo>
                  <a:pt x="450012" y="305707"/>
                </a:lnTo>
                <a:lnTo>
                  <a:pt x="450012" y="216747"/>
                </a:lnTo>
                <a:lnTo>
                  <a:pt x="582116" y="216747"/>
                </a:lnTo>
                <a:lnTo>
                  <a:pt x="584676" y="208593"/>
                </a:lnTo>
                <a:lnTo>
                  <a:pt x="584916" y="195638"/>
                </a:lnTo>
                <a:lnTo>
                  <a:pt x="450012" y="195638"/>
                </a:lnTo>
                <a:lnTo>
                  <a:pt x="450012" y="137587"/>
                </a:lnTo>
                <a:lnTo>
                  <a:pt x="585049" y="137587"/>
                </a:lnTo>
                <a:lnTo>
                  <a:pt x="585246" y="128266"/>
                </a:lnTo>
                <a:lnTo>
                  <a:pt x="585546" y="124771"/>
                </a:lnTo>
                <a:close/>
              </a:path>
              <a:path w="1097914" h="349884">
                <a:moveTo>
                  <a:pt x="690707" y="246810"/>
                </a:moveTo>
                <a:lnTo>
                  <a:pt x="681911" y="285753"/>
                </a:lnTo>
                <a:lnTo>
                  <a:pt x="651789" y="312757"/>
                </a:lnTo>
                <a:lnTo>
                  <a:pt x="609250" y="316129"/>
                </a:lnTo>
                <a:lnTo>
                  <a:pt x="559250" y="316971"/>
                </a:lnTo>
                <a:lnTo>
                  <a:pt x="694336" y="316971"/>
                </a:lnTo>
                <a:lnTo>
                  <a:pt x="707960" y="265958"/>
                </a:lnTo>
                <a:lnTo>
                  <a:pt x="699613" y="253160"/>
                </a:lnTo>
                <a:lnTo>
                  <a:pt x="690707" y="246810"/>
                </a:lnTo>
                <a:close/>
              </a:path>
              <a:path w="1097914" h="349884">
                <a:moveTo>
                  <a:pt x="598831" y="229180"/>
                </a:moveTo>
                <a:lnTo>
                  <a:pt x="591432" y="238843"/>
                </a:lnTo>
                <a:lnTo>
                  <a:pt x="592164" y="251083"/>
                </a:lnTo>
                <a:lnTo>
                  <a:pt x="606223" y="253496"/>
                </a:lnTo>
                <a:lnTo>
                  <a:pt x="617476" y="254063"/>
                </a:lnTo>
                <a:lnTo>
                  <a:pt x="630227" y="254063"/>
                </a:lnTo>
                <a:lnTo>
                  <a:pt x="663246" y="233203"/>
                </a:lnTo>
                <a:lnTo>
                  <a:pt x="664037" y="230690"/>
                </a:lnTo>
                <a:lnTo>
                  <a:pt x="623205" y="230690"/>
                </a:lnTo>
                <a:lnTo>
                  <a:pt x="611526" y="230314"/>
                </a:lnTo>
                <a:lnTo>
                  <a:pt x="598831" y="229180"/>
                </a:lnTo>
                <a:close/>
              </a:path>
              <a:path w="1097914" h="349884">
                <a:moveTo>
                  <a:pt x="681551" y="70866"/>
                </a:moveTo>
                <a:lnTo>
                  <a:pt x="657336" y="70866"/>
                </a:lnTo>
                <a:lnTo>
                  <a:pt x="656937" y="86119"/>
                </a:lnTo>
                <a:lnTo>
                  <a:pt x="656376" y="101238"/>
                </a:lnTo>
                <a:lnTo>
                  <a:pt x="653850" y="144444"/>
                </a:lnTo>
                <a:lnTo>
                  <a:pt x="648978" y="192022"/>
                </a:lnTo>
                <a:lnTo>
                  <a:pt x="635469" y="228589"/>
                </a:lnTo>
                <a:lnTo>
                  <a:pt x="623205" y="230690"/>
                </a:lnTo>
                <a:lnTo>
                  <a:pt x="664037" y="230690"/>
                </a:lnTo>
                <a:lnTo>
                  <a:pt x="673041" y="185210"/>
                </a:lnTo>
                <a:lnTo>
                  <a:pt x="677618" y="142143"/>
                </a:lnTo>
                <a:lnTo>
                  <a:pt x="680809" y="91894"/>
                </a:lnTo>
                <a:lnTo>
                  <a:pt x="681551" y="70866"/>
                </a:lnTo>
                <a:close/>
              </a:path>
              <a:path w="1097914" h="349884">
                <a:moveTo>
                  <a:pt x="582116" y="216747"/>
                </a:moveTo>
                <a:lnTo>
                  <a:pt x="555559" y="216747"/>
                </a:lnTo>
                <a:lnTo>
                  <a:pt x="570098" y="216969"/>
                </a:lnTo>
                <a:lnTo>
                  <a:pt x="581803" y="217744"/>
                </a:lnTo>
                <a:lnTo>
                  <a:pt x="582116" y="216747"/>
                </a:lnTo>
                <a:close/>
              </a:path>
              <a:path w="1097914" h="349884">
                <a:moveTo>
                  <a:pt x="585049" y="137587"/>
                </a:moveTo>
                <a:lnTo>
                  <a:pt x="561590" y="137587"/>
                </a:lnTo>
                <a:lnTo>
                  <a:pt x="561590" y="195638"/>
                </a:lnTo>
                <a:lnTo>
                  <a:pt x="584916" y="195638"/>
                </a:lnTo>
                <a:lnTo>
                  <a:pt x="585016" y="139161"/>
                </a:lnTo>
                <a:lnTo>
                  <a:pt x="585049" y="137587"/>
                </a:lnTo>
                <a:close/>
              </a:path>
              <a:path w="1097914" h="349884">
                <a:moveTo>
                  <a:pt x="462075" y="753"/>
                </a:moveTo>
                <a:lnTo>
                  <a:pt x="449612" y="37297"/>
                </a:lnTo>
                <a:lnTo>
                  <a:pt x="429706" y="74218"/>
                </a:lnTo>
                <a:lnTo>
                  <a:pt x="401522" y="113794"/>
                </a:lnTo>
                <a:lnTo>
                  <a:pt x="377704" y="139161"/>
                </a:lnTo>
                <a:lnTo>
                  <a:pt x="384345" y="149177"/>
                </a:lnTo>
                <a:lnTo>
                  <a:pt x="392093" y="159829"/>
                </a:lnTo>
                <a:lnTo>
                  <a:pt x="402766" y="149941"/>
                </a:lnTo>
                <a:lnTo>
                  <a:pt x="411255" y="141196"/>
                </a:lnTo>
                <a:lnTo>
                  <a:pt x="418784" y="132429"/>
                </a:lnTo>
                <a:lnTo>
                  <a:pt x="426264" y="124771"/>
                </a:lnTo>
                <a:lnTo>
                  <a:pt x="585546" y="124771"/>
                </a:lnTo>
                <a:lnTo>
                  <a:pt x="586255" y="116478"/>
                </a:lnTo>
                <a:lnTo>
                  <a:pt x="460567" y="116478"/>
                </a:lnTo>
                <a:lnTo>
                  <a:pt x="446150" y="116256"/>
                </a:lnTo>
                <a:lnTo>
                  <a:pt x="434648" y="115590"/>
                </a:lnTo>
                <a:lnTo>
                  <a:pt x="441583" y="103148"/>
                </a:lnTo>
                <a:lnTo>
                  <a:pt x="448132" y="91894"/>
                </a:lnTo>
                <a:lnTo>
                  <a:pt x="454139" y="81636"/>
                </a:lnTo>
                <a:lnTo>
                  <a:pt x="459881" y="71437"/>
                </a:lnTo>
                <a:lnTo>
                  <a:pt x="681551" y="70866"/>
                </a:lnTo>
                <a:lnTo>
                  <a:pt x="682117" y="58400"/>
                </a:lnTo>
                <a:lnTo>
                  <a:pt x="682651" y="50624"/>
                </a:lnTo>
                <a:lnTo>
                  <a:pt x="670935" y="49394"/>
                </a:lnTo>
                <a:lnTo>
                  <a:pt x="471122" y="49380"/>
                </a:lnTo>
                <a:lnTo>
                  <a:pt x="476004" y="39083"/>
                </a:lnTo>
                <a:lnTo>
                  <a:pt x="481448" y="26330"/>
                </a:lnTo>
                <a:lnTo>
                  <a:pt x="486577" y="13947"/>
                </a:lnTo>
                <a:lnTo>
                  <a:pt x="490346" y="6408"/>
                </a:lnTo>
                <a:lnTo>
                  <a:pt x="462075" y="753"/>
                </a:lnTo>
                <a:close/>
              </a:path>
              <a:path w="1097914" h="349884">
                <a:moveTo>
                  <a:pt x="573194" y="116315"/>
                </a:moveTo>
                <a:lnTo>
                  <a:pt x="561126" y="116450"/>
                </a:lnTo>
                <a:lnTo>
                  <a:pt x="460567" y="116478"/>
                </a:lnTo>
                <a:lnTo>
                  <a:pt x="586256" y="116470"/>
                </a:lnTo>
                <a:lnTo>
                  <a:pt x="573194" y="116315"/>
                </a:lnTo>
                <a:close/>
              </a:path>
              <a:path w="1097914" h="349884">
                <a:moveTo>
                  <a:pt x="658332" y="49268"/>
                </a:moveTo>
                <a:lnTo>
                  <a:pt x="471122" y="49380"/>
                </a:lnTo>
                <a:lnTo>
                  <a:pt x="669583" y="49380"/>
                </a:lnTo>
                <a:lnTo>
                  <a:pt x="658332" y="49268"/>
                </a:lnTo>
                <a:close/>
              </a:path>
              <a:path w="1097914" h="349884">
                <a:moveTo>
                  <a:pt x="801070" y="221860"/>
                </a:moveTo>
                <a:lnTo>
                  <a:pt x="801065" y="237361"/>
                </a:lnTo>
                <a:lnTo>
                  <a:pt x="801240" y="244264"/>
                </a:lnTo>
                <a:lnTo>
                  <a:pt x="801332" y="318147"/>
                </a:lnTo>
                <a:lnTo>
                  <a:pt x="800970" y="330543"/>
                </a:lnTo>
                <a:lnTo>
                  <a:pt x="799884" y="343301"/>
                </a:lnTo>
                <a:lnTo>
                  <a:pt x="825456" y="349811"/>
                </a:lnTo>
                <a:lnTo>
                  <a:pt x="825456" y="332094"/>
                </a:lnTo>
                <a:lnTo>
                  <a:pt x="1044600" y="332094"/>
                </a:lnTo>
                <a:lnTo>
                  <a:pt x="1044179" y="324765"/>
                </a:lnTo>
                <a:lnTo>
                  <a:pt x="1044162" y="310608"/>
                </a:lnTo>
                <a:lnTo>
                  <a:pt x="825456" y="310608"/>
                </a:lnTo>
                <a:lnTo>
                  <a:pt x="825456" y="244264"/>
                </a:lnTo>
                <a:lnTo>
                  <a:pt x="1044223" y="244264"/>
                </a:lnTo>
                <a:lnTo>
                  <a:pt x="1044367" y="237361"/>
                </a:lnTo>
                <a:lnTo>
                  <a:pt x="1045453" y="225294"/>
                </a:lnTo>
                <a:lnTo>
                  <a:pt x="1034413" y="223307"/>
                </a:lnTo>
                <a:lnTo>
                  <a:pt x="1020652" y="223155"/>
                </a:lnTo>
                <a:lnTo>
                  <a:pt x="826517" y="223154"/>
                </a:lnTo>
                <a:lnTo>
                  <a:pt x="812744" y="222870"/>
                </a:lnTo>
                <a:lnTo>
                  <a:pt x="801070" y="221860"/>
                </a:lnTo>
                <a:close/>
              </a:path>
              <a:path w="1097914" h="349884">
                <a:moveTo>
                  <a:pt x="1044600" y="332094"/>
                </a:moveTo>
                <a:lnTo>
                  <a:pt x="1019964" y="332094"/>
                </a:lnTo>
                <a:lnTo>
                  <a:pt x="1019964" y="349811"/>
                </a:lnTo>
                <a:lnTo>
                  <a:pt x="1046350" y="349811"/>
                </a:lnTo>
                <a:lnTo>
                  <a:pt x="1044903" y="337360"/>
                </a:lnTo>
                <a:lnTo>
                  <a:pt x="1044600" y="332094"/>
                </a:lnTo>
                <a:close/>
              </a:path>
              <a:path w="1097914" h="349884">
                <a:moveTo>
                  <a:pt x="1044223" y="244264"/>
                </a:moveTo>
                <a:lnTo>
                  <a:pt x="1019964" y="244264"/>
                </a:lnTo>
                <a:lnTo>
                  <a:pt x="1019964" y="310608"/>
                </a:lnTo>
                <a:lnTo>
                  <a:pt x="1044162" y="310608"/>
                </a:lnTo>
                <a:lnTo>
                  <a:pt x="1044223" y="244264"/>
                </a:lnTo>
                <a:close/>
              </a:path>
              <a:path w="1097914" h="349884">
                <a:moveTo>
                  <a:pt x="1027503" y="166989"/>
                </a:moveTo>
                <a:lnTo>
                  <a:pt x="996593" y="166989"/>
                </a:lnTo>
                <a:lnTo>
                  <a:pt x="940050" y="223155"/>
                </a:lnTo>
                <a:lnTo>
                  <a:pt x="970584" y="223154"/>
                </a:lnTo>
                <a:lnTo>
                  <a:pt x="1022979" y="171136"/>
                </a:lnTo>
                <a:lnTo>
                  <a:pt x="1027503" y="166989"/>
                </a:lnTo>
                <a:close/>
              </a:path>
              <a:path w="1097914" h="349884">
                <a:moveTo>
                  <a:pt x="1020521" y="223154"/>
                </a:moveTo>
                <a:lnTo>
                  <a:pt x="970583" y="223155"/>
                </a:lnTo>
                <a:lnTo>
                  <a:pt x="1020652" y="223155"/>
                </a:lnTo>
                <a:lnTo>
                  <a:pt x="1020521" y="223154"/>
                </a:lnTo>
                <a:close/>
              </a:path>
              <a:path w="1097914" h="349884">
                <a:moveTo>
                  <a:pt x="812119" y="145285"/>
                </a:moveTo>
                <a:lnTo>
                  <a:pt x="804724" y="168874"/>
                </a:lnTo>
                <a:lnTo>
                  <a:pt x="816249" y="167822"/>
                </a:lnTo>
                <a:lnTo>
                  <a:pt x="829037" y="167163"/>
                </a:lnTo>
                <a:lnTo>
                  <a:pt x="1027503" y="166989"/>
                </a:lnTo>
                <a:lnTo>
                  <a:pt x="1036173" y="159450"/>
                </a:lnTo>
                <a:lnTo>
                  <a:pt x="1022979" y="146257"/>
                </a:lnTo>
                <a:lnTo>
                  <a:pt x="838273" y="146257"/>
                </a:lnTo>
                <a:lnTo>
                  <a:pt x="824112" y="146055"/>
                </a:lnTo>
                <a:lnTo>
                  <a:pt x="812119" y="145285"/>
                </a:lnTo>
                <a:close/>
              </a:path>
              <a:path w="1097914" h="349884">
                <a:moveTo>
                  <a:pt x="949847" y="39274"/>
                </a:moveTo>
                <a:lnTo>
                  <a:pt x="913675" y="39274"/>
                </a:lnTo>
                <a:lnTo>
                  <a:pt x="921386" y="47031"/>
                </a:lnTo>
                <a:lnTo>
                  <a:pt x="956114" y="77389"/>
                </a:lnTo>
                <a:lnTo>
                  <a:pt x="996955" y="106277"/>
                </a:lnTo>
                <a:lnTo>
                  <a:pt x="1031514" y="126661"/>
                </a:lnTo>
                <a:lnTo>
                  <a:pt x="1069374" y="145700"/>
                </a:lnTo>
                <a:lnTo>
                  <a:pt x="1082717" y="151708"/>
                </a:lnTo>
                <a:lnTo>
                  <a:pt x="1090261" y="140914"/>
                </a:lnTo>
                <a:lnTo>
                  <a:pt x="1097869" y="131506"/>
                </a:lnTo>
                <a:lnTo>
                  <a:pt x="1052776" y="110892"/>
                </a:lnTo>
                <a:lnTo>
                  <a:pt x="1016518" y="90225"/>
                </a:lnTo>
                <a:lnTo>
                  <a:pt x="982073" y="66963"/>
                </a:lnTo>
                <a:lnTo>
                  <a:pt x="954913" y="44236"/>
                </a:lnTo>
                <a:lnTo>
                  <a:pt x="949847" y="39274"/>
                </a:lnTo>
                <a:close/>
              </a:path>
              <a:path w="1097914" h="349884">
                <a:moveTo>
                  <a:pt x="911401" y="0"/>
                </a:moveTo>
                <a:lnTo>
                  <a:pt x="880425" y="41422"/>
                </a:lnTo>
                <a:lnTo>
                  <a:pt x="851832" y="67888"/>
                </a:lnTo>
                <a:lnTo>
                  <a:pt x="809875" y="97450"/>
                </a:lnTo>
                <a:lnTo>
                  <a:pt x="765631" y="121154"/>
                </a:lnTo>
                <a:lnTo>
                  <a:pt x="754578" y="126075"/>
                </a:lnTo>
                <a:lnTo>
                  <a:pt x="757173" y="141330"/>
                </a:lnTo>
                <a:lnTo>
                  <a:pt x="760807" y="150714"/>
                </a:lnTo>
                <a:lnTo>
                  <a:pt x="775418" y="143726"/>
                </a:lnTo>
                <a:lnTo>
                  <a:pt x="788079" y="137406"/>
                </a:lnTo>
                <a:lnTo>
                  <a:pt x="828435" y="113763"/>
                </a:lnTo>
                <a:lnTo>
                  <a:pt x="859629" y="91238"/>
                </a:lnTo>
                <a:lnTo>
                  <a:pt x="896291" y="58385"/>
                </a:lnTo>
                <a:lnTo>
                  <a:pt x="913675" y="39274"/>
                </a:lnTo>
                <a:lnTo>
                  <a:pt x="949847" y="39274"/>
                </a:lnTo>
                <a:lnTo>
                  <a:pt x="946787" y="36276"/>
                </a:lnTo>
                <a:lnTo>
                  <a:pt x="938877" y="27944"/>
                </a:lnTo>
                <a:lnTo>
                  <a:pt x="931036" y="19131"/>
                </a:lnTo>
                <a:lnTo>
                  <a:pt x="934396" y="10931"/>
                </a:lnTo>
                <a:lnTo>
                  <a:pt x="911401" y="0"/>
                </a:lnTo>
                <a:close/>
              </a:path>
              <a:path w="1097914" h="349884">
                <a:moveTo>
                  <a:pt x="1021471" y="144749"/>
                </a:moveTo>
                <a:lnTo>
                  <a:pt x="1011845" y="145822"/>
                </a:lnTo>
                <a:lnTo>
                  <a:pt x="997985" y="146235"/>
                </a:lnTo>
                <a:lnTo>
                  <a:pt x="838273" y="146257"/>
                </a:lnTo>
                <a:lnTo>
                  <a:pt x="1022979" y="146257"/>
                </a:lnTo>
                <a:lnTo>
                  <a:pt x="1021471" y="144749"/>
                </a:lnTo>
                <a:close/>
              </a:path>
              <a:path w="1097914" h="349884">
                <a:moveTo>
                  <a:pt x="886785" y="80908"/>
                </a:moveTo>
                <a:lnTo>
                  <a:pt x="874460" y="99515"/>
                </a:lnTo>
                <a:lnTo>
                  <a:pt x="888639" y="105128"/>
                </a:lnTo>
                <a:lnTo>
                  <a:pt x="901784" y="110643"/>
                </a:lnTo>
                <a:lnTo>
                  <a:pt x="945998" y="132146"/>
                </a:lnTo>
                <a:lnTo>
                  <a:pt x="955066" y="137327"/>
                </a:lnTo>
                <a:lnTo>
                  <a:pt x="967944" y="116855"/>
                </a:lnTo>
                <a:lnTo>
                  <a:pt x="923466" y="95576"/>
                </a:lnTo>
                <a:lnTo>
                  <a:pt x="900545" y="86179"/>
                </a:lnTo>
                <a:lnTo>
                  <a:pt x="886785" y="80908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50147" y="7607995"/>
            <a:ext cx="79375" cy="348615"/>
          </a:xfrm>
          <a:custGeom>
            <a:avLst/>
            <a:gdLst/>
            <a:ahLst/>
            <a:cxnLst/>
            <a:rect l="l" t="t" r="r" b="b"/>
            <a:pathLst>
              <a:path w="79375" h="348615">
                <a:moveTo>
                  <a:pt x="55317" y="0"/>
                </a:moveTo>
                <a:lnTo>
                  <a:pt x="33087" y="36841"/>
                </a:lnTo>
                <a:lnTo>
                  <a:pt x="14573" y="81885"/>
                </a:lnTo>
                <a:lnTo>
                  <a:pt x="5007" y="120356"/>
                </a:lnTo>
                <a:lnTo>
                  <a:pt x="0" y="168389"/>
                </a:lnTo>
                <a:lnTo>
                  <a:pt x="191" y="183270"/>
                </a:lnTo>
                <a:lnTo>
                  <a:pt x="3436" y="223401"/>
                </a:lnTo>
                <a:lnTo>
                  <a:pt x="13814" y="269647"/>
                </a:lnTo>
                <a:lnTo>
                  <a:pt x="32061" y="314212"/>
                </a:lnTo>
                <a:lnTo>
                  <a:pt x="52310" y="348560"/>
                </a:lnTo>
                <a:lnTo>
                  <a:pt x="79065" y="338125"/>
                </a:lnTo>
                <a:lnTo>
                  <a:pt x="70415" y="324540"/>
                </a:lnTo>
                <a:lnTo>
                  <a:pt x="63227" y="312520"/>
                </a:lnTo>
                <a:lnTo>
                  <a:pt x="43950" y="269978"/>
                </a:lnTo>
                <a:lnTo>
                  <a:pt x="33638" y="230272"/>
                </a:lnTo>
                <a:lnTo>
                  <a:pt x="28602" y="181982"/>
                </a:lnTo>
                <a:lnTo>
                  <a:pt x="28824" y="167682"/>
                </a:lnTo>
                <a:lnTo>
                  <a:pt x="32442" y="128723"/>
                </a:lnTo>
                <a:lnTo>
                  <a:pt x="44536" y="81650"/>
                </a:lnTo>
                <a:lnTo>
                  <a:pt x="64302" y="38846"/>
                </a:lnTo>
                <a:lnTo>
                  <a:pt x="71491" y="26936"/>
                </a:lnTo>
                <a:lnTo>
                  <a:pt x="55317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80718" y="7612519"/>
            <a:ext cx="305435" cy="287020"/>
          </a:xfrm>
          <a:custGeom>
            <a:avLst/>
            <a:gdLst/>
            <a:ahLst/>
            <a:cxnLst/>
            <a:rect l="l" t="t" r="r" b="b"/>
            <a:pathLst>
              <a:path w="305435" h="287020">
                <a:moveTo>
                  <a:pt x="0" y="0"/>
                </a:moveTo>
                <a:lnTo>
                  <a:pt x="1098" y="12511"/>
                </a:lnTo>
                <a:lnTo>
                  <a:pt x="1756" y="24625"/>
                </a:lnTo>
                <a:lnTo>
                  <a:pt x="2167" y="37633"/>
                </a:lnTo>
                <a:lnTo>
                  <a:pt x="5654" y="175282"/>
                </a:lnTo>
                <a:lnTo>
                  <a:pt x="5573" y="202098"/>
                </a:lnTo>
                <a:lnTo>
                  <a:pt x="5010" y="213888"/>
                </a:lnTo>
                <a:lnTo>
                  <a:pt x="32794" y="215616"/>
                </a:lnTo>
                <a:lnTo>
                  <a:pt x="32040" y="206192"/>
                </a:lnTo>
                <a:lnTo>
                  <a:pt x="31663" y="199407"/>
                </a:lnTo>
                <a:lnTo>
                  <a:pt x="31663" y="191114"/>
                </a:lnTo>
                <a:lnTo>
                  <a:pt x="32040" y="175282"/>
                </a:lnTo>
                <a:lnTo>
                  <a:pt x="35056" y="41464"/>
                </a:lnTo>
                <a:lnTo>
                  <a:pt x="35508" y="27992"/>
                </a:lnTo>
                <a:lnTo>
                  <a:pt x="36171" y="15765"/>
                </a:lnTo>
                <a:lnTo>
                  <a:pt x="37046" y="3488"/>
                </a:lnTo>
                <a:lnTo>
                  <a:pt x="0" y="0"/>
                </a:lnTo>
                <a:close/>
              </a:path>
              <a:path w="305435" h="287020">
                <a:moveTo>
                  <a:pt x="37318" y="251049"/>
                </a:moveTo>
                <a:lnTo>
                  <a:pt x="753" y="251049"/>
                </a:lnTo>
                <a:lnTo>
                  <a:pt x="753" y="286483"/>
                </a:lnTo>
                <a:lnTo>
                  <a:pt x="37318" y="286483"/>
                </a:lnTo>
                <a:lnTo>
                  <a:pt x="37318" y="251049"/>
                </a:lnTo>
                <a:close/>
              </a:path>
              <a:path w="305435" h="287020">
                <a:moveTo>
                  <a:pt x="305142" y="132310"/>
                </a:moveTo>
                <a:lnTo>
                  <a:pt x="97819" y="132310"/>
                </a:lnTo>
                <a:lnTo>
                  <a:pt x="97819" y="157942"/>
                </a:lnTo>
                <a:lnTo>
                  <a:pt x="305142" y="157942"/>
                </a:lnTo>
                <a:lnTo>
                  <a:pt x="305142" y="132310"/>
                </a:lnTo>
                <a:close/>
              </a:path>
              <a:path w="305435" h="287020">
                <a:moveTo>
                  <a:pt x="305142" y="208454"/>
                </a:moveTo>
                <a:lnTo>
                  <a:pt x="97819" y="208454"/>
                </a:lnTo>
                <a:lnTo>
                  <a:pt x="97819" y="234087"/>
                </a:lnTo>
                <a:lnTo>
                  <a:pt x="305142" y="234087"/>
                </a:lnTo>
                <a:lnTo>
                  <a:pt x="305142" y="208454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16488" y="7612673"/>
            <a:ext cx="79375" cy="348615"/>
          </a:xfrm>
          <a:custGeom>
            <a:avLst/>
            <a:gdLst/>
            <a:ahLst/>
            <a:cxnLst/>
            <a:rect l="l" t="t" r="r" b="b"/>
            <a:pathLst>
              <a:path w="79375" h="348615">
                <a:moveTo>
                  <a:pt x="26777" y="0"/>
                </a:moveTo>
                <a:lnTo>
                  <a:pt x="0" y="10400"/>
                </a:lnTo>
                <a:lnTo>
                  <a:pt x="8649" y="23986"/>
                </a:lnTo>
                <a:lnTo>
                  <a:pt x="15838" y="36005"/>
                </a:lnTo>
                <a:lnTo>
                  <a:pt x="35114" y="78548"/>
                </a:lnTo>
                <a:lnTo>
                  <a:pt x="45455" y="118157"/>
                </a:lnTo>
                <a:lnTo>
                  <a:pt x="50467" y="166440"/>
                </a:lnTo>
                <a:lnTo>
                  <a:pt x="50244" y="180762"/>
                </a:lnTo>
                <a:lnTo>
                  <a:pt x="46631" y="219739"/>
                </a:lnTo>
                <a:lnTo>
                  <a:pt x="34549" y="266809"/>
                </a:lnTo>
                <a:lnTo>
                  <a:pt x="14797" y="309619"/>
                </a:lnTo>
                <a:lnTo>
                  <a:pt x="7622" y="321512"/>
                </a:lnTo>
                <a:lnTo>
                  <a:pt x="23747" y="348526"/>
                </a:lnTo>
                <a:lnTo>
                  <a:pt x="45912" y="311776"/>
                </a:lnTo>
                <a:lnTo>
                  <a:pt x="64515" y="266589"/>
                </a:lnTo>
                <a:lnTo>
                  <a:pt x="74162" y="228155"/>
                </a:lnTo>
                <a:lnTo>
                  <a:pt x="79063" y="180177"/>
                </a:lnTo>
                <a:lnTo>
                  <a:pt x="78887" y="165220"/>
                </a:lnTo>
                <a:lnTo>
                  <a:pt x="75788" y="125000"/>
                </a:lnTo>
                <a:lnTo>
                  <a:pt x="65412" y="78838"/>
                </a:lnTo>
                <a:lnTo>
                  <a:pt x="47027" y="34325"/>
                </a:lnTo>
                <a:lnTo>
                  <a:pt x="34581" y="12415"/>
                </a:lnTo>
                <a:lnTo>
                  <a:pt x="26777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73469" y="7580478"/>
            <a:ext cx="1238522" cy="350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1813" y="8131372"/>
            <a:ext cx="457834" cy="335280"/>
          </a:xfrm>
          <a:custGeom>
            <a:avLst/>
            <a:gdLst/>
            <a:ahLst/>
            <a:cxnLst/>
            <a:rect l="l" t="t" r="r" b="b"/>
            <a:pathLst>
              <a:path w="457834" h="335279">
                <a:moveTo>
                  <a:pt x="125208" y="97253"/>
                </a:moveTo>
                <a:lnTo>
                  <a:pt x="49818" y="97253"/>
                </a:lnTo>
                <a:lnTo>
                  <a:pt x="46166" y="110566"/>
                </a:lnTo>
                <a:lnTo>
                  <a:pt x="42418" y="123205"/>
                </a:lnTo>
                <a:lnTo>
                  <a:pt x="25620" y="169866"/>
                </a:lnTo>
                <a:lnTo>
                  <a:pt x="15576" y="192729"/>
                </a:lnTo>
                <a:lnTo>
                  <a:pt x="26644" y="204138"/>
                </a:lnTo>
                <a:lnTo>
                  <a:pt x="62052" y="235435"/>
                </a:lnTo>
                <a:lnTo>
                  <a:pt x="71861" y="243217"/>
                </a:lnTo>
                <a:lnTo>
                  <a:pt x="65711" y="254864"/>
                </a:lnTo>
                <a:lnTo>
                  <a:pt x="34834" y="291216"/>
                </a:lnTo>
                <a:lnTo>
                  <a:pt x="0" y="314943"/>
                </a:lnTo>
                <a:lnTo>
                  <a:pt x="8901" y="324369"/>
                </a:lnTo>
                <a:lnTo>
                  <a:pt x="16062" y="334785"/>
                </a:lnTo>
                <a:lnTo>
                  <a:pt x="29686" y="325766"/>
                </a:lnTo>
                <a:lnTo>
                  <a:pt x="41638" y="317354"/>
                </a:lnTo>
                <a:lnTo>
                  <a:pt x="77734" y="285331"/>
                </a:lnTo>
                <a:lnTo>
                  <a:pt x="92258" y="267180"/>
                </a:lnTo>
                <a:lnTo>
                  <a:pt x="137369" y="267180"/>
                </a:lnTo>
                <a:lnTo>
                  <a:pt x="129700" y="260556"/>
                </a:lnTo>
                <a:lnTo>
                  <a:pt x="121393" y="253625"/>
                </a:lnTo>
                <a:lnTo>
                  <a:pt x="112738" y="246627"/>
                </a:lnTo>
                <a:lnTo>
                  <a:pt x="116883" y="231506"/>
                </a:lnTo>
                <a:lnTo>
                  <a:pt x="120045" y="221431"/>
                </a:lnTo>
                <a:lnTo>
                  <a:pt x="92876" y="221431"/>
                </a:lnTo>
                <a:lnTo>
                  <a:pt x="81842" y="218226"/>
                </a:lnTo>
                <a:lnTo>
                  <a:pt x="72324" y="214160"/>
                </a:lnTo>
                <a:lnTo>
                  <a:pt x="62497" y="208537"/>
                </a:lnTo>
                <a:lnTo>
                  <a:pt x="50539" y="200660"/>
                </a:lnTo>
                <a:lnTo>
                  <a:pt x="52101" y="187398"/>
                </a:lnTo>
                <a:lnTo>
                  <a:pt x="60669" y="146955"/>
                </a:lnTo>
                <a:lnTo>
                  <a:pt x="70584" y="110559"/>
                </a:lnTo>
                <a:lnTo>
                  <a:pt x="73189" y="100455"/>
                </a:lnTo>
                <a:lnTo>
                  <a:pt x="125208" y="97253"/>
                </a:lnTo>
                <a:close/>
              </a:path>
              <a:path w="457834" h="335279">
                <a:moveTo>
                  <a:pt x="137369" y="267180"/>
                </a:moveTo>
                <a:lnTo>
                  <a:pt x="92258" y="267180"/>
                </a:lnTo>
                <a:lnTo>
                  <a:pt x="104418" y="274572"/>
                </a:lnTo>
                <a:lnTo>
                  <a:pt x="113990" y="281115"/>
                </a:lnTo>
                <a:lnTo>
                  <a:pt x="122477" y="287886"/>
                </a:lnTo>
                <a:lnTo>
                  <a:pt x="131057" y="295741"/>
                </a:lnTo>
                <a:lnTo>
                  <a:pt x="140989" y="305589"/>
                </a:lnTo>
                <a:lnTo>
                  <a:pt x="161019" y="288368"/>
                </a:lnTo>
                <a:lnTo>
                  <a:pt x="148663" y="277186"/>
                </a:lnTo>
                <a:lnTo>
                  <a:pt x="138506" y="268162"/>
                </a:lnTo>
                <a:lnTo>
                  <a:pt x="137369" y="267180"/>
                </a:lnTo>
                <a:close/>
              </a:path>
              <a:path w="457834" h="335279">
                <a:moveTo>
                  <a:pt x="149182" y="97253"/>
                </a:moveTo>
                <a:lnTo>
                  <a:pt x="125208" y="97253"/>
                </a:lnTo>
                <a:lnTo>
                  <a:pt x="123146" y="114126"/>
                </a:lnTo>
                <a:lnTo>
                  <a:pt x="120912" y="129775"/>
                </a:lnTo>
                <a:lnTo>
                  <a:pt x="113031" y="169143"/>
                </a:lnTo>
                <a:lnTo>
                  <a:pt x="97810" y="211615"/>
                </a:lnTo>
                <a:lnTo>
                  <a:pt x="92876" y="221431"/>
                </a:lnTo>
                <a:lnTo>
                  <a:pt x="120045" y="221431"/>
                </a:lnTo>
                <a:lnTo>
                  <a:pt x="120559" y="219795"/>
                </a:lnTo>
                <a:lnTo>
                  <a:pt x="124173" y="209437"/>
                </a:lnTo>
                <a:lnTo>
                  <a:pt x="128132" y="198377"/>
                </a:lnTo>
                <a:lnTo>
                  <a:pt x="131908" y="186799"/>
                </a:lnTo>
                <a:lnTo>
                  <a:pt x="142929" y="142089"/>
                </a:lnTo>
                <a:lnTo>
                  <a:pt x="148720" y="101632"/>
                </a:lnTo>
                <a:lnTo>
                  <a:pt x="149182" y="97253"/>
                </a:lnTo>
                <a:close/>
              </a:path>
              <a:path w="457834" h="335279">
                <a:moveTo>
                  <a:pt x="7379" y="74824"/>
                </a:moveTo>
                <a:lnTo>
                  <a:pt x="437" y="99515"/>
                </a:lnTo>
                <a:lnTo>
                  <a:pt x="12526" y="98041"/>
                </a:lnTo>
                <a:lnTo>
                  <a:pt x="25120" y="97327"/>
                </a:lnTo>
                <a:lnTo>
                  <a:pt x="149182" y="97253"/>
                </a:lnTo>
                <a:lnTo>
                  <a:pt x="151410" y="76144"/>
                </a:lnTo>
                <a:lnTo>
                  <a:pt x="33609" y="76144"/>
                </a:lnTo>
                <a:lnTo>
                  <a:pt x="19333" y="75814"/>
                </a:lnTo>
                <a:lnTo>
                  <a:pt x="7379" y="74824"/>
                </a:lnTo>
                <a:close/>
              </a:path>
              <a:path w="457834" h="335279">
                <a:moveTo>
                  <a:pt x="66027" y="0"/>
                </a:moveTo>
                <a:lnTo>
                  <a:pt x="66027" y="4146"/>
                </a:lnTo>
                <a:lnTo>
                  <a:pt x="65600" y="12371"/>
                </a:lnTo>
                <a:lnTo>
                  <a:pt x="60152" y="50937"/>
                </a:lnTo>
                <a:lnTo>
                  <a:pt x="33609" y="76144"/>
                </a:lnTo>
                <a:lnTo>
                  <a:pt x="79220" y="76144"/>
                </a:lnTo>
                <a:lnTo>
                  <a:pt x="84358" y="53092"/>
                </a:lnTo>
                <a:lnTo>
                  <a:pt x="85599" y="46971"/>
                </a:lnTo>
                <a:lnTo>
                  <a:pt x="89930" y="25331"/>
                </a:lnTo>
                <a:lnTo>
                  <a:pt x="92298" y="13928"/>
                </a:lnTo>
                <a:lnTo>
                  <a:pt x="93953" y="6911"/>
                </a:lnTo>
                <a:lnTo>
                  <a:pt x="66027" y="0"/>
                </a:lnTo>
                <a:close/>
              </a:path>
              <a:path w="457834" h="335279">
                <a:moveTo>
                  <a:pt x="151458" y="75692"/>
                </a:moveTo>
                <a:lnTo>
                  <a:pt x="128746" y="76081"/>
                </a:lnTo>
                <a:lnTo>
                  <a:pt x="79220" y="76144"/>
                </a:lnTo>
                <a:lnTo>
                  <a:pt x="151410" y="76144"/>
                </a:lnTo>
                <a:lnTo>
                  <a:pt x="151458" y="75692"/>
                </a:lnTo>
                <a:close/>
              </a:path>
              <a:path w="457834" h="335279">
                <a:moveTo>
                  <a:pt x="184652" y="39876"/>
                </a:moveTo>
                <a:lnTo>
                  <a:pt x="182830" y="51616"/>
                </a:lnTo>
                <a:lnTo>
                  <a:pt x="182443" y="63327"/>
                </a:lnTo>
                <a:lnTo>
                  <a:pt x="182505" y="289875"/>
                </a:lnTo>
                <a:lnTo>
                  <a:pt x="182311" y="306522"/>
                </a:lnTo>
                <a:lnTo>
                  <a:pt x="181730" y="319141"/>
                </a:lnTo>
                <a:lnTo>
                  <a:pt x="180763" y="329317"/>
                </a:lnTo>
                <a:lnTo>
                  <a:pt x="206253" y="333225"/>
                </a:lnTo>
                <a:lnTo>
                  <a:pt x="206253" y="305707"/>
                </a:lnTo>
                <a:lnTo>
                  <a:pt x="321361" y="305707"/>
                </a:lnTo>
                <a:lnTo>
                  <a:pt x="321347" y="283467"/>
                </a:lnTo>
                <a:lnTo>
                  <a:pt x="206630" y="283467"/>
                </a:lnTo>
                <a:lnTo>
                  <a:pt x="206630" y="63327"/>
                </a:lnTo>
                <a:lnTo>
                  <a:pt x="321379" y="63327"/>
                </a:lnTo>
                <a:lnTo>
                  <a:pt x="321886" y="51456"/>
                </a:lnTo>
                <a:lnTo>
                  <a:pt x="322882" y="41087"/>
                </a:lnTo>
                <a:lnTo>
                  <a:pt x="210776" y="41087"/>
                </a:lnTo>
                <a:lnTo>
                  <a:pt x="196199" y="40838"/>
                </a:lnTo>
                <a:lnTo>
                  <a:pt x="184652" y="39876"/>
                </a:lnTo>
                <a:close/>
              </a:path>
              <a:path w="457834" h="335279">
                <a:moveTo>
                  <a:pt x="321361" y="305707"/>
                </a:moveTo>
                <a:lnTo>
                  <a:pt x="296721" y="305707"/>
                </a:lnTo>
                <a:lnTo>
                  <a:pt x="296721" y="333225"/>
                </a:lnTo>
                <a:lnTo>
                  <a:pt x="323108" y="333225"/>
                </a:lnTo>
                <a:lnTo>
                  <a:pt x="321932" y="323078"/>
                </a:lnTo>
                <a:lnTo>
                  <a:pt x="321363" y="310319"/>
                </a:lnTo>
                <a:lnTo>
                  <a:pt x="321361" y="305707"/>
                </a:lnTo>
                <a:close/>
              </a:path>
              <a:path w="457834" h="335279">
                <a:moveTo>
                  <a:pt x="321379" y="63327"/>
                </a:moveTo>
                <a:lnTo>
                  <a:pt x="296721" y="63327"/>
                </a:lnTo>
                <a:lnTo>
                  <a:pt x="296721" y="283467"/>
                </a:lnTo>
                <a:lnTo>
                  <a:pt x="321347" y="283467"/>
                </a:lnTo>
                <a:lnTo>
                  <a:pt x="321223" y="78782"/>
                </a:lnTo>
                <a:lnTo>
                  <a:pt x="321360" y="64109"/>
                </a:lnTo>
                <a:lnTo>
                  <a:pt x="321379" y="63327"/>
                </a:lnTo>
                <a:close/>
              </a:path>
              <a:path w="457834" h="335279">
                <a:moveTo>
                  <a:pt x="322938" y="40505"/>
                </a:moveTo>
                <a:lnTo>
                  <a:pt x="298552" y="41059"/>
                </a:lnTo>
                <a:lnTo>
                  <a:pt x="210776" y="41087"/>
                </a:lnTo>
                <a:lnTo>
                  <a:pt x="322882" y="41087"/>
                </a:lnTo>
                <a:lnTo>
                  <a:pt x="322938" y="40505"/>
                </a:lnTo>
                <a:close/>
              </a:path>
              <a:path w="457834" h="335279">
                <a:moveTo>
                  <a:pt x="457679" y="108939"/>
                </a:moveTo>
                <a:lnTo>
                  <a:pt x="420361" y="108939"/>
                </a:lnTo>
                <a:lnTo>
                  <a:pt x="420361" y="146257"/>
                </a:lnTo>
                <a:lnTo>
                  <a:pt x="457679" y="146257"/>
                </a:lnTo>
                <a:lnTo>
                  <a:pt x="457679" y="108939"/>
                </a:lnTo>
                <a:close/>
              </a:path>
              <a:path w="457834" h="335279">
                <a:moveTo>
                  <a:pt x="457679" y="274797"/>
                </a:moveTo>
                <a:lnTo>
                  <a:pt x="420361" y="274797"/>
                </a:lnTo>
                <a:lnTo>
                  <a:pt x="420361" y="312116"/>
                </a:lnTo>
                <a:lnTo>
                  <a:pt x="457679" y="312116"/>
                </a:lnTo>
                <a:lnTo>
                  <a:pt x="457679" y="27479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13936" y="8672549"/>
            <a:ext cx="555625" cy="363855"/>
          </a:xfrm>
          <a:custGeom>
            <a:avLst/>
            <a:gdLst/>
            <a:ahLst/>
            <a:cxnLst/>
            <a:rect l="l" t="t" r="r" b="b"/>
            <a:pathLst>
              <a:path w="555625" h="363854">
                <a:moveTo>
                  <a:pt x="90091" y="18470"/>
                </a:moveTo>
                <a:lnTo>
                  <a:pt x="69359" y="18470"/>
                </a:lnTo>
                <a:lnTo>
                  <a:pt x="53019" y="20211"/>
                </a:lnTo>
                <a:lnTo>
                  <a:pt x="23483" y="45236"/>
                </a:lnTo>
                <a:lnTo>
                  <a:pt x="20355" y="134194"/>
                </a:lnTo>
                <a:lnTo>
                  <a:pt x="19517" y="155819"/>
                </a:lnTo>
                <a:lnTo>
                  <a:pt x="16320" y="169011"/>
                </a:lnTo>
                <a:lnTo>
                  <a:pt x="9738" y="176164"/>
                </a:lnTo>
                <a:lnTo>
                  <a:pt x="0" y="202423"/>
                </a:lnTo>
                <a:lnTo>
                  <a:pt x="10588" y="206199"/>
                </a:lnTo>
                <a:lnTo>
                  <a:pt x="16811" y="213881"/>
                </a:lnTo>
                <a:lnTo>
                  <a:pt x="19714" y="227873"/>
                </a:lnTo>
                <a:lnTo>
                  <a:pt x="20355" y="317016"/>
                </a:lnTo>
                <a:lnTo>
                  <a:pt x="22178" y="332409"/>
                </a:lnTo>
                <a:lnTo>
                  <a:pt x="48564" y="360397"/>
                </a:lnTo>
                <a:lnTo>
                  <a:pt x="90091" y="363381"/>
                </a:lnTo>
                <a:lnTo>
                  <a:pt x="90091" y="338502"/>
                </a:lnTo>
                <a:lnTo>
                  <a:pt x="79159" y="338502"/>
                </a:lnTo>
                <a:lnTo>
                  <a:pt x="62043" y="336304"/>
                </a:lnTo>
                <a:lnTo>
                  <a:pt x="52205" y="329014"/>
                </a:lnTo>
                <a:lnTo>
                  <a:pt x="48402" y="315585"/>
                </a:lnTo>
                <a:lnTo>
                  <a:pt x="48249" y="253688"/>
                </a:lnTo>
                <a:lnTo>
                  <a:pt x="47872" y="231037"/>
                </a:lnTo>
                <a:lnTo>
                  <a:pt x="46406" y="215145"/>
                </a:lnTo>
                <a:lnTo>
                  <a:pt x="43351" y="204379"/>
                </a:lnTo>
                <a:lnTo>
                  <a:pt x="38205" y="197107"/>
                </a:lnTo>
                <a:lnTo>
                  <a:pt x="30467" y="191697"/>
                </a:lnTo>
                <a:lnTo>
                  <a:pt x="37893" y="186360"/>
                </a:lnTo>
                <a:lnTo>
                  <a:pt x="48214" y="134194"/>
                </a:lnTo>
                <a:lnTo>
                  <a:pt x="48249" y="70866"/>
                </a:lnTo>
                <a:lnTo>
                  <a:pt x="50693" y="55680"/>
                </a:lnTo>
                <a:lnTo>
                  <a:pt x="58851" y="46902"/>
                </a:lnTo>
                <a:lnTo>
                  <a:pt x="73966" y="43487"/>
                </a:lnTo>
                <a:lnTo>
                  <a:pt x="90091" y="43349"/>
                </a:lnTo>
                <a:lnTo>
                  <a:pt x="90091" y="18470"/>
                </a:lnTo>
                <a:close/>
              </a:path>
              <a:path w="555625" h="363854">
                <a:moveTo>
                  <a:pt x="151627" y="222636"/>
                </a:moveTo>
                <a:lnTo>
                  <a:pt x="119954" y="223532"/>
                </a:lnTo>
                <a:lnTo>
                  <a:pt x="123037" y="239391"/>
                </a:lnTo>
                <a:lnTo>
                  <a:pt x="126878" y="252445"/>
                </a:lnTo>
                <a:lnTo>
                  <a:pt x="157953" y="289379"/>
                </a:lnTo>
                <a:lnTo>
                  <a:pt x="206445" y="304045"/>
                </a:lnTo>
                <a:lnTo>
                  <a:pt x="211553" y="337371"/>
                </a:lnTo>
                <a:lnTo>
                  <a:pt x="231909" y="337371"/>
                </a:lnTo>
                <a:lnTo>
                  <a:pt x="231909" y="304954"/>
                </a:lnTo>
                <a:lnTo>
                  <a:pt x="248421" y="303066"/>
                </a:lnTo>
                <a:lnTo>
                  <a:pt x="294519" y="284101"/>
                </a:lnTo>
                <a:lnTo>
                  <a:pt x="298982" y="279698"/>
                </a:lnTo>
                <a:lnTo>
                  <a:pt x="211553" y="279698"/>
                </a:lnTo>
                <a:lnTo>
                  <a:pt x="196359" y="277646"/>
                </a:lnTo>
                <a:lnTo>
                  <a:pt x="164186" y="256994"/>
                </a:lnTo>
                <a:lnTo>
                  <a:pt x="153792" y="235660"/>
                </a:lnTo>
                <a:lnTo>
                  <a:pt x="151627" y="222636"/>
                </a:lnTo>
                <a:close/>
              </a:path>
              <a:path w="555625" h="363854">
                <a:moveTo>
                  <a:pt x="231909" y="0"/>
                </a:moveTo>
                <a:lnTo>
                  <a:pt x="211553" y="0"/>
                </a:lnTo>
                <a:lnTo>
                  <a:pt x="211553" y="18470"/>
                </a:lnTo>
                <a:lnTo>
                  <a:pt x="195362" y="20764"/>
                </a:lnTo>
                <a:lnTo>
                  <a:pt x="150906" y="41258"/>
                </a:lnTo>
                <a:lnTo>
                  <a:pt x="130541" y="73963"/>
                </a:lnTo>
                <a:lnTo>
                  <a:pt x="128211" y="86766"/>
                </a:lnTo>
                <a:lnTo>
                  <a:pt x="129102" y="102721"/>
                </a:lnTo>
                <a:lnTo>
                  <a:pt x="143728" y="138594"/>
                </a:lnTo>
                <a:lnTo>
                  <a:pt x="183468" y="161989"/>
                </a:lnTo>
                <a:lnTo>
                  <a:pt x="211500" y="169239"/>
                </a:lnTo>
                <a:lnTo>
                  <a:pt x="211553" y="279698"/>
                </a:lnTo>
                <a:lnTo>
                  <a:pt x="298982" y="279698"/>
                </a:lnTo>
                <a:lnTo>
                  <a:pt x="299498" y="279189"/>
                </a:lnTo>
                <a:lnTo>
                  <a:pt x="238755" y="279189"/>
                </a:lnTo>
                <a:lnTo>
                  <a:pt x="231909" y="173020"/>
                </a:lnTo>
                <a:lnTo>
                  <a:pt x="300609" y="173020"/>
                </a:lnTo>
                <a:lnTo>
                  <a:pt x="295918" y="168711"/>
                </a:lnTo>
                <a:lnTo>
                  <a:pt x="254956" y="150178"/>
                </a:lnTo>
                <a:lnTo>
                  <a:pt x="239095" y="146066"/>
                </a:lnTo>
                <a:lnTo>
                  <a:pt x="238738" y="140980"/>
                </a:lnTo>
                <a:lnTo>
                  <a:pt x="211553" y="140980"/>
                </a:lnTo>
                <a:lnTo>
                  <a:pt x="196880" y="137458"/>
                </a:lnTo>
                <a:lnTo>
                  <a:pt x="186498" y="133913"/>
                </a:lnTo>
                <a:lnTo>
                  <a:pt x="172955" y="125840"/>
                </a:lnTo>
                <a:lnTo>
                  <a:pt x="163737" y="116429"/>
                </a:lnTo>
                <a:lnTo>
                  <a:pt x="158499" y="105455"/>
                </a:lnTo>
                <a:lnTo>
                  <a:pt x="158735" y="88147"/>
                </a:lnTo>
                <a:lnTo>
                  <a:pt x="183233" y="50887"/>
                </a:lnTo>
                <a:lnTo>
                  <a:pt x="208305" y="44145"/>
                </a:lnTo>
                <a:lnTo>
                  <a:pt x="231938" y="44145"/>
                </a:lnTo>
                <a:lnTo>
                  <a:pt x="231909" y="43726"/>
                </a:lnTo>
                <a:lnTo>
                  <a:pt x="292944" y="43726"/>
                </a:lnTo>
                <a:lnTo>
                  <a:pt x="284067" y="36008"/>
                </a:lnTo>
                <a:lnTo>
                  <a:pt x="274421" y="29816"/>
                </a:lnTo>
                <a:lnTo>
                  <a:pt x="263642" y="25167"/>
                </a:lnTo>
                <a:lnTo>
                  <a:pt x="251004" y="21761"/>
                </a:lnTo>
                <a:lnTo>
                  <a:pt x="235778" y="19302"/>
                </a:lnTo>
                <a:lnTo>
                  <a:pt x="231909" y="0"/>
                </a:lnTo>
                <a:close/>
              </a:path>
              <a:path w="555625" h="363854">
                <a:moveTo>
                  <a:pt x="300609" y="173020"/>
                </a:moveTo>
                <a:lnTo>
                  <a:pt x="231909" y="173020"/>
                </a:lnTo>
                <a:lnTo>
                  <a:pt x="250378" y="177794"/>
                </a:lnTo>
                <a:lnTo>
                  <a:pt x="262329" y="181604"/>
                </a:lnTo>
                <a:lnTo>
                  <a:pt x="270339" y="185385"/>
                </a:lnTo>
                <a:lnTo>
                  <a:pt x="280895" y="194925"/>
                </a:lnTo>
                <a:lnTo>
                  <a:pt x="287563" y="205602"/>
                </a:lnTo>
                <a:lnTo>
                  <a:pt x="290716" y="217847"/>
                </a:lnTo>
                <a:lnTo>
                  <a:pt x="289715" y="234127"/>
                </a:lnTo>
                <a:lnTo>
                  <a:pt x="262778" y="272264"/>
                </a:lnTo>
                <a:lnTo>
                  <a:pt x="238755" y="279189"/>
                </a:lnTo>
                <a:lnTo>
                  <a:pt x="299498" y="279189"/>
                </a:lnTo>
                <a:lnTo>
                  <a:pt x="319938" y="240542"/>
                </a:lnTo>
                <a:lnTo>
                  <a:pt x="321210" y="227121"/>
                </a:lnTo>
                <a:lnTo>
                  <a:pt x="320279" y="211900"/>
                </a:lnTo>
                <a:lnTo>
                  <a:pt x="317382" y="198686"/>
                </a:lnTo>
                <a:lnTo>
                  <a:pt x="312420" y="187242"/>
                </a:lnTo>
                <a:lnTo>
                  <a:pt x="305298" y="177329"/>
                </a:lnTo>
                <a:lnTo>
                  <a:pt x="300609" y="173020"/>
                </a:lnTo>
                <a:close/>
              </a:path>
              <a:path w="555625" h="363854">
                <a:moveTo>
                  <a:pt x="231938" y="44145"/>
                </a:moveTo>
                <a:lnTo>
                  <a:pt x="208305" y="44145"/>
                </a:lnTo>
                <a:lnTo>
                  <a:pt x="211553" y="140980"/>
                </a:lnTo>
                <a:lnTo>
                  <a:pt x="238738" y="140980"/>
                </a:lnTo>
                <a:lnTo>
                  <a:pt x="231938" y="44145"/>
                </a:lnTo>
                <a:close/>
              </a:path>
              <a:path w="555625" h="363854">
                <a:moveTo>
                  <a:pt x="292944" y="43726"/>
                </a:moveTo>
                <a:lnTo>
                  <a:pt x="231909" y="43726"/>
                </a:lnTo>
                <a:lnTo>
                  <a:pt x="246574" y="46758"/>
                </a:lnTo>
                <a:lnTo>
                  <a:pt x="257609" y="51338"/>
                </a:lnTo>
                <a:lnTo>
                  <a:pt x="267043" y="58518"/>
                </a:lnTo>
                <a:lnTo>
                  <a:pt x="275194" y="67468"/>
                </a:lnTo>
                <a:lnTo>
                  <a:pt x="280713" y="77998"/>
                </a:lnTo>
                <a:lnTo>
                  <a:pt x="284390" y="91635"/>
                </a:lnTo>
                <a:lnTo>
                  <a:pt x="315592" y="89714"/>
                </a:lnTo>
                <a:lnTo>
                  <a:pt x="311844" y="74887"/>
                </a:lnTo>
                <a:lnTo>
                  <a:pt x="307313" y="63133"/>
                </a:lnTo>
                <a:lnTo>
                  <a:pt x="301351" y="53252"/>
                </a:lnTo>
                <a:lnTo>
                  <a:pt x="293307" y="44041"/>
                </a:lnTo>
                <a:lnTo>
                  <a:pt x="292944" y="43726"/>
                </a:lnTo>
                <a:close/>
              </a:path>
              <a:path w="555625" h="363854">
                <a:moveTo>
                  <a:pt x="406552" y="267635"/>
                </a:moveTo>
                <a:lnTo>
                  <a:pt x="369234" y="267635"/>
                </a:lnTo>
                <a:lnTo>
                  <a:pt x="369234" y="304954"/>
                </a:lnTo>
                <a:lnTo>
                  <a:pt x="406552" y="304954"/>
                </a:lnTo>
                <a:lnTo>
                  <a:pt x="406552" y="267635"/>
                </a:lnTo>
                <a:close/>
              </a:path>
              <a:path w="555625" h="363854">
                <a:moveTo>
                  <a:pt x="555291" y="18470"/>
                </a:moveTo>
                <a:lnTo>
                  <a:pt x="481032" y="18470"/>
                </a:lnTo>
                <a:lnTo>
                  <a:pt x="481032" y="363381"/>
                </a:lnTo>
                <a:lnTo>
                  <a:pt x="555291" y="363381"/>
                </a:lnTo>
                <a:lnTo>
                  <a:pt x="555291" y="338502"/>
                </a:lnTo>
                <a:lnTo>
                  <a:pt x="509303" y="338502"/>
                </a:lnTo>
                <a:lnTo>
                  <a:pt x="509303" y="43349"/>
                </a:lnTo>
                <a:lnTo>
                  <a:pt x="555291" y="43349"/>
                </a:lnTo>
                <a:lnTo>
                  <a:pt x="555291" y="1847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38671" y="8689876"/>
            <a:ext cx="2679635" cy="346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280219" y="8658979"/>
            <a:ext cx="2619615" cy="3995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66793" y="8655586"/>
            <a:ext cx="2173810" cy="353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13865" y="9207611"/>
            <a:ext cx="4203091" cy="3456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13936" y="9761521"/>
            <a:ext cx="497205" cy="363855"/>
          </a:xfrm>
          <a:custGeom>
            <a:avLst/>
            <a:gdLst/>
            <a:ahLst/>
            <a:cxnLst/>
            <a:rect l="l" t="t" r="r" b="b"/>
            <a:pathLst>
              <a:path w="497205" h="363854">
                <a:moveTo>
                  <a:pt x="90091" y="18470"/>
                </a:moveTo>
                <a:lnTo>
                  <a:pt x="69359" y="18470"/>
                </a:lnTo>
                <a:lnTo>
                  <a:pt x="53019" y="20211"/>
                </a:lnTo>
                <a:lnTo>
                  <a:pt x="23483" y="45236"/>
                </a:lnTo>
                <a:lnTo>
                  <a:pt x="20355" y="134194"/>
                </a:lnTo>
                <a:lnTo>
                  <a:pt x="19517" y="155819"/>
                </a:lnTo>
                <a:lnTo>
                  <a:pt x="16320" y="169011"/>
                </a:lnTo>
                <a:lnTo>
                  <a:pt x="9738" y="176164"/>
                </a:lnTo>
                <a:lnTo>
                  <a:pt x="0" y="202423"/>
                </a:lnTo>
                <a:lnTo>
                  <a:pt x="10588" y="206199"/>
                </a:lnTo>
                <a:lnTo>
                  <a:pt x="16811" y="213881"/>
                </a:lnTo>
                <a:lnTo>
                  <a:pt x="19714" y="227873"/>
                </a:lnTo>
                <a:lnTo>
                  <a:pt x="20355" y="317016"/>
                </a:lnTo>
                <a:lnTo>
                  <a:pt x="22178" y="332409"/>
                </a:lnTo>
                <a:lnTo>
                  <a:pt x="48564" y="360397"/>
                </a:lnTo>
                <a:lnTo>
                  <a:pt x="90091" y="363381"/>
                </a:lnTo>
                <a:lnTo>
                  <a:pt x="90091" y="338502"/>
                </a:lnTo>
                <a:lnTo>
                  <a:pt x="79159" y="338502"/>
                </a:lnTo>
                <a:lnTo>
                  <a:pt x="62043" y="336304"/>
                </a:lnTo>
                <a:lnTo>
                  <a:pt x="52205" y="329014"/>
                </a:lnTo>
                <a:lnTo>
                  <a:pt x="48402" y="315585"/>
                </a:lnTo>
                <a:lnTo>
                  <a:pt x="48249" y="253688"/>
                </a:lnTo>
                <a:lnTo>
                  <a:pt x="47872" y="231037"/>
                </a:lnTo>
                <a:lnTo>
                  <a:pt x="46406" y="215145"/>
                </a:lnTo>
                <a:lnTo>
                  <a:pt x="43351" y="204379"/>
                </a:lnTo>
                <a:lnTo>
                  <a:pt x="38205" y="197107"/>
                </a:lnTo>
                <a:lnTo>
                  <a:pt x="30467" y="191697"/>
                </a:lnTo>
                <a:lnTo>
                  <a:pt x="37893" y="186360"/>
                </a:lnTo>
                <a:lnTo>
                  <a:pt x="48214" y="134194"/>
                </a:lnTo>
                <a:lnTo>
                  <a:pt x="48249" y="70866"/>
                </a:lnTo>
                <a:lnTo>
                  <a:pt x="50693" y="55680"/>
                </a:lnTo>
                <a:lnTo>
                  <a:pt x="58851" y="46902"/>
                </a:lnTo>
                <a:lnTo>
                  <a:pt x="73966" y="43487"/>
                </a:lnTo>
                <a:lnTo>
                  <a:pt x="90091" y="43349"/>
                </a:lnTo>
                <a:lnTo>
                  <a:pt x="90091" y="18470"/>
                </a:lnTo>
                <a:close/>
              </a:path>
              <a:path w="497205" h="363854">
                <a:moveTo>
                  <a:pt x="151627" y="222636"/>
                </a:moveTo>
                <a:lnTo>
                  <a:pt x="119954" y="223532"/>
                </a:lnTo>
                <a:lnTo>
                  <a:pt x="123037" y="239391"/>
                </a:lnTo>
                <a:lnTo>
                  <a:pt x="126878" y="252445"/>
                </a:lnTo>
                <a:lnTo>
                  <a:pt x="157953" y="289379"/>
                </a:lnTo>
                <a:lnTo>
                  <a:pt x="206445" y="304045"/>
                </a:lnTo>
                <a:lnTo>
                  <a:pt x="211553" y="337371"/>
                </a:lnTo>
                <a:lnTo>
                  <a:pt x="231909" y="337371"/>
                </a:lnTo>
                <a:lnTo>
                  <a:pt x="231909" y="304954"/>
                </a:lnTo>
                <a:lnTo>
                  <a:pt x="248421" y="303066"/>
                </a:lnTo>
                <a:lnTo>
                  <a:pt x="294519" y="284101"/>
                </a:lnTo>
                <a:lnTo>
                  <a:pt x="298982" y="279698"/>
                </a:lnTo>
                <a:lnTo>
                  <a:pt x="211553" y="279698"/>
                </a:lnTo>
                <a:lnTo>
                  <a:pt x="196359" y="277646"/>
                </a:lnTo>
                <a:lnTo>
                  <a:pt x="164186" y="256994"/>
                </a:lnTo>
                <a:lnTo>
                  <a:pt x="153792" y="235660"/>
                </a:lnTo>
                <a:lnTo>
                  <a:pt x="151627" y="222636"/>
                </a:lnTo>
                <a:close/>
              </a:path>
              <a:path w="497205" h="363854">
                <a:moveTo>
                  <a:pt x="231909" y="0"/>
                </a:moveTo>
                <a:lnTo>
                  <a:pt x="211553" y="0"/>
                </a:lnTo>
                <a:lnTo>
                  <a:pt x="211553" y="18470"/>
                </a:lnTo>
                <a:lnTo>
                  <a:pt x="195362" y="20764"/>
                </a:lnTo>
                <a:lnTo>
                  <a:pt x="150906" y="41258"/>
                </a:lnTo>
                <a:lnTo>
                  <a:pt x="130541" y="73963"/>
                </a:lnTo>
                <a:lnTo>
                  <a:pt x="128211" y="86766"/>
                </a:lnTo>
                <a:lnTo>
                  <a:pt x="129102" y="102721"/>
                </a:lnTo>
                <a:lnTo>
                  <a:pt x="143728" y="138594"/>
                </a:lnTo>
                <a:lnTo>
                  <a:pt x="183468" y="161989"/>
                </a:lnTo>
                <a:lnTo>
                  <a:pt x="211500" y="169239"/>
                </a:lnTo>
                <a:lnTo>
                  <a:pt x="211553" y="279698"/>
                </a:lnTo>
                <a:lnTo>
                  <a:pt x="298982" y="279698"/>
                </a:lnTo>
                <a:lnTo>
                  <a:pt x="299498" y="279189"/>
                </a:lnTo>
                <a:lnTo>
                  <a:pt x="238755" y="279189"/>
                </a:lnTo>
                <a:lnTo>
                  <a:pt x="231909" y="173020"/>
                </a:lnTo>
                <a:lnTo>
                  <a:pt x="300609" y="173020"/>
                </a:lnTo>
                <a:lnTo>
                  <a:pt x="295918" y="168711"/>
                </a:lnTo>
                <a:lnTo>
                  <a:pt x="254956" y="150178"/>
                </a:lnTo>
                <a:lnTo>
                  <a:pt x="239095" y="146066"/>
                </a:lnTo>
                <a:lnTo>
                  <a:pt x="238738" y="140980"/>
                </a:lnTo>
                <a:lnTo>
                  <a:pt x="211553" y="140980"/>
                </a:lnTo>
                <a:lnTo>
                  <a:pt x="196880" y="137458"/>
                </a:lnTo>
                <a:lnTo>
                  <a:pt x="186498" y="133913"/>
                </a:lnTo>
                <a:lnTo>
                  <a:pt x="172955" y="125840"/>
                </a:lnTo>
                <a:lnTo>
                  <a:pt x="163737" y="116429"/>
                </a:lnTo>
                <a:lnTo>
                  <a:pt x="158499" y="105455"/>
                </a:lnTo>
                <a:lnTo>
                  <a:pt x="158735" y="88147"/>
                </a:lnTo>
                <a:lnTo>
                  <a:pt x="183233" y="50887"/>
                </a:lnTo>
                <a:lnTo>
                  <a:pt x="208305" y="44145"/>
                </a:lnTo>
                <a:lnTo>
                  <a:pt x="231938" y="44145"/>
                </a:lnTo>
                <a:lnTo>
                  <a:pt x="231909" y="43726"/>
                </a:lnTo>
                <a:lnTo>
                  <a:pt x="292944" y="43726"/>
                </a:lnTo>
                <a:lnTo>
                  <a:pt x="284067" y="36008"/>
                </a:lnTo>
                <a:lnTo>
                  <a:pt x="274421" y="29816"/>
                </a:lnTo>
                <a:lnTo>
                  <a:pt x="263642" y="25167"/>
                </a:lnTo>
                <a:lnTo>
                  <a:pt x="251004" y="21761"/>
                </a:lnTo>
                <a:lnTo>
                  <a:pt x="235778" y="19302"/>
                </a:lnTo>
                <a:lnTo>
                  <a:pt x="231909" y="0"/>
                </a:lnTo>
                <a:close/>
              </a:path>
              <a:path w="497205" h="363854">
                <a:moveTo>
                  <a:pt x="300609" y="173020"/>
                </a:moveTo>
                <a:lnTo>
                  <a:pt x="231909" y="173020"/>
                </a:lnTo>
                <a:lnTo>
                  <a:pt x="250378" y="177794"/>
                </a:lnTo>
                <a:lnTo>
                  <a:pt x="262329" y="181604"/>
                </a:lnTo>
                <a:lnTo>
                  <a:pt x="270339" y="185385"/>
                </a:lnTo>
                <a:lnTo>
                  <a:pt x="280895" y="194925"/>
                </a:lnTo>
                <a:lnTo>
                  <a:pt x="287563" y="205602"/>
                </a:lnTo>
                <a:lnTo>
                  <a:pt x="290716" y="217847"/>
                </a:lnTo>
                <a:lnTo>
                  <a:pt x="289715" y="234127"/>
                </a:lnTo>
                <a:lnTo>
                  <a:pt x="262778" y="272264"/>
                </a:lnTo>
                <a:lnTo>
                  <a:pt x="238755" y="279189"/>
                </a:lnTo>
                <a:lnTo>
                  <a:pt x="299498" y="279189"/>
                </a:lnTo>
                <a:lnTo>
                  <a:pt x="319938" y="240542"/>
                </a:lnTo>
                <a:lnTo>
                  <a:pt x="321210" y="227121"/>
                </a:lnTo>
                <a:lnTo>
                  <a:pt x="320279" y="211900"/>
                </a:lnTo>
                <a:lnTo>
                  <a:pt x="317382" y="198686"/>
                </a:lnTo>
                <a:lnTo>
                  <a:pt x="312420" y="187242"/>
                </a:lnTo>
                <a:lnTo>
                  <a:pt x="305298" y="177329"/>
                </a:lnTo>
                <a:lnTo>
                  <a:pt x="300609" y="173020"/>
                </a:lnTo>
                <a:close/>
              </a:path>
              <a:path w="497205" h="363854">
                <a:moveTo>
                  <a:pt x="231938" y="44145"/>
                </a:moveTo>
                <a:lnTo>
                  <a:pt x="208305" y="44145"/>
                </a:lnTo>
                <a:lnTo>
                  <a:pt x="211553" y="140980"/>
                </a:lnTo>
                <a:lnTo>
                  <a:pt x="238738" y="140980"/>
                </a:lnTo>
                <a:lnTo>
                  <a:pt x="231938" y="44145"/>
                </a:lnTo>
                <a:close/>
              </a:path>
              <a:path w="497205" h="363854">
                <a:moveTo>
                  <a:pt x="292944" y="43726"/>
                </a:moveTo>
                <a:lnTo>
                  <a:pt x="231909" y="43726"/>
                </a:lnTo>
                <a:lnTo>
                  <a:pt x="246574" y="46758"/>
                </a:lnTo>
                <a:lnTo>
                  <a:pt x="257609" y="51338"/>
                </a:lnTo>
                <a:lnTo>
                  <a:pt x="267043" y="58518"/>
                </a:lnTo>
                <a:lnTo>
                  <a:pt x="275194" y="67468"/>
                </a:lnTo>
                <a:lnTo>
                  <a:pt x="280713" y="77998"/>
                </a:lnTo>
                <a:lnTo>
                  <a:pt x="284390" y="91635"/>
                </a:lnTo>
                <a:lnTo>
                  <a:pt x="315592" y="89714"/>
                </a:lnTo>
                <a:lnTo>
                  <a:pt x="311844" y="74887"/>
                </a:lnTo>
                <a:lnTo>
                  <a:pt x="307313" y="63133"/>
                </a:lnTo>
                <a:lnTo>
                  <a:pt x="301351" y="53252"/>
                </a:lnTo>
                <a:lnTo>
                  <a:pt x="293307" y="44041"/>
                </a:lnTo>
                <a:lnTo>
                  <a:pt x="292944" y="43726"/>
                </a:lnTo>
                <a:close/>
              </a:path>
              <a:path w="497205" h="363854">
                <a:moveTo>
                  <a:pt x="406552" y="267635"/>
                </a:moveTo>
                <a:lnTo>
                  <a:pt x="369234" y="267635"/>
                </a:lnTo>
                <a:lnTo>
                  <a:pt x="369234" y="304954"/>
                </a:lnTo>
                <a:lnTo>
                  <a:pt x="406552" y="304954"/>
                </a:lnTo>
                <a:lnTo>
                  <a:pt x="406552" y="267635"/>
                </a:lnTo>
                <a:close/>
              </a:path>
              <a:path w="497205" h="363854">
                <a:moveTo>
                  <a:pt x="496864" y="267635"/>
                </a:moveTo>
                <a:lnTo>
                  <a:pt x="459545" y="267635"/>
                </a:lnTo>
                <a:lnTo>
                  <a:pt x="459545" y="304954"/>
                </a:lnTo>
                <a:lnTo>
                  <a:pt x="496864" y="304954"/>
                </a:lnTo>
                <a:lnTo>
                  <a:pt x="496864" y="267635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41553" y="9807133"/>
            <a:ext cx="801370" cy="341630"/>
          </a:xfrm>
          <a:custGeom>
            <a:avLst/>
            <a:gdLst/>
            <a:ahLst/>
            <a:cxnLst/>
            <a:rect l="l" t="t" r="r" b="b"/>
            <a:pathLst>
              <a:path w="801369" h="341629">
                <a:moveTo>
                  <a:pt x="77652" y="80290"/>
                </a:moveTo>
                <a:lnTo>
                  <a:pt x="49003" y="80290"/>
                </a:lnTo>
                <a:lnTo>
                  <a:pt x="49003" y="215239"/>
                </a:lnTo>
                <a:lnTo>
                  <a:pt x="64361" y="253364"/>
                </a:lnTo>
                <a:lnTo>
                  <a:pt x="87084" y="262567"/>
                </a:lnTo>
                <a:lnTo>
                  <a:pt x="102972" y="262455"/>
                </a:lnTo>
                <a:lnTo>
                  <a:pt x="115701" y="261257"/>
                </a:lnTo>
                <a:lnTo>
                  <a:pt x="126685" y="258863"/>
                </a:lnTo>
                <a:lnTo>
                  <a:pt x="137337" y="255159"/>
                </a:lnTo>
                <a:lnTo>
                  <a:pt x="133165" y="237856"/>
                </a:lnTo>
                <a:lnTo>
                  <a:pt x="93107" y="237856"/>
                </a:lnTo>
                <a:lnTo>
                  <a:pt x="86698" y="235594"/>
                </a:lnTo>
                <a:lnTo>
                  <a:pt x="79159" y="228055"/>
                </a:lnTo>
                <a:lnTo>
                  <a:pt x="77652" y="222401"/>
                </a:lnTo>
                <a:lnTo>
                  <a:pt x="77652" y="80290"/>
                </a:lnTo>
                <a:close/>
              </a:path>
              <a:path w="801369" h="341629">
                <a:moveTo>
                  <a:pt x="130802" y="228055"/>
                </a:moveTo>
                <a:lnTo>
                  <a:pt x="117621" y="234820"/>
                </a:lnTo>
                <a:lnTo>
                  <a:pt x="106408" y="237591"/>
                </a:lnTo>
                <a:lnTo>
                  <a:pt x="93107" y="237856"/>
                </a:lnTo>
                <a:lnTo>
                  <a:pt x="133165" y="237856"/>
                </a:lnTo>
                <a:lnTo>
                  <a:pt x="130802" y="228055"/>
                </a:lnTo>
                <a:close/>
              </a:path>
              <a:path w="801369" h="341629">
                <a:moveTo>
                  <a:pt x="7613" y="55063"/>
                </a:moveTo>
                <a:lnTo>
                  <a:pt x="0" y="82552"/>
                </a:lnTo>
                <a:lnTo>
                  <a:pt x="12773" y="81178"/>
                </a:lnTo>
                <a:lnTo>
                  <a:pt x="24867" y="80435"/>
                </a:lnTo>
                <a:lnTo>
                  <a:pt x="133835" y="80290"/>
                </a:lnTo>
                <a:lnTo>
                  <a:pt x="134164" y="56165"/>
                </a:lnTo>
                <a:lnTo>
                  <a:pt x="33916" y="56165"/>
                </a:lnTo>
                <a:lnTo>
                  <a:pt x="19066" y="55949"/>
                </a:lnTo>
                <a:lnTo>
                  <a:pt x="7613" y="55063"/>
                </a:lnTo>
                <a:close/>
              </a:path>
              <a:path w="801369" h="341629">
                <a:moveTo>
                  <a:pt x="133835" y="80290"/>
                </a:moveTo>
                <a:lnTo>
                  <a:pt x="95745" y="80290"/>
                </a:lnTo>
                <a:lnTo>
                  <a:pt x="110431" y="80454"/>
                </a:lnTo>
                <a:lnTo>
                  <a:pt x="122388" y="81106"/>
                </a:lnTo>
                <a:lnTo>
                  <a:pt x="133805" y="82491"/>
                </a:lnTo>
                <a:lnTo>
                  <a:pt x="133835" y="80290"/>
                </a:lnTo>
                <a:close/>
              </a:path>
              <a:path w="801369" h="341629">
                <a:moveTo>
                  <a:pt x="46365" y="0"/>
                </a:moveTo>
                <a:lnTo>
                  <a:pt x="47777" y="11791"/>
                </a:lnTo>
                <a:lnTo>
                  <a:pt x="48629" y="24433"/>
                </a:lnTo>
                <a:lnTo>
                  <a:pt x="48984" y="37734"/>
                </a:lnTo>
                <a:lnTo>
                  <a:pt x="49003" y="56165"/>
                </a:lnTo>
                <a:lnTo>
                  <a:pt x="77652" y="56165"/>
                </a:lnTo>
                <a:lnTo>
                  <a:pt x="77715" y="37734"/>
                </a:lnTo>
                <a:lnTo>
                  <a:pt x="77870" y="27806"/>
                </a:lnTo>
                <a:lnTo>
                  <a:pt x="78566" y="15035"/>
                </a:lnTo>
                <a:lnTo>
                  <a:pt x="79802" y="3339"/>
                </a:lnTo>
                <a:lnTo>
                  <a:pt x="46365" y="0"/>
                </a:lnTo>
                <a:close/>
              </a:path>
              <a:path w="801369" h="341629">
                <a:moveTo>
                  <a:pt x="134194" y="53904"/>
                </a:moveTo>
                <a:lnTo>
                  <a:pt x="122338" y="55317"/>
                </a:lnTo>
                <a:lnTo>
                  <a:pt x="110761" y="55990"/>
                </a:lnTo>
                <a:lnTo>
                  <a:pt x="96303" y="56165"/>
                </a:lnTo>
                <a:lnTo>
                  <a:pt x="77652" y="56165"/>
                </a:lnTo>
                <a:lnTo>
                  <a:pt x="134164" y="56165"/>
                </a:lnTo>
                <a:lnTo>
                  <a:pt x="134194" y="53904"/>
                </a:lnTo>
                <a:close/>
              </a:path>
              <a:path w="801369" h="341629">
                <a:moveTo>
                  <a:pt x="175966" y="312061"/>
                </a:moveTo>
                <a:lnTo>
                  <a:pt x="161094" y="336994"/>
                </a:lnTo>
                <a:lnTo>
                  <a:pt x="176000" y="339792"/>
                </a:lnTo>
                <a:lnTo>
                  <a:pt x="187349" y="341019"/>
                </a:lnTo>
                <a:lnTo>
                  <a:pt x="203525" y="339906"/>
                </a:lnTo>
                <a:lnTo>
                  <a:pt x="216885" y="336371"/>
                </a:lnTo>
                <a:lnTo>
                  <a:pt x="227749" y="330331"/>
                </a:lnTo>
                <a:lnTo>
                  <a:pt x="236436" y="321699"/>
                </a:lnTo>
                <a:lnTo>
                  <a:pt x="240844" y="314400"/>
                </a:lnTo>
                <a:lnTo>
                  <a:pt x="186559" y="314400"/>
                </a:lnTo>
                <a:lnTo>
                  <a:pt x="175966" y="312061"/>
                </a:lnTo>
                <a:close/>
              </a:path>
              <a:path w="801369" h="341629">
                <a:moveTo>
                  <a:pt x="147524" y="56165"/>
                </a:moveTo>
                <a:lnTo>
                  <a:pt x="150070" y="60868"/>
                </a:lnTo>
                <a:lnTo>
                  <a:pt x="153281" y="67489"/>
                </a:lnTo>
                <a:lnTo>
                  <a:pt x="159360" y="80713"/>
                </a:lnTo>
                <a:lnTo>
                  <a:pt x="237238" y="253311"/>
                </a:lnTo>
                <a:lnTo>
                  <a:pt x="219899" y="294776"/>
                </a:lnTo>
                <a:lnTo>
                  <a:pt x="212042" y="307215"/>
                </a:lnTo>
                <a:lnTo>
                  <a:pt x="201549" y="314026"/>
                </a:lnTo>
                <a:lnTo>
                  <a:pt x="186559" y="314400"/>
                </a:lnTo>
                <a:lnTo>
                  <a:pt x="240844" y="314400"/>
                </a:lnTo>
                <a:lnTo>
                  <a:pt x="243264" y="310393"/>
                </a:lnTo>
                <a:lnTo>
                  <a:pt x="279260" y="222778"/>
                </a:lnTo>
                <a:lnTo>
                  <a:pt x="251939" y="222778"/>
                </a:lnTo>
                <a:lnTo>
                  <a:pt x="197281" y="96122"/>
                </a:lnTo>
                <a:lnTo>
                  <a:pt x="192168" y="83056"/>
                </a:lnTo>
                <a:lnTo>
                  <a:pt x="187990" y="70452"/>
                </a:lnTo>
                <a:lnTo>
                  <a:pt x="185061" y="59190"/>
                </a:lnTo>
                <a:lnTo>
                  <a:pt x="147524" y="56165"/>
                </a:lnTo>
                <a:close/>
              </a:path>
              <a:path w="801369" h="341629">
                <a:moveTo>
                  <a:pt x="313006" y="56165"/>
                </a:moveTo>
                <a:lnTo>
                  <a:pt x="311049" y="65934"/>
                </a:lnTo>
                <a:lnTo>
                  <a:pt x="307671" y="77074"/>
                </a:lnTo>
                <a:lnTo>
                  <a:pt x="302494" y="91167"/>
                </a:lnTo>
                <a:lnTo>
                  <a:pt x="251939" y="222778"/>
                </a:lnTo>
                <a:lnTo>
                  <a:pt x="279260" y="222778"/>
                </a:lnTo>
                <a:lnTo>
                  <a:pt x="329592" y="100269"/>
                </a:lnTo>
                <a:lnTo>
                  <a:pt x="336755" y="83056"/>
                </a:lnTo>
                <a:lnTo>
                  <a:pt x="346176" y="60732"/>
                </a:lnTo>
                <a:lnTo>
                  <a:pt x="313006" y="56165"/>
                </a:lnTo>
                <a:close/>
              </a:path>
              <a:path w="801369" h="341629">
                <a:moveTo>
                  <a:pt x="410092" y="56165"/>
                </a:moveTo>
                <a:lnTo>
                  <a:pt x="379936" y="56165"/>
                </a:lnTo>
                <a:lnTo>
                  <a:pt x="381308" y="68125"/>
                </a:lnTo>
                <a:lnTo>
                  <a:pt x="382157" y="79928"/>
                </a:lnTo>
                <a:lnTo>
                  <a:pt x="382486" y="91309"/>
                </a:lnTo>
                <a:lnTo>
                  <a:pt x="382491" y="301385"/>
                </a:lnTo>
                <a:lnTo>
                  <a:pt x="382360" y="309450"/>
                </a:lnTo>
                <a:lnTo>
                  <a:pt x="381677" y="321760"/>
                </a:lnTo>
                <a:lnTo>
                  <a:pt x="380464" y="334194"/>
                </a:lnTo>
                <a:lnTo>
                  <a:pt x="413107" y="338502"/>
                </a:lnTo>
                <a:lnTo>
                  <a:pt x="411715" y="326594"/>
                </a:lnTo>
                <a:lnTo>
                  <a:pt x="410864" y="314738"/>
                </a:lnTo>
                <a:lnTo>
                  <a:pt x="410495" y="301385"/>
                </a:lnTo>
                <a:lnTo>
                  <a:pt x="410462" y="248891"/>
                </a:lnTo>
                <a:lnTo>
                  <a:pt x="410166" y="236581"/>
                </a:lnTo>
                <a:lnTo>
                  <a:pt x="409090" y="223990"/>
                </a:lnTo>
                <a:lnTo>
                  <a:pt x="439584" y="223990"/>
                </a:lnTo>
                <a:lnTo>
                  <a:pt x="435713" y="221313"/>
                </a:lnTo>
                <a:lnTo>
                  <a:pt x="415546" y="188830"/>
                </a:lnTo>
                <a:lnTo>
                  <a:pt x="410953" y="162855"/>
                </a:lnTo>
                <a:lnTo>
                  <a:pt x="412019" y="145574"/>
                </a:lnTo>
                <a:lnTo>
                  <a:pt x="427375" y="104358"/>
                </a:lnTo>
                <a:lnTo>
                  <a:pt x="446428" y="86698"/>
                </a:lnTo>
                <a:lnTo>
                  <a:pt x="409715" y="86698"/>
                </a:lnTo>
                <a:lnTo>
                  <a:pt x="410092" y="82552"/>
                </a:lnTo>
                <a:lnTo>
                  <a:pt x="410092" y="56165"/>
                </a:lnTo>
                <a:close/>
              </a:path>
              <a:path w="801369" h="341629">
                <a:moveTo>
                  <a:pt x="439584" y="223990"/>
                </a:moveTo>
                <a:lnTo>
                  <a:pt x="409090" y="223990"/>
                </a:lnTo>
                <a:lnTo>
                  <a:pt x="417404" y="234183"/>
                </a:lnTo>
                <a:lnTo>
                  <a:pt x="448918" y="255788"/>
                </a:lnTo>
                <a:lnTo>
                  <a:pt x="474880" y="262130"/>
                </a:lnTo>
                <a:lnTo>
                  <a:pt x="491673" y="261384"/>
                </a:lnTo>
                <a:lnTo>
                  <a:pt x="533468" y="248891"/>
                </a:lnTo>
                <a:lnTo>
                  <a:pt x="548063" y="238233"/>
                </a:lnTo>
                <a:lnTo>
                  <a:pt x="483974" y="238233"/>
                </a:lnTo>
                <a:lnTo>
                  <a:pt x="470665" y="237121"/>
                </a:lnTo>
                <a:lnTo>
                  <a:pt x="457949" y="233858"/>
                </a:lnTo>
                <a:lnTo>
                  <a:pt x="446180" y="228552"/>
                </a:lnTo>
                <a:lnTo>
                  <a:pt x="439584" y="223990"/>
                </a:lnTo>
                <a:close/>
              </a:path>
              <a:path w="801369" h="341629">
                <a:moveTo>
                  <a:pt x="550515" y="77828"/>
                </a:moveTo>
                <a:lnTo>
                  <a:pt x="471227" y="77828"/>
                </a:lnTo>
                <a:lnTo>
                  <a:pt x="488434" y="78645"/>
                </a:lnTo>
                <a:lnTo>
                  <a:pt x="503401" y="81675"/>
                </a:lnTo>
                <a:lnTo>
                  <a:pt x="535395" y="103322"/>
                </a:lnTo>
                <a:lnTo>
                  <a:pt x="549153" y="142308"/>
                </a:lnTo>
                <a:lnTo>
                  <a:pt x="548513" y="162398"/>
                </a:lnTo>
                <a:lnTo>
                  <a:pt x="536408" y="208178"/>
                </a:lnTo>
                <a:lnTo>
                  <a:pt x="499225" y="236660"/>
                </a:lnTo>
                <a:lnTo>
                  <a:pt x="483974" y="238233"/>
                </a:lnTo>
                <a:lnTo>
                  <a:pt x="548063" y="238233"/>
                </a:lnTo>
                <a:lnTo>
                  <a:pt x="573593" y="198086"/>
                </a:lnTo>
                <a:lnTo>
                  <a:pt x="578949" y="168901"/>
                </a:lnTo>
                <a:lnTo>
                  <a:pt x="578283" y="150121"/>
                </a:lnTo>
                <a:lnTo>
                  <a:pt x="567477" y="103550"/>
                </a:lnTo>
                <a:lnTo>
                  <a:pt x="553418" y="80724"/>
                </a:lnTo>
                <a:lnTo>
                  <a:pt x="550515" y="77828"/>
                </a:lnTo>
                <a:close/>
              </a:path>
              <a:path w="801369" h="341629">
                <a:moveTo>
                  <a:pt x="497105" y="52917"/>
                </a:moveTo>
                <a:lnTo>
                  <a:pt x="452416" y="58859"/>
                </a:lnTo>
                <a:lnTo>
                  <a:pt x="413576" y="86455"/>
                </a:lnTo>
                <a:lnTo>
                  <a:pt x="409715" y="86698"/>
                </a:lnTo>
                <a:lnTo>
                  <a:pt x="446428" y="86698"/>
                </a:lnTo>
                <a:lnTo>
                  <a:pt x="458160" y="81124"/>
                </a:lnTo>
                <a:lnTo>
                  <a:pt x="471227" y="77828"/>
                </a:lnTo>
                <a:lnTo>
                  <a:pt x="550515" y="77828"/>
                </a:lnTo>
                <a:lnTo>
                  <a:pt x="544478" y="71803"/>
                </a:lnTo>
                <a:lnTo>
                  <a:pt x="534327" y="64553"/>
                </a:lnTo>
                <a:lnTo>
                  <a:pt x="523016" y="58984"/>
                </a:lnTo>
                <a:lnTo>
                  <a:pt x="510593" y="55102"/>
                </a:lnTo>
                <a:lnTo>
                  <a:pt x="497105" y="52917"/>
                </a:lnTo>
                <a:close/>
              </a:path>
              <a:path w="801369" h="341629">
                <a:moveTo>
                  <a:pt x="718678" y="51843"/>
                </a:moveTo>
                <a:lnTo>
                  <a:pt x="673073" y="59359"/>
                </a:lnTo>
                <a:lnTo>
                  <a:pt x="640023" y="81439"/>
                </a:lnTo>
                <a:lnTo>
                  <a:pt x="620128" y="116057"/>
                </a:lnTo>
                <a:lnTo>
                  <a:pt x="614471" y="145101"/>
                </a:lnTo>
                <a:lnTo>
                  <a:pt x="615108" y="163670"/>
                </a:lnTo>
                <a:lnTo>
                  <a:pt x="625751" y="210247"/>
                </a:lnTo>
                <a:lnTo>
                  <a:pt x="648362" y="242784"/>
                </a:lnTo>
                <a:lnTo>
                  <a:pt x="694616" y="263560"/>
                </a:lnTo>
                <a:lnTo>
                  <a:pt x="708697" y="264607"/>
                </a:lnTo>
                <a:lnTo>
                  <a:pt x="723071" y="263834"/>
                </a:lnTo>
                <a:lnTo>
                  <a:pt x="759969" y="252339"/>
                </a:lnTo>
                <a:lnTo>
                  <a:pt x="775403" y="240495"/>
                </a:lnTo>
                <a:lnTo>
                  <a:pt x="710893" y="240495"/>
                </a:lnTo>
                <a:lnTo>
                  <a:pt x="696871" y="239255"/>
                </a:lnTo>
                <a:lnTo>
                  <a:pt x="663117" y="221374"/>
                </a:lnTo>
                <a:lnTo>
                  <a:pt x="643603" y="175393"/>
                </a:lnTo>
                <a:lnTo>
                  <a:pt x="801305" y="162089"/>
                </a:lnTo>
                <a:lnTo>
                  <a:pt x="800046" y="147455"/>
                </a:lnTo>
                <a:lnTo>
                  <a:pt x="799170" y="138341"/>
                </a:lnTo>
                <a:lnTo>
                  <a:pt x="643739" y="138341"/>
                </a:lnTo>
                <a:lnTo>
                  <a:pt x="646494" y="124195"/>
                </a:lnTo>
                <a:lnTo>
                  <a:pt x="668177" y="89629"/>
                </a:lnTo>
                <a:lnTo>
                  <a:pt x="702004" y="75179"/>
                </a:lnTo>
                <a:lnTo>
                  <a:pt x="769988" y="75179"/>
                </a:lnTo>
                <a:lnTo>
                  <a:pt x="767361" y="72476"/>
                </a:lnTo>
                <a:lnTo>
                  <a:pt x="756882" y="64667"/>
                </a:lnTo>
                <a:lnTo>
                  <a:pt x="745216" y="58582"/>
                </a:lnTo>
                <a:lnTo>
                  <a:pt x="732452" y="54286"/>
                </a:lnTo>
                <a:lnTo>
                  <a:pt x="718678" y="51843"/>
                </a:lnTo>
                <a:close/>
              </a:path>
              <a:path w="801369" h="341629">
                <a:moveTo>
                  <a:pt x="773034" y="196391"/>
                </a:moveTo>
                <a:lnTo>
                  <a:pt x="749446" y="229314"/>
                </a:lnTo>
                <a:lnTo>
                  <a:pt x="710893" y="240495"/>
                </a:lnTo>
                <a:lnTo>
                  <a:pt x="775403" y="240495"/>
                </a:lnTo>
                <a:lnTo>
                  <a:pt x="781485" y="234513"/>
                </a:lnTo>
                <a:lnTo>
                  <a:pt x="789210" y="225321"/>
                </a:lnTo>
                <a:lnTo>
                  <a:pt x="795036" y="215962"/>
                </a:lnTo>
                <a:lnTo>
                  <a:pt x="773034" y="196391"/>
                </a:lnTo>
                <a:close/>
              </a:path>
              <a:path w="801369" h="341629">
                <a:moveTo>
                  <a:pt x="769988" y="75179"/>
                </a:moveTo>
                <a:lnTo>
                  <a:pt x="702004" y="75179"/>
                </a:lnTo>
                <a:lnTo>
                  <a:pt x="717305" y="76094"/>
                </a:lnTo>
                <a:lnTo>
                  <a:pt x="730163" y="79072"/>
                </a:lnTo>
                <a:lnTo>
                  <a:pt x="764578" y="111181"/>
                </a:lnTo>
                <a:lnTo>
                  <a:pt x="771045" y="137394"/>
                </a:lnTo>
                <a:lnTo>
                  <a:pt x="643739" y="138341"/>
                </a:lnTo>
                <a:lnTo>
                  <a:pt x="799170" y="138341"/>
                </a:lnTo>
                <a:lnTo>
                  <a:pt x="784407" y="93014"/>
                </a:lnTo>
                <a:lnTo>
                  <a:pt x="776566" y="81947"/>
                </a:lnTo>
                <a:lnTo>
                  <a:pt x="769988" y="7517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167287" y="9778848"/>
            <a:ext cx="1177925" cy="346075"/>
          </a:xfrm>
          <a:custGeom>
            <a:avLst/>
            <a:gdLst/>
            <a:ahLst/>
            <a:cxnLst/>
            <a:rect l="l" t="t" r="r" b="b"/>
            <a:pathLst>
              <a:path w="1177925" h="346075">
                <a:moveTo>
                  <a:pt x="0" y="1143"/>
                </a:moveTo>
                <a:lnTo>
                  <a:pt x="0" y="26022"/>
                </a:lnTo>
                <a:lnTo>
                  <a:pt x="10931" y="26022"/>
                </a:lnTo>
                <a:lnTo>
                  <a:pt x="28047" y="28220"/>
                </a:lnTo>
                <a:lnTo>
                  <a:pt x="37886" y="35511"/>
                </a:lnTo>
                <a:lnTo>
                  <a:pt x="41688" y="48940"/>
                </a:lnTo>
                <a:lnTo>
                  <a:pt x="41841" y="110836"/>
                </a:lnTo>
                <a:lnTo>
                  <a:pt x="42223" y="133766"/>
                </a:lnTo>
                <a:lnTo>
                  <a:pt x="43708" y="149769"/>
                </a:lnTo>
                <a:lnTo>
                  <a:pt x="46806" y="160490"/>
                </a:lnTo>
                <a:lnTo>
                  <a:pt x="52026" y="167572"/>
                </a:lnTo>
                <a:lnTo>
                  <a:pt x="59877" y="172658"/>
                </a:lnTo>
                <a:lnTo>
                  <a:pt x="52353" y="178229"/>
                </a:lnTo>
                <a:lnTo>
                  <a:pt x="41880" y="229953"/>
                </a:lnTo>
                <a:lnTo>
                  <a:pt x="41841" y="293658"/>
                </a:lnTo>
                <a:lnTo>
                  <a:pt x="39398" y="308845"/>
                </a:lnTo>
                <a:lnTo>
                  <a:pt x="31239" y="317623"/>
                </a:lnTo>
                <a:lnTo>
                  <a:pt x="16124" y="321037"/>
                </a:lnTo>
                <a:lnTo>
                  <a:pt x="0" y="321175"/>
                </a:lnTo>
                <a:lnTo>
                  <a:pt x="0" y="346054"/>
                </a:lnTo>
                <a:lnTo>
                  <a:pt x="20732" y="346054"/>
                </a:lnTo>
                <a:lnTo>
                  <a:pt x="37071" y="344314"/>
                </a:lnTo>
                <a:lnTo>
                  <a:pt x="66608" y="319288"/>
                </a:lnTo>
                <a:lnTo>
                  <a:pt x="69736" y="229953"/>
                </a:lnTo>
                <a:lnTo>
                  <a:pt x="70587" y="208433"/>
                </a:lnTo>
                <a:lnTo>
                  <a:pt x="73837" y="195334"/>
                </a:lnTo>
                <a:lnTo>
                  <a:pt x="80533" y="188254"/>
                </a:lnTo>
                <a:lnTo>
                  <a:pt x="90091" y="162102"/>
                </a:lnTo>
                <a:lnTo>
                  <a:pt x="79560" y="158356"/>
                </a:lnTo>
                <a:lnTo>
                  <a:pt x="73341" y="150736"/>
                </a:lnTo>
                <a:lnTo>
                  <a:pt x="70410" y="136851"/>
                </a:lnTo>
                <a:lnTo>
                  <a:pt x="69736" y="47508"/>
                </a:lnTo>
                <a:lnTo>
                  <a:pt x="67912" y="32116"/>
                </a:lnTo>
                <a:lnTo>
                  <a:pt x="62522" y="19664"/>
                </a:lnTo>
                <a:lnTo>
                  <a:pt x="53687" y="10289"/>
                </a:lnTo>
                <a:lnTo>
                  <a:pt x="41526" y="4127"/>
                </a:lnTo>
                <a:lnTo>
                  <a:pt x="26162" y="1314"/>
                </a:lnTo>
                <a:lnTo>
                  <a:pt x="0" y="1143"/>
                </a:lnTo>
                <a:close/>
              </a:path>
              <a:path w="1177925" h="346075">
                <a:moveTo>
                  <a:pt x="350272" y="133453"/>
                </a:moveTo>
                <a:lnTo>
                  <a:pt x="142948" y="133453"/>
                </a:lnTo>
                <a:lnTo>
                  <a:pt x="142948" y="159086"/>
                </a:lnTo>
                <a:lnTo>
                  <a:pt x="350272" y="159086"/>
                </a:lnTo>
                <a:lnTo>
                  <a:pt x="350272" y="133453"/>
                </a:lnTo>
                <a:close/>
              </a:path>
              <a:path w="1177925" h="346075">
                <a:moveTo>
                  <a:pt x="350272" y="209598"/>
                </a:moveTo>
                <a:lnTo>
                  <a:pt x="142948" y="209598"/>
                </a:lnTo>
                <a:lnTo>
                  <a:pt x="142948" y="235230"/>
                </a:lnTo>
                <a:lnTo>
                  <a:pt x="350272" y="235230"/>
                </a:lnTo>
                <a:lnTo>
                  <a:pt x="350272" y="209598"/>
                </a:lnTo>
                <a:close/>
              </a:path>
              <a:path w="1177925" h="346075">
                <a:moveTo>
                  <a:pt x="597646" y="133453"/>
                </a:moveTo>
                <a:lnTo>
                  <a:pt x="390323" y="133453"/>
                </a:lnTo>
                <a:lnTo>
                  <a:pt x="390323" y="159086"/>
                </a:lnTo>
                <a:lnTo>
                  <a:pt x="597646" y="159086"/>
                </a:lnTo>
                <a:lnTo>
                  <a:pt x="597646" y="133453"/>
                </a:lnTo>
                <a:close/>
              </a:path>
              <a:path w="1177925" h="346075">
                <a:moveTo>
                  <a:pt x="597646" y="209598"/>
                </a:moveTo>
                <a:lnTo>
                  <a:pt x="390323" y="209598"/>
                </a:lnTo>
                <a:lnTo>
                  <a:pt x="390323" y="235230"/>
                </a:lnTo>
                <a:lnTo>
                  <a:pt x="597646" y="235230"/>
                </a:lnTo>
                <a:lnTo>
                  <a:pt x="597646" y="209598"/>
                </a:lnTo>
                <a:close/>
              </a:path>
              <a:path w="1177925" h="346075">
                <a:moveTo>
                  <a:pt x="671246" y="1143"/>
                </a:moveTo>
                <a:lnTo>
                  <a:pt x="637697" y="1143"/>
                </a:lnTo>
                <a:lnTo>
                  <a:pt x="644859" y="96512"/>
                </a:lnTo>
                <a:lnTo>
                  <a:pt x="664084" y="96512"/>
                </a:lnTo>
                <a:lnTo>
                  <a:pt x="671246" y="1143"/>
                </a:lnTo>
                <a:close/>
              </a:path>
              <a:path w="1177925" h="346075">
                <a:moveTo>
                  <a:pt x="835781" y="26776"/>
                </a:moveTo>
                <a:lnTo>
                  <a:pt x="804855" y="26776"/>
                </a:lnTo>
                <a:lnTo>
                  <a:pt x="804770" y="250535"/>
                </a:lnTo>
                <a:lnTo>
                  <a:pt x="804635" y="259270"/>
                </a:lnTo>
                <a:lnTo>
                  <a:pt x="803896" y="271720"/>
                </a:lnTo>
                <a:lnTo>
                  <a:pt x="802519" y="283392"/>
                </a:lnTo>
                <a:lnTo>
                  <a:pt x="837649" y="287627"/>
                </a:lnTo>
                <a:lnTo>
                  <a:pt x="836012" y="275725"/>
                </a:lnTo>
                <a:lnTo>
                  <a:pt x="835055" y="263877"/>
                </a:lnTo>
                <a:lnTo>
                  <a:pt x="834661" y="250535"/>
                </a:lnTo>
                <a:lnTo>
                  <a:pt x="834634" y="61833"/>
                </a:lnTo>
                <a:lnTo>
                  <a:pt x="834773" y="49555"/>
                </a:lnTo>
                <a:lnTo>
                  <a:pt x="835191" y="37312"/>
                </a:lnTo>
                <a:lnTo>
                  <a:pt x="835781" y="26776"/>
                </a:lnTo>
                <a:close/>
              </a:path>
              <a:path w="1177925" h="346075">
                <a:moveTo>
                  <a:pt x="757062" y="0"/>
                </a:moveTo>
                <a:lnTo>
                  <a:pt x="751704" y="29038"/>
                </a:lnTo>
                <a:lnTo>
                  <a:pt x="764064" y="27628"/>
                </a:lnTo>
                <a:lnTo>
                  <a:pt x="776584" y="26893"/>
                </a:lnTo>
                <a:lnTo>
                  <a:pt x="835781" y="26776"/>
                </a:lnTo>
                <a:lnTo>
                  <a:pt x="835888" y="24858"/>
                </a:lnTo>
                <a:lnTo>
                  <a:pt x="836863" y="11948"/>
                </a:lnTo>
                <a:lnTo>
                  <a:pt x="825252" y="3389"/>
                </a:lnTo>
                <a:lnTo>
                  <a:pt x="814115" y="1207"/>
                </a:lnTo>
                <a:lnTo>
                  <a:pt x="782991" y="1143"/>
                </a:lnTo>
                <a:lnTo>
                  <a:pt x="768455" y="908"/>
                </a:lnTo>
                <a:lnTo>
                  <a:pt x="757062" y="0"/>
                </a:lnTo>
                <a:close/>
              </a:path>
              <a:path w="1177925" h="346075">
                <a:moveTo>
                  <a:pt x="1124227" y="214498"/>
                </a:moveTo>
                <a:lnTo>
                  <a:pt x="1095956" y="214498"/>
                </a:lnTo>
                <a:lnTo>
                  <a:pt x="1095896" y="250414"/>
                </a:lnTo>
                <a:lnTo>
                  <a:pt x="1095714" y="261159"/>
                </a:lnTo>
                <a:lnTo>
                  <a:pt x="1094898" y="273316"/>
                </a:lnTo>
                <a:lnTo>
                  <a:pt x="1093373" y="285020"/>
                </a:lnTo>
                <a:lnTo>
                  <a:pt x="1127243" y="287627"/>
                </a:lnTo>
                <a:lnTo>
                  <a:pt x="1125547" y="275699"/>
                </a:lnTo>
                <a:lnTo>
                  <a:pt x="1124591" y="264181"/>
                </a:lnTo>
                <a:lnTo>
                  <a:pt x="1124237" y="250414"/>
                </a:lnTo>
                <a:lnTo>
                  <a:pt x="1124227" y="214498"/>
                </a:lnTo>
                <a:close/>
              </a:path>
              <a:path w="1177925" h="346075">
                <a:moveTo>
                  <a:pt x="1176248" y="214498"/>
                </a:moveTo>
                <a:lnTo>
                  <a:pt x="1138174" y="214498"/>
                </a:lnTo>
                <a:lnTo>
                  <a:pt x="1152027" y="214742"/>
                </a:lnTo>
                <a:lnTo>
                  <a:pt x="1163934" y="215524"/>
                </a:lnTo>
                <a:lnTo>
                  <a:pt x="1176121" y="216919"/>
                </a:lnTo>
                <a:lnTo>
                  <a:pt x="1176248" y="214498"/>
                </a:lnTo>
                <a:close/>
              </a:path>
              <a:path w="1177925" h="346075">
                <a:moveTo>
                  <a:pt x="1098217" y="1143"/>
                </a:moveTo>
                <a:lnTo>
                  <a:pt x="974577" y="158709"/>
                </a:lnTo>
                <a:lnTo>
                  <a:pt x="958136" y="178342"/>
                </a:lnTo>
                <a:lnTo>
                  <a:pt x="950075" y="216006"/>
                </a:lnTo>
                <a:lnTo>
                  <a:pt x="960611" y="215218"/>
                </a:lnTo>
                <a:lnTo>
                  <a:pt x="972089" y="214742"/>
                </a:lnTo>
                <a:lnTo>
                  <a:pt x="985996" y="214525"/>
                </a:lnTo>
                <a:lnTo>
                  <a:pt x="1176248" y="214498"/>
                </a:lnTo>
                <a:lnTo>
                  <a:pt x="1177596" y="188865"/>
                </a:lnTo>
                <a:lnTo>
                  <a:pt x="983624" y="188865"/>
                </a:lnTo>
                <a:lnTo>
                  <a:pt x="1070323" y="79549"/>
                </a:lnTo>
                <a:lnTo>
                  <a:pt x="1078834" y="68593"/>
                </a:lnTo>
                <a:lnTo>
                  <a:pt x="1086687" y="58250"/>
                </a:lnTo>
                <a:lnTo>
                  <a:pt x="1093883" y="48475"/>
                </a:lnTo>
                <a:lnTo>
                  <a:pt x="1124289" y="48475"/>
                </a:lnTo>
                <a:lnTo>
                  <a:pt x="1124478" y="36056"/>
                </a:lnTo>
                <a:lnTo>
                  <a:pt x="1124872" y="24726"/>
                </a:lnTo>
                <a:lnTo>
                  <a:pt x="1125518" y="13627"/>
                </a:lnTo>
                <a:lnTo>
                  <a:pt x="1126467" y="1399"/>
                </a:lnTo>
                <a:lnTo>
                  <a:pt x="1098217" y="1143"/>
                </a:lnTo>
                <a:close/>
              </a:path>
              <a:path w="1177925" h="346075">
                <a:moveTo>
                  <a:pt x="1124289" y="48475"/>
                </a:moveTo>
                <a:lnTo>
                  <a:pt x="1093883" y="48475"/>
                </a:lnTo>
                <a:lnTo>
                  <a:pt x="1095597" y="59266"/>
                </a:lnTo>
                <a:lnTo>
                  <a:pt x="1096254" y="70954"/>
                </a:lnTo>
                <a:lnTo>
                  <a:pt x="1096333" y="188865"/>
                </a:lnTo>
                <a:lnTo>
                  <a:pt x="1177596" y="188865"/>
                </a:lnTo>
                <a:lnTo>
                  <a:pt x="1177616" y="188488"/>
                </a:lnTo>
                <a:lnTo>
                  <a:pt x="1124227" y="188488"/>
                </a:lnTo>
                <a:lnTo>
                  <a:pt x="1124289" y="48475"/>
                </a:lnTo>
                <a:close/>
              </a:path>
              <a:path w="1177925" h="346075">
                <a:moveTo>
                  <a:pt x="1177754" y="185850"/>
                </a:moveTo>
                <a:lnTo>
                  <a:pt x="1165446" y="187336"/>
                </a:lnTo>
                <a:lnTo>
                  <a:pt x="1153515" y="188189"/>
                </a:lnTo>
                <a:lnTo>
                  <a:pt x="1139975" y="188486"/>
                </a:lnTo>
                <a:lnTo>
                  <a:pt x="1124227" y="188488"/>
                </a:lnTo>
                <a:lnTo>
                  <a:pt x="1177616" y="188488"/>
                </a:lnTo>
                <a:lnTo>
                  <a:pt x="1177754" y="1858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374340" y="9779992"/>
            <a:ext cx="33655" cy="95885"/>
          </a:xfrm>
          <a:custGeom>
            <a:avLst/>
            <a:gdLst/>
            <a:ahLst/>
            <a:cxnLst/>
            <a:rect l="l" t="t" r="r" b="b"/>
            <a:pathLst>
              <a:path w="33654" h="95884">
                <a:moveTo>
                  <a:pt x="33548" y="0"/>
                </a:moveTo>
                <a:lnTo>
                  <a:pt x="0" y="0"/>
                </a:lnTo>
                <a:lnTo>
                  <a:pt x="7162" y="95368"/>
                </a:lnTo>
                <a:lnTo>
                  <a:pt x="26386" y="95368"/>
                </a:lnTo>
                <a:lnTo>
                  <a:pt x="33548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579695" y="9881958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318" y="0"/>
                </a:lnTo>
              </a:path>
            </a:pathLst>
          </a:custGeom>
          <a:ln w="37318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579695" y="1004781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318" y="0"/>
                </a:lnTo>
              </a:path>
            </a:pathLst>
          </a:custGeom>
          <a:ln w="37318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778925" y="9747951"/>
            <a:ext cx="2619615" cy="3995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65499" y="9744558"/>
            <a:ext cx="2679947" cy="351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7905" y="10296583"/>
            <a:ext cx="3832099" cy="345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548693" y="4072382"/>
            <a:ext cx="2493645" cy="2494280"/>
          </a:xfrm>
          <a:custGeom>
            <a:avLst/>
            <a:gdLst/>
            <a:ahLst/>
            <a:cxnLst/>
            <a:rect l="l" t="t" r="r" b="b"/>
            <a:pathLst>
              <a:path w="2493645" h="2494279">
                <a:moveTo>
                  <a:pt x="1246612" y="0"/>
                </a:moveTo>
                <a:lnTo>
                  <a:pt x="1144370" y="4133"/>
                </a:lnTo>
                <a:lnTo>
                  <a:pt x="1044405" y="16320"/>
                </a:lnTo>
                <a:lnTo>
                  <a:pt x="947036" y="36239"/>
                </a:lnTo>
                <a:lnTo>
                  <a:pt x="852586" y="63569"/>
                </a:lnTo>
                <a:lnTo>
                  <a:pt x="761374" y="97990"/>
                </a:lnTo>
                <a:lnTo>
                  <a:pt x="673721" y="139181"/>
                </a:lnTo>
                <a:lnTo>
                  <a:pt x="589949" y="186820"/>
                </a:lnTo>
                <a:lnTo>
                  <a:pt x="510378" y="240587"/>
                </a:lnTo>
                <a:lnTo>
                  <a:pt x="435330" y="300160"/>
                </a:lnTo>
                <a:lnTo>
                  <a:pt x="365123" y="365220"/>
                </a:lnTo>
                <a:lnTo>
                  <a:pt x="300081" y="435444"/>
                </a:lnTo>
                <a:lnTo>
                  <a:pt x="240523" y="510513"/>
                </a:lnTo>
                <a:lnTo>
                  <a:pt x="186770" y="590104"/>
                </a:lnTo>
                <a:lnTo>
                  <a:pt x="139144" y="673898"/>
                </a:lnTo>
                <a:lnTo>
                  <a:pt x="97964" y="761574"/>
                </a:lnTo>
                <a:lnTo>
                  <a:pt x="63553" y="852810"/>
                </a:lnTo>
                <a:lnTo>
                  <a:pt x="36229" y="947285"/>
                </a:lnTo>
                <a:lnTo>
                  <a:pt x="16316" y="1044679"/>
                </a:lnTo>
                <a:lnTo>
                  <a:pt x="4132" y="1144670"/>
                </a:lnTo>
                <a:lnTo>
                  <a:pt x="0" y="1246938"/>
                </a:lnTo>
                <a:lnTo>
                  <a:pt x="4132" y="1349207"/>
                </a:lnTo>
                <a:lnTo>
                  <a:pt x="16316" y="1449199"/>
                </a:lnTo>
                <a:lnTo>
                  <a:pt x="36229" y="1546593"/>
                </a:lnTo>
                <a:lnTo>
                  <a:pt x="63553" y="1641068"/>
                </a:lnTo>
                <a:lnTo>
                  <a:pt x="97964" y="1732304"/>
                </a:lnTo>
                <a:lnTo>
                  <a:pt x="139144" y="1819979"/>
                </a:lnTo>
                <a:lnTo>
                  <a:pt x="186770" y="1903773"/>
                </a:lnTo>
                <a:lnTo>
                  <a:pt x="240523" y="1983365"/>
                </a:lnTo>
                <a:lnTo>
                  <a:pt x="300081" y="2058434"/>
                </a:lnTo>
                <a:lnTo>
                  <a:pt x="365123" y="2128658"/>
                </a:lnTo>
                <a:lnTo>
                  <a:pt x="435330" y="2193718"/>
                </a:lnTo>
                <a:lnTo>
                  <a:pt x="510378" y="2253291"/>
                </a:lnTo>
                <a:lnTo>
                  <a:pt x="589949" y="2307058"/>
                </a:lnTo>
                <a:lnTo>
                  <a:pt x="673721" y="2354697"/>
                </a:lnTo>
                <a:lnTo>
                  <a:pt x="761374" y="2395888"/>
                </a:lnTo>
                <a:lnTo>
                  <a:pt x="852586" y="2430309"/>
                </a:lnTo>
                <a:lnTo>
                  <a:pt x="947036" y="2457639"/>
                </a:lnTo>
                <a:lnTo>
                  <a:pt x="1044405" y="2477558"/>
                </a:lnTo>
                <a:lnTo>
                  <a:pt x="1144370" y="2489745"/>
                </a:lnTo>
                <a:lnTo>
                  <a:pt x="1246612" y="2493879"/>
                </a:lnTo>
                <a:lnTo>
                  <a:pt x="1348853" y="2489745"/>
                </a:lnTo>
                <a:lnTo>
                  <a:pt x="1448819" y="2477558"/>
                </a:lnTo>
                <a:lnTo>
                  <a:pt x="1546187" y="2457639"/>
                </a:lnTo>
                <a:lnTo>
                  <a:pt x="1640638" y="2430309"/>
                </a:lnTo>
                <a:lnTo>
                  <a:pt x="1731850" y="2395888"/>
                </a:lnTo>
                <a:lnTo>
                  <a:pt x="1819502" y="2354697"/>
                </a:lnTo>
                <a:lnTo>
                  <a:pt x="1903274" y="2307058"/>
                </a:lnTo>
                <a:lnTo>
                  <a:pt x="1982845" y="2253291"/>
                </a:lnTo>
                <a:lnTo>
                  <a:pt x="2057894" y="2193718"/>
                </a:lnTo>
                <a:lnTo>
                  <a:pt x="2128100" y="2128658"/>
                </a:lnTo>
                <a:lnTo>
                  <a:pt x="2193142" y="2058434"/>
                </a:lnTo>
                <a:lnTo>
                  <a:pt x="2252700" y="1983365"/>
                </a:lnTo>
                <a:lnTo>
                  <a:pt x="2306453" y="1903773"/>
                </a:lnTo>
                <a:lnTo>
                  <a:pt x="2354079" y="1819979"/>
                </a:lnTo>
                <a:lnTo>
                  <a:pt x="2395259" y="1732304"/>
                </a:lnTo>
                <a:lnTo>
                  <a:pt x="2429671" y="1641068"/>
                </a:lnTo>
                <a:lnTo>
                  <a:pt x="2456994" y="1546593"/>
                </a:lnTo>
                <a:lnTo>
                  <a:pt x="2476908" y="1449199"/>
                </a:lnTo>
                <a:lnTo>
                  <a:pt x="2489092" y="1349207"/>
                </a:lnTo>
                <a:lnTo>
                  <a:pt x="2493224" y="1246938"/>
                </a:lnTo>
                <a:lnTo>
                  <a:pt x="2489092" y="1144670"/>
                </a:lnTo>
                <a:lnTo>
                  <a:pt x="2476908" y="1044679"/>
                </a:lnTo>
                <a:lnTo>
                  <a:pt x="2456994" y="947285"/>
                </a:lnTo>
                <a:lnTo>
                  <a:pt x="2429671" y="852810"/>
                </a:lnTo>
                <a:lnTo>
                  <a:pt x="2395259" y="761574"/>
                </a:lnTo>
                <a:lnTo>
                  <a:pt x="2354079" y="673898"/>
                </a:lnTo>
                <a:lnTo>
                  <a:pt x="2306453" y="590104"/>
                </a:lnTo>
                <a:lnTo>
                  <a:pt x="2252700" y="510513"/>
                </a:lnTo>
                <a:lnTo>
                  <a:pt x="2193142" y="435444"/>
                </a:lnTo>
                <a:lnTo>
                  <a:pt x="2128100" y="365220"/>
                </a:lnTo>
                <a:lnTo>
                  <a:pt x="2057894" y="300160"/>
                </a:lnTo>
                <a:lnTo>
                  <a:pt x="1982845" y="240587"/>
                </a:lnTo>
                <a:lnTo>
                  <a:pt x="1903274" y="186820"/>
                </a:lnTo>
                <a:lnTo>
                  <a:pt x="1819502" y="139181"/>
                </a:lnTo>
                <a:lnTo>
                  <a:pt x="1731850" y="97990"/>
                </a:lnTo>
                <a:lnTo>
                  <a:pt x="1640638" y="63569"/>
                </a:lnTo>
                <a:lnTo>
                  <a:pt x="1546187" y="36239"/>
                </a:lnTo>
                <a:lnTo>
                  <a:pt x="1448819" y="16320"/>
                </a:lnTo>
                <a:lnTo>
                  <a:pt x="1348853" y="4133"/>
                </a:lnTo>
                <a:lnTo>
                  <a:pt x="1246612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4028702" y="5130933"/>
            <a:ext cx="153352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50" spc="105" b="1">
                <a:solidFill>
                  <a:srgbClr val="FFFFFF"/>
                </a:solidFill>
                <a:latin typeface="Microsoft JhengHei UI"/>
                <a:cs typeface="Microsoft JhengHei UI"/>
              </a:rPr>
              <a:t>字符串</a:t>
            </a:r>
            <a:endParaRPr sz="3850">
              <a:latin typeface="Microsoft JhengHei UI"/>
              <a:cs typeface="Microsoft JhengHei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858444" y="7040138"/>
            <a:ext cx="3342432" cy="3441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269953" y="7063509"/>
            <a:ext cx="427990" cy="353695"/>
          </a:xfrm>
          <a:custGeom>
            <a:avLst/>
            <a:gdLst/>
            <a:ahLst/>
            <a:cxnLst/>
            <a:rect l="l" t="t" r="r" b="b"/>
            <a:pathLst>
              <a:path w="427990" h="353695">
                <a:moveTo>
                  <a:pt x="55317" y="0"/>
                </a:moveTo>
                <a:lnTo>
                  <a:pt x="33087" y="36841"/>
                </a:lnTo>
                <a:lnTo>
                  <a:pt x="14573" y="81885"/>
                </a:lnTo>
                <a:lnTo>
                  <a:pt x="5007" y="120356"/>
                </a:lnTo>
                <a:lnTo>
                  <a:pt x="0" y="168389"/>
                </a:lnTo>
                <a:lnTo>
                  <a:pt x="191" y="183270"/>
                </a:lnTo>
                <a:lnTo>
                  <a:pt x="3436" y="223401"/>
                </a:lnTo>
                <a:lnTo>
                  <a:pt x="13814" y="269647"/>
                </a:lnTo>
                <a:lnTo>
                  <a:pt x="32061" y="314212"/>
                </a:lnTo>
                <a:lnTo>
                  <a:pt x="52310" y="348560"/>
                </a:lnTo>
                <a:lnTo>
                  <a:pt x="79065" y="338125"/>
                </a:lnTo>
                <a:lnTo>
                  <a:pt x="70415" y="324540"/>
                </a:lnTo>
                <a:lnTo>
                  <a:pt x="63227" y="312520"/>
                </a:lnTo>
                <a:lnTo>
                  <a:pt x="43950" y="269978"/>
                </a:lnTo>
                <a:lnTo>
                  <a:pt x="33638" y="230272"/>
                </a:lnTo>
                <a:lnTo>
                  <a:pt x="28602" y="181982"/>
                </a:lnTo>
                <a:lnTo>
                  <a:pt x="28824" y="167682"/>
                </a:lnTo>
                <a:lnTo>
                  <a:pt x="32442" y="128723"/>
                </a:lnTo>
                <a:lnTo>
                  <a:pt x="44536" y="81650"/>
                </a:lnTo>
                <a:lnTo>
                  <a:pt x="64302" y="38846"/>
                </a:lnTo>
                <a:lnTo>
                  <a:pt x="71491" y="26936"/>
                </a:lnTo>
                <a:lnTo>
                  <a:pt x="55317" y="0"/>
                </a:lnTo>
                <a:close/>
              </a:path>
              <a:path w="427990" h="353695">
                <a:moveTo>
                  <a:pt x="317916" y="136833"/>
                </a:moveTo>
                <a:lnTo>
                  <a:pt x="110593" y="136833"/>
                </a:lnTo>
                <a:lnTo>
                  <a:pt x="110593" y="162466"/>
                </a:lnTo>
                <a:lnTo>
                  <a:pt x="317916" y="162466"/>
                </a:lnTo>
                <a:lnTo>
                  <a:pt x="317916" y="136833"/>
                </a:lnTo>
                <a:close/>
              </a:path>
              <a:path w="427990" h="353695">
                <a:moveTo>
                  <a:pt x="317916" y="212977"/>
                </a:moveTo>
                <a:lnTo>
                  <a:pt x="110593" y="212977"/>
                </a:lnTo>
                <a:lnTo>
                  <a:pt x="110593" y="238610"/>
                </a:lnTo>
                <a:lnTo>
                  <a:pt x="317916" y="238610"/>
                </a:lnTo>
                <a:lnTo>
                  <a:pt x="317916" y="212977"/>
                </a:lnTo>
                <a:close/>
              </a:path>
              <a:path w="427990" h="353695">
                <a:moveTo>
                  <a:pt x="375321" y="4677"/>
                </a:moveTo>
                <a:lnTo>
                  <a:pt x="348543" y="15078"/>
                </a:lnTo>
                <a:lnTo>
                  <a:pt x="357193" y="28663"/>
                </a:lnTo>
                <a:lnTo>
                  <a:pt x="364382" y="40683"/>
                </a:lnTo>
                <a:lnTo>
                  <a:pt x="383658" y="83225"/>
                </a:lnTo>
                <a:lnTo>
                  <a:pt x="393999" y="122835"/>
                </a:lnTo>
                <a:lnTo>
                  <a:pt x="399011" y="171117"/>
                </a:lnTo>
                <a:lnTo>
                  <a:pt x="398788" y="185439"/>
                </a:lnTo>
                <a:lnTo>
                  <a:pt x="395175" y="224417"/>
                </a:lnTo>
                <a:lnTo>
                  <a:pt x="383093" y="271486"/>
                </a:lnTo>
                <a:lnTo>
                  <a:pt x="363341" y="314297"/>
                </a:lnTo>
                <a:lnTo>
                  <a:pt x="356166" y="326189"/>
                </a:lnTo>
                <a:lnTo>
                  <a:pt x="372291" y="353203"/>
                </a:lnTo>
                <a:lnTo>
                  <a:pt x="394456" y="316453"/>
                </a:lnTo>
                <a:lnTo>
                  <a:pt x="413059" y="271266"/>
                </a:lnTo>
                <a:lnTo>
                  <a:pt x="422706" y="232833"/>
                </a:lnTo>
                <a:lnTo>
                  <a:pt x="427607" y="184854"/>
                </a:lnTo>
                <a:lnTo>
                  <a:pt x="427431" y="169897"/>
                </a:lnTo>
                <a:lnTo>
                  <a:pt x="424332" y="129677"/>
                </a:lnTo>
                <a:lnTo>
                  <a:pt x="413956" y="83515"/>
                </a:lnTo>
                <a:lnTo>
                  <a:pt x="395571" y="39002"/>
                </a:lnTo>
                <a:lnTo>
                  <a:pt x="383125" y="17092"/>
                </a:lnTo>
                <a:lnTo>
                  <a:pt x="375321" y="467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771027" y="7049939"/>
            <a:ext cx="1078230" cy="330200"/>
          </a:xfrm>
          <a:custGeom>
            <a:avLst/>
            <a:gdLst/>
            <a:ahLst/>
            <a:cxnLst/>
            <a:rect l="l" t="t" r="r" b="b"/>
            <a:pathLst>
              <a:path w="1078230" h="330200">
                <a:moveTo>
                  <a:pt x="26576" y="237528"/>
                </a:moveTo>
                <a:lnTo>
                  <a:pt x="0" y="249542"/>
                </a:lnTo>
                <a:lnTo>
                  <a:pt x="9485" y="257612"/>
                </a:lnTo>
                <a:lnTo>
                  <a:pt x="18543" y="265812"/>
                </a:lnTo>
                <a:lnTo>
                  <a:pt x="52074" y="301874"/>
                </a:lnTo>
                <a:lnTo>
                  <a:pt x="68316" y="323247"/>
                </a:lnTo>
                <a:lnTo>
                  <a:pt x="95368" y="311739"/>
                </a:lnTo>
                <a:lnTo>
                  <a:pt x="70315" y="280107"/>
                </a:lnTo>
                <a:lnTo>
                  <a:pt x="36299" y="245839"/>
                </a:lnTo>
                <a:lnTo>
                  <a:pt x="26576" y="237528"/>
                </a:lnTo>
                <a:close/>
              </a:path>
              <a:path w="1078230" h="330200">
                <a:moveTo>
                  <a:pt x="659288" y="109692"/>
                </a:moveTo>
                <a:lnTo>
                  <a:pt x="517177" y="109692"/>
                </a:lnTo>
                <a:lnTo>
                  <a:pt x="515088" y="124461"/>
                </a:lnTo>
                <a:lnTo>
                  <a:pt x="513295" y="135506"/>
                </a:lnTo>
                <a:lnTo>
                  <a:pt x="502262" y="175830"/>
                </a:lnTo>
                <a:lnTo>
                  <a:pt x="480277" y="220656"/>
                </a:lnTo>
                <a:lnTo>
                  <a:pt x="449400" y="257148"/>
                </a:lnTo>
                <a:lnTo>
                  <a:pt x="410780" y="285588"/>
                </a:lnTo>
                <a:lnTo>
                  <a:pt x="373209" y="304062"/>
                </a:lnTo>
                <a:lnTo>
                  <a:pt x="375354" y="316585"/>
                </a:lnTo>
                <a:lnTo>
                  <a:pt x="380663" y="327860"/>
                </a:lnTo>
                <a:lnTo>
                  <a:pt x="395436" y="322860"/>
                </a:lnTo>
                <a:lnTo>
                  <a:pt x="406464" y="318156"/>
                </a:lnTo>
                <a:lnTo>
                  <a:pt x="448879" y="290931"/>
                </a:lnTo>
                <a:lnTo>
                  <a:pt x="485532" y="254887"/>
                </a:lnTo>
                <a:lnTo>
                  <a:pt x="508170" y="221565"/>
                </a:lnTo>
                <a:lnTo>
                  <a:pt x="524711" y="187049"/>
                </a:lnTo>
                <a:lnTo>
                  <a:pt x="535184" y="151952"/>
                </a:lnTo>
                <a:lnTo>
                  <a:pt x="561960" y="151952"/>
                </a:lnTo>
                <a:lnTo>
                  <a:pt x="561575" y="151067"/>
                </a:lnTo>
                <a:lnTo>
                  <a:pt x="557161" y="139614"/>
                </a:lnTo>
                <a:lnTo>
                  <a:pt x="553248" y="128046"/>
                </a:lnTo>
                <a:lnTo>
                  <a:pt x="549818" y="116353"/>
                </a:lnTo>
                <a:lnTo>
                  <a:pt x="659288" y="109692"/>
                </a:lnTo>
                <a:close/>
              </a:path>
              <a:path w="1078230" h="330200">
                <a:moveTo>
                  <a:pt x="561960" y="151952"/>
                </a:moveTo>
                <a:lnTo>
                  <a:pt x="535184" y="151952"/>
                </a:lnTo>
                <a:lnTo>
                  <a:pt x="539967" y="164236"/>
                </a:lnTo>
                <a:lnTo>
                  <a:pt x="556226" y="198807"/>
                </a:lnTo>
                <a:lnTo>
                  <a:pt x="583097" y="240045"/>
                </a:lnTo>
                <a:lnTo>
                  <a:pt x="617059" y="276465"/>
                </a:lnTo>
                <a:lnTo>
                  <a:pt x="647942" y="301101"/>
                </a:lnTo>
                <a:lnTo>
                  <a:pt x="684055" y="323813"/>
                </a:lnTo>
                <a:lnTo>
                  <a:pt x="698374" y="317419"/>
                </a:lnTo>
                <a:lnTo>
                  <a:pt x="706674" y="310455"/>
                </a:lnTo>
                <a:lnTo>
                  <a:pt x="695337" y="303091"/>
                </a:lnTo>
                <a:lnTo>
                  <a:pt x="684373" y="295746"/>
                </a:lnTo>
                <a:lnTo>
                  <a:pt x="653591" y="273174"/>
                </a:lnTo>
                <a:lnTo>
                  <a:pt x="616970" y="239410"/>
                </a:lnTo>
                <a:lnTo>
                  <a:pt x="591756" y="206852"/>
                </a:lnTo>
                <a:lnTo>
                  <a:pt x="571974" y="173655"/>
                </a:lnTo>
                <a:lnTo>
                  <a:pt x="566507" y="162412"/>
                </a:lnTo>
                <a:lnTo>
                  <a:pt x="561960" y="151952"/>
                </a:lnTo>
                <a:close/>
              </a:path>
              <a:path w="1078230" h="330200">
                <a:moveTo>
                  <a:pt x="376185" y="83457"/>
                </a:moveTo>
                <a:lnTo>
                  <a:pt x="373182" y="112331"/>
                </a:lnTo>
                <a:lnTo>
                  <a:pt x="383380" y="110909"/>
                </a:lnTo>
                <a:lnTo>
                  <a:pt x="395047" y="110056"/>
                </a:lnTo>
                <a:lnTo>
                  <a:pt x="409861" y="109708"/>
                </a:lnTo>
                <a:lnTo>
                  <a:pt x="698000" y="109692"/>
                </a:lnTo>
                <a:lnTo>
                  <a:pt x="700482" y="85568"/>
                </a:lnTo>
                <a:lnTo>
                  <a:pt x="415400" y="85568"/>
                </a:lnTo>
                <a:lnTo>
                  <a:pt x="399312" y="85354"/>
                </a:lnTo>
                <a:lnTo>
                  <a:pt x="386505" y="84671"/>
                </a:lnTo>
                <a:lnTo>
                  <a:pt x="376185" y="83457"/>
                </a:lnTo>
                <a:close/>
              </a:path>
              <a:path w="1078230" h="330200">
                <a:moveTo>
                  <a:pt x="698000" y="109692"/>
                </a:moveTo>
                <a:lnTo>
                  <a:pt x="659288" y="109692"/>
                </a:lnTo>
                <a:lnTo>
                  <a:pt x="674527" y="109915"/>
                </a:lnTo>
                <a:lnTo>
                  <a:pt x="686796" y="110624"/>
                </a:lnTo>
                <a:lnTo>
                  <a:pt x="697775" y="111885"/>
                </a:lnTo>
                <a:lnTo>
                  <a:pt x="698000" y="109692"/>
                </a:lnTo>
                <a:close/>
              </a:path>
              <a:path w="1078230" h="330200">
                <a:moveTo>
                  <a:pt x="518308" y="0"/>
                </a:moveTo>
                <a:lnTo>
                  <a:pt x="519730" y="10232"/>
                </a:lnTo>
                <a:lnTo>
                  <a:pt x="520583" y="22477"/>
                </a:lnTo>
                <a:lnTo>
                  <a:pt x="520748" y="29397"/>
                </a:lnTo>
                <a:lnTo>
                  <a:pt x="520837" y="52054"/>
                </a:lnTo>
                <a:lnTo>
                  <a:pt x="520527" y="64718"/>
                </a:lnTo>
                <a:lnTo>
                  <a:pt x="520005" y="75796"/>
                </a:lnTo>
                <a:lnTo>
                  <a:pt x="519439" y="82929"/>
                </a:lnTo>
                <a:lnTo>
                  <a:pt x="519439" y="85568"/>
                </a:lnTo>
                <a:lnTo>
                  <a:pt x="544695" y="85568"/>
                </a:lnTo>
                <a:lnTo>
                  <a:pt x="545470" y="72204"/>
                </a:lnTo>
                <a:lnTo>
                  <a:pt x="545998" y="59348"/>
                </a:lnTo>
                <a:lnTo>
                  <a:pt x="546373" y="47001"/>
                </a:lnTo>
                <a:lnTo>
                  <a:pt x="546671" y="29397"/>
                </a:lnTo>
                <a:lnTo>
                  <a:pt x="547277" y="16839"/>
                </a:lnTo>
                <a:lnTo>
                  <a:pt x="548259" y="6856"/>
                </a:lnTo>
                <a:lnTo>
                  <a:pt x="518308" y="0"/>
                </a:lnTo>
                <a:close/>
              </a:path>
              <a:path w="1078230" h="330200">
                <a:moveTo>
                  <a:pt x="700753" y="82929"/>
                </a:moveTo>
                <a:lnTo>
                  <a:pt x="690755" y="84341"/>
                </a:lnTo>
                <a:lnTo>
                  <a:pt x="678758" y="85193"/>
                </a:lnTo>
                <a:lnTo>
                  <a:pt x="664007" y="85548"/>
                </a:lnTo>
                <a:lnTo>
                  <a:pt x="544695" y="85568"/>
                </a:lnTo>
                <a:lnTo>
                  <a:pt x="700482" y="85568"/>
                </a:lnTo>
                <a:lnTo>
                  <a:pt x="700753" y="82929"/>
                </a:lnTo>
                <a:close/>
              </a:path>
              <a:path w="1078230" h="330200">
                <a:moveTo>
                  <a:pt x="842546" y="301683"/>
                </a:moveTo>
                <a:lnTo>
                  <a:pt x="845455" y="313386"/>
                </a:lnTo>
                <a:lnTo>
                  <a:pt x="847631" y="326455"/>
                </a:lnTo>
                <a:lnTo>
                  <a:pt x="861462" y="328362"/>
                </a:lnTo>
                <a:lnTo>
                  <a:pt x="873547" y="329419"/>
                </a:lnTo>
                <a:lnTo>
                  <a:pt x="885566" y="329814"/>
                </a:lnTo>
                <a:lnTo>
                  <a:pt x="908047" y="328912"/>
                </a:lnTo>
                <a:lnTo>
                  <a:pt x="922287" y="325459"/>
                </a:lnTo>
                <a:lnTo>
                  <a:pt x="930038" y="318377"/>
                </a:lnTo>
                <a:lnTo>
                  <a:pt x="933053" y="306585"/>
                </a:lnTo>
                <a:lnTo>
                  <a:pt x="892998" y="306461"/>
                </a:lnTo>
                <a:lnTo>
                  <a:pt x="882389" y="306129"/>
                </a:lnTo>
                <a:lnTo>
                  <a:pt x="870263" y="305176"/>
                </a:lnTo>
                <a:lnTo>
                  <a:pt x="856891" y="303672"/>
                </a:lnTo>
                <a:lnTo>
                  <a:pt x="842546" y="301683"/>
                </a:lnTo>
                <a:close/>
              </a:path>
              <a:path w="1078230" h="330200">
                <a:moveTo>
                  <a:pt x="933332" y="155304"/>
                </a:moveTo>
                <a:lnTo>
                  <a:pt x="907700" y="155304"/>
                </a:lnTo>
                <a:lnTo>
                  <a:pt x="907700" y="304954"/>
                </a:lnTo>
                <a:lnTo>
                  <a:pt x="905438" y="306461"/>
                </a:lnTo>
                <a:lnTo>
                  <a:pt x="933053" y="306461"/>
                </a:lnTo>
                <a:lnTo>
                  <a:pt x="933332" y="155304"/>
                </a:lnTo>
                <a:close/>
              </a:path>
              <a:path w="1078230" h="330200">
                <a:moveTo>
                  <a:pt x="758548" y="129862"/>
                </a:moveTo>
                <a:lnTo>
                  <a:pt x="753526" y="157942"/>
                </a:lnTo>
                <a:lnTo>
                  <a:pt x="766093" y="156550"/>
                </a:lnTo>
                <a:lnTo>
                  <a:pt x="778536" y="155699"/>
                </a:lnTo>
                <a:lnTo>
                  <a:pt x="791332" y="155330"/>
                </a:lnTo>
                <a:lnTo>
                  <a:pt x="1072336" y="155304"/>
                </a:lnTo>
                <a:lnTo>
                  <a:pt x="1077160" y="131933"/>
                </a:lnTo>
                <a:lnTo>
                  <a:pt x="796122" y="131933"/>
                </a:lnTo>
                <a:lnTo>
                  <a:pt x="782936" y="131722"/>
                </a:lnTo>
                <a:lnTo>
                  <a:pt x="771047" y="131052"/>
                </a:lnTo>
                <a:lnTo>
                  <a:pt x="758548" y="129862"/>
                </a:lnTo>
                <a:close/>
              </a:path>
              <a:path w="1078230" h="330200">
                <a:moveTo>
                  <a:pt x="1072336" y="155304"/>
                </a:moveTo>
                <a:lnTo>
                  <a:pt x="1033602" y="155304"/>
                </a:lnTo>
                <a:lnTo>
                  <a:pt x="1047072" y="155499"/>
                </a:lnTo>
                <a:lnTo>
                  <a:pt x="1059744" y="156123"/>
                </a:lnTo>
                <a:lnTo>
                  <a:pt x="1071939" y="157227"/>
                </a:lnTo>
                <a:lnTo>
                  <a:pt x="1072336" y="155304"/>
                </a:lnTo>
                <a:close/>
              </a:path>
              <a:path w="1078230" h="330200">
                <a:moveTo>
                  <a:pt x="933332" y="35056"/>
                </a:moveTo>
                <a:lnTo>
                  <a:pt x="907700" y="35056"/>
                </a:lnTo>
                <a:lnTo>
                  <a:pt x="907700" y="131933"/>
                </a:lnTo>
                <a:lnTo>
                  <a:pt x="933332" y="131933"/>
                </a:lnTo>
                <a:lnTo>
                  <a:pt x="933332" y="35056"/>
                </a:lnTo>
                <a:close/>
              </a:path>
              <a:path w="1078230" h="330200">
                <a:moveTo>
                  <a:pt x="1077705" y="129294"/>
                </a:moveTo>
                <a:lnTo>
                  <a:pt x="1067309" y="130483"/>
                </a:lnTo>
                <a:lnTo>
                  <a:pt x="1054755" y="131377"/>
                </a:lnTo>
                <a:lnTo>
                  <a:pt x="1040687" y="131870"/>
                </a:lnTo>
                <a:lnTo>
                  <a:pt x="933332" y="131933"/>
                </a:lnTo>
                <a:lnTo>
                  <a:pt x="1077160" y="131933"/>
                </a:lnTo>
                <a:lnTo>
                  <a:pt x="1077705" y="129294"/>
                </a:lnTo>
                <a:close/>
              </a:path>
              <a:path w="1078230" h="330200">
                <a:moveTo>
                  <a:pt x="778592" y="9673"/>
                </a:moveTo>
                <a:lnTo>
                  <a:pt x="776897" y="36941"/>
                </a:lnTo>
                <a:lnTo>
                  <a:pt x="787280" y="35830"/>
                </a:lnTo>
                <a:lnTo>
                  <a:pt x="799306" y="35250"/>
                </a:lnTo>
                <a:lnTo>
                  <a:pt x="814172" y="35060"/>
                </a:lnTo>
                <a:lnTo>
                  <a:pt x="1052539" y="35056"/>
                </a:lnTo>
                <a:lnTo>
                  <a:pt x="1053832" y="11685"/>
                </a:lnTo>
                <a:lnTo>
                  <a:pt x="817231" y="11685"/>
                </a:lnTo>
                <a:lnTo>
                  <a:pt x="801582" y="11461"/>
                </a:lnTo>
                <a:lnTo>
                  <a:pt x="788960" y="10791"/>
                </a:lnTo>
                <a:lnTo>
                  <a:pt x="778592" y="9673"/>
                </a:lnTo>
                <a:close/>
              </a:path>
              <a:path w="1078230" h="330200">
                <a:moveTo>
                  <a:pt x="1052539" y="35056"/>
                </a:moveTo>
                <a:lnTo>
                  <a:pt x="1014000" y="35056"/>
                </a:lnTo>
                <a:lnTo>
                  <a:pt x="1029208" y="35272"/>
                </a:lnTo>
                <a:lnTo>
                  <a:pt x="1041709" y="35871"/>
                </a:lnTo>
                <a:lnTo>
                  <a:pt x="1052444" y="36782"/>
                </a:lnTo>
                <a:lnTo>
                  <a:pt x="1052539" y="35056"/>
                </a:lnTo>
                <a:close/>
              </a:path>
              <a:path w="1078230" h="330200">
                <a:moveTo>
                  <a:pt x="1053957" y="9423"/>
                </a:moveTo>
                <a:lnTo>
                  <a:pt x="1043811" y="10631"/>
                </a:lnTo>
                <a:lnTo>
                  <a:pt x="1031837" y="11383"/>
                </a:lnTo>
                <a:lnTo>
                  <a:pt x="1016660" y="11680"/>
                </a:lnTo>
                <a:lnTo>
                  <a:pt x="817231" y="11685"/>
                </a:lnTo>
                <a:lnTo>
                  <a:pt x="1053832" y="11685"/>
                </a:lnTo>
                <a:lnTo>
                  <a:pt x="1053957" y="942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917808" y="7063509"/>
            <a:ext cx="372745" cy="353695"/>
          </a:xfrm>
          <a:custGeom>
            <a:avLst/>
            <a:gdLst/>
            <a:ahLst/>
            <a:cxnLst/>
            <a:rect l="l" t="t" r="r" b="b"/>
            <a:pathLst>
              <a:path w="372744" h="353695">
                <a:moveTo>
                  <a:pt x="55317" y="0"/>
                </a:moveTo>
                <a:lnTo>
                  <a:pt x="33087" y="36841"/>
                </a:lnTo>
                <a:lnTo>
                  <a:pt x="14573" y="81885"/>
                </a:lnTo>
                <a:lnTo>
                  <a:pt x="5007" y="120356"/>
                </a:lnTo>
                <a:lnTo>
                  <a:pt x="0" y="168389"/>
                </a:lnTo>
                <a:lnTo>
                  <a:pt x="191" y="183270"/>
                </a:lnTo>
                <a:lnTo>
                  <a:pt x="3436" y="223401"/>
                </a:lnTo>
                <a:lnTo>
                  <a:pt x="13814" y="269647"/>
                </a:lnTo>
                <a:lnTo>
                  <a:pt x="32061" y="314212"/>
                </a:lnTo>
                <a:lnTo>
                  <a:pt x="52310" y="348560"/>
                </a:lnTo>
                <a:lnTo>
                  <a:pt x="79065" y="338125"/>
                </a:lnTo>
                <a:lnTo>
                  <a:pt x="70415" y="324540"/>
                </a:lnTo>
                <a:lnTo>
                  <a:pt x="63227" y="312520"/>
                </a:lnTo>
                <a:lnTo>
                  <a:pt x="43950" y="269978"/>
                </a:lnTo>
                <a:lnTo>
                  <a:pt x="33638" y="230272"/>
                </a:lnTo>
                <a:lnTo>
                  <a:pt x="28602" y="181982"/>
                </a:lnTo>
                <a:lnTo>
                  <a:pt x="28824" y="167682"/>
                </a:lnTo>
                <a:lnTo>
                  <a:pt x="32442" y="128723"/>
                </a:lnTo>
                <a:lnTo>
                  <a:pt x="44536" y="81650"/>
                </a:lnTo>
                <a:lnTo>
                  <a:pt x="64302" y="38846"/>
                </a:lnTo>
                <a:lnTo>
                  <a:pt x="71491" y="26936"/>
                </a:lnTo>
                <a:lnTo>
                  <a:pt x="55317" y="0"/>
                </a:lnTo>
                <a:close/>
              </a:path>
              <a:path w="372744" h="353695">
                <a:moveTo>
                  <a:pt x="101169" y="80667"/>
                </a:moveTo>
                <a:lnTo>
                  <a:pt x="101169" y="110823"/>
                </a:lnTo>
                <a:lnTo>
                  <a:pt x="236495" y="187722"/>
                </a:lnTo>
                <a:lnTo>
                  <a:pt x="101169" y="264620"/>
                </a:lnTo>
                <a:lnTo>
                  <a:pt x="101169" y="294776"/>
                </a:lnTo>
                <a:lnTo>
                  <a:pt x="276074" y="192999"/>
                </a:lnTo>
                <a:lnTo>
                  <a:pt x="276074" y="182444"/>
                </a:lnTo>
                <a:lnTo>
                  <a:pt x="101169" y="80667"/>
                </a:lnTo>
                <a:close/>
              </a:path>
              <a:path w="372744" h="353695">
                <a:moveTo>
                  <a:pt x="320348" y="4677"/>
                </a:moveTo>
                <a:lnTo>
                  <a:pt x="293571" y="15078"/>
                </a:lnTo>
                <a:lnTo>
                  <a:pt x="302221" y="28663"/>
                </a:lnTo>
                <a:lnTo>
                  <a:pt x="309409" y="40683"/>
                </a:lnTo>
                <a:lnTo>
                  <a:pt x="328686" y="83225"/>
                </a:lnTo>
                <a:lnTo>
                  <a:pt x="339027" y="122835"/>
                </a:lnTo>
                <a:lnTo>
                  <a:pt x="344039" y="171117"/>
                </a:lnTo>
                <a:lnTo>
                  <a:pt x="343816" y="185439"/>
                </a:lnTo>
                <a:lnTo>
                  <a:pt x="340203" y="224417"/>
                </a:lnTo>
                <a:lnTo>
                  <a:pt x="328121" y="271486"/>
                </a:lnTo>
                <a:lnTo>
                  <a:pt x="308369" y="314297"/>
                </a:lnTo>
                <a:lnTo>
                  <a:pt x="301194" y="326189"/>
                </a:lnTo>
                <a:lnTo>
                  <a:pt x="317319" y="353203"/>
                </a:lnTo>
                <a:lnTo>
                  <a:pt x="339484" y="316453"/>
                </a:lnTo>
                <a:lnTo>
                  <a:pt x="358087" y="271266"/>
                </a:lnTo>
                <a:lnTo>
                  <a:pt x="367734" y="232833"/>
                </a:lnTo>
                <a:lnTo>
                  <a:pt x="372635" y="184854"/>
                </a:lnTo>
                <a:lnTo>
                  <a:pt x="372459" y="169897"/>
                </a:lnTo>
                <a:lnTo>
                  <a:pt x="369360" y="129677"/>
                </a:lnTo>
                <a:lnTo>
                  <a:pt x="358984" y="83515"/>
                </a:lnTo>
                <a:lnTo>
                  <a:pt x="340599" y="39002"/>
                </a:lnTo>
                <a:lnTo>
                  <a:pt x="328153" y="17092"/>
                </a:lnTo>
                <a:lnTo>
                  <a:pt x="320348" y="467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363909" y="7040138"/>
            <a:ext cx="1831975" cy="342265"/>
          </a:xfrm>
          <a:custGeom>
            <a:avLst/>
            <a:gdLst/>
            <a:ahLst/>
            <a:cxnLst/>
            <a:rect l="l" t="t" r="r" b="b"/>
            <a:pathLst>
              <a:path w="1831975" h="342265">
                <a:moveTo>
                  <a:pt x="26576" y="247329"/>
                </a:moveTo>
                <a:lnTo>
                  <a:pt x="0" y="259342"/>
                </a:lnTo>
                <a:lnTo>
                  <a:pt x="9485" y="267413"/>
                </a:lnTo>
                <a:lnTo>
                  <a:pt x="18543" y="275613"/>
                </a:lnTo>
                <a:lnTo>
                  <a:pt x="52074" y="311674"/>
                </a:lnTo>
                <a:lnTo>
                  <a:pt x="68316" y="333048"/>
                </a:lnTo>
                <a:lnTo>
                  <a:pt x="95368" y="321539"/>
                </a:lnTo>
                <a:lnTo>
                  <a:pt x="70315" y="289908"/>
                </a:lnTo>
                <a:lnTo>
                  <a:pt x="36299" y="255640"/>
                </a:lnTo>
                <a:lnTo>
                  <a:pt x="26576" y="247329"/>
                </a:lnTo>
                <a:close/>
              </a:path>
              <a:path w="1831975" h="342265">
                <a:moveTo>
                  <a:pt x="659288" y="119493"/>
                </a:moveTo>
                <a:lnTo>
                  <a:pt x="517177" y="119493"/>
                </a:lnTo>
                <a:lnTo>
                  <a:pt x="515088" y="134262"/>
                </a:lnTo>
                <a:lnTo>
                  <a:pt x="513295" y="145307"/>
                </a:lnTo>
                <a:lnTo>
                  <a:pt x="502262" y="185631"/>
                </a:lnTo>
                <a:lnTo>
                  <a:pt x="480277" y="230457"/>
                </a:lnTo>
                <a:lnTo>
                  <a:pt x="449400" y="266949"/>
                </a:lnTo>
                <a:lnTo>
                  <a:pt x="410780" y="295388"/>
                </a:lnTo>
                <a:lnTo>
                  <a:pt x="373209" y="313863"/>
                </a:lnTo>
                <a:lnTo>
                  <a:pt x="375354" y="326386"/>
                </a:lnTo>
                <a:lnTo>
                  <a:pt x="380663" y="337661"/>
                </a:lnTo>
                <a:lnTo>
                  <a:pt x="395436" y="332660"/>
                </a:lnTo>
                <a:lnTo>
                  <a:pt x="406464" y="327957"/>
                </a:lnTo>
                <a:lnTo>
                  <a:pt x="448879" y="300732"/>
                </a:lnTo>
                <a:lnTo>
                  <a:pt x="485532" y="264687"/>
                </a:lnTo>
                <a:lnTo>
                  <a:pt x="508170" y="231366"/>
                </a:lnTo>
                <a:lnTo>
                  <a:pt x="524711" y="196850"/>
                </a:lnTo>
                <a:lnTo>
                  <a:pt x="535184" y="161753"/>
                </a:lnTo>
                <a:lnTo>
                  <a:pt x="561960" y="161753"/>
                </a:lnTo>
                <a:lnTo>
                  <a:pt x="561575" y="160868"/>
                </a:lnTo>
                <a:lnTo>
                  <a:pt x="557161" y="149415"/>
                </a:lnTo>
                <a:lnTo>
                  <a:pt x="553248" y="137846"/>
                </a:lnTo>
                <a:lnTo>
                  <a:pt x="549818" y="126154"/>
                </a:lnTo>
                <a:lnTo>
                  <a:pt x="659288" y="119493"/>
                </a:lnTo>
                <a:close/>
              </a:path>
              <a:path w="1831975" h="342265">
                <a:moveTo>
                  <a:pt x="561960" y="161753"/>
                </a:moveTo>
                <a:lnTo>
                  <a:pt x="535184" y="161753"/>
                </a:lnTo>
                <a:lnTo>
                  <a:pt x="539967" y="174037"/>
                </a:lnTo>
                <a:lnTo>
                  <a:pt x="556226" y="208607"/>
                </a:lnTo>
                <a:lnTo>
                  <a:pt x="583097" y="249845"/>
                </a:lnTo>
                <a:lnTo>
                  <a:pt x="617059" y="286266"/>
                </a:lnTo>
                <a:lnTo>
                  <a:pt x="647942" y="310901"/>
                </a:lnTo>
                <a:lnTo>
                  <a:pt x="684055" y="333613"/>
                </a:lnTo>
                <a:lnTo>
                  <a:pt x="698374" y="327220"/>
                </a:lnTo>
                <a:lnTo>
                  <a:pt x="706674" y="320256"/>
                </a:lnTo>
                <a:lnTo>
                  <a:pt x="695337" y="312892"/>
                </a:lnTo>
                <a:lnTo>
                  <a:pt x="684373" y="305547"/>
                </a:lnTo>
                <a:lnTo>
                  <a:pt x="653591" y="282975"/>
                </a:lnTo>
                <a:lnTo>
                  <a:pt x="616970" y="249211"/>
                </a:lnTo>
                <a:lnTo>
                  <a:pt x="591756" y="216653"/>
                </a:lnTo>
                <a:lnTo>
                  <a:pt x="571974" y="183455"/>
                </a:lnTo>
                <a:lnTo>
                  <a:pt x="566507" y="172212"/>
                </a:lnTo>
                <a:lnTo>
                  <a:pt x="561960" y="161753"/>
                </a:lnTo>
                <a:close/>
              </a:path>
              <a:path w="1831975" h="342265">
                <a:moveTo>
                  <a:pt x="376185" y="93258"/>
                </a:moveTo>
                <a:lnTo>
                  <a:pt x="373182" y="122132"/>
                </a:lnTo>
                <a:lnTo>
                  <a:pt x="383380" y="120710"/>
                </a:lnTo>
                <a:lnTo>
                  <a:pt x="395047" y="119857"/>
                </a:lnTo>
                <a:lnTo>
                  <a:pt x="409861" y="119509"/>
                </a:lnTo>
                <a:lnTo>
                  <a:pt x="698000" y="119493"/>
                </a:lnTo>
                <a:lnTo>
                  <a:pt x="700482" y="95368"/>
                </a:lnTo>
                <a:lnTo>
                  <a:pt x="415400" y="95368"/>
                </a:lnTo>
                <a:lnTo>
                  <a:pt x="399312" y="95154"/>
                </a:lnTo>
                <a:lnTo>
                  <a:pt x="386505" y="94471"/>
                </a:lnTo>
                <a:lnTo>
                  <a:pt x="376185" y="93258"/>
                </a:lnTo>
                <a:close/>
              </a:path>
              <a:path w="1831975" h="342265">
                <a:moveTo>
                  <a:pt x="698000" y="119493"/>
                </a:moveTo>
                <a:lnTo>
                  <a:pt x="659288" y="119493"/>
                </a:lnTo>
                <a:lnTo>
                  <a:pt x="674527" y="119715"/>
                </a:lnTo>
                <a:lnTo>
                  <a:pt x="686796" y="120425"/>
                </a:lnTo>
                <a:lnTo>
                  <a:pt x="697775" y="121686"/>
                </a:lnTo>
                <a:lnTo>
                  <a:pt x="698000" y="119493"/>
                </a:lnTo>
                <a:close/>
              </a:path>
              <a:path w="1831975" h="342265">
                <a:moveTo>
                  <a:pt x="518308" y="9800"/>
                </a:moveTo>
                <a:lnTo>
                  <a:pt x="519730" y="20032"/>
                </a:lnTo>
                <a:lnTo>
                  <a:pt x="520583" y="32278"/>
                </a:lnTo>
                <a:lnTo>
                  <a:pt x="520748" y="39198"/>
                </a:lnTo>
                <a:lnTo>
                  <a:pt x="520837" y="61854"/>
                </a:lnTo>
                <a:lnTo>
                  <a:pt x="520527" y="74519"/>
                </a:lnTo>
                <a:lnTo>
                  <a:pt x="520005" y="85597"/>
                </a:lnTo>
                <a:lnTo>
                  <a:pt x="519439" y="92730"/>
                </a:lnTo>
                <a:lnTo>
                  <a:pt x="519439" y="95368"/>
                </a:lnTo>
                <a:lnTo>
                  <a:pt x="544695" y="95368"/>
                </a:lnTo>
                <a:lnTo>
                  <a:pt x="545470" y="82004"/>
                </a:lnTo>
                <a:lnTo>
                  <a:pt x="545998" y="69149"/>
                </a:lnTo>
                <a:lnTo>
                  <a:pt x="546373" y="56801"/>
                </a:lnTo>
                <a:lnTo>
                  <a:pt x="546671" y="39198"/>
                </a:lnTo>
                <a:lnTo>
                  <a:pt x="547277" y="26640"/>
                </a:lnTo>
                <a:lnTo>
                  <a:pt x="548259" y="16657"/>
                </a:lnTo>
                <a:lnTo>
                  <a:pt x="518308" y="9800"/>
                </a:lnTo>
                <a:close/>
              </a:path>
              <a:path w="1831975" h="342265">
                <a:moveTo>
                  <a:pt x="700753" y="92730"/>
                </a:moveTo>
                <a:lnTo>
                  <a:pt x="690755" y="94142"/>
                </a:lnTo>
                <a:lnTo>
                  <a:pt x="678758" y="94994"/>
                </a:lnTo>
                <a:lnTo>
                  <a:pt x="664007" y="95349"/>
                </a:lnTo>
                <a:lnTo>
                  <a:pt x="544695" y="95368"/>
                </a:lnTo>
                <a:lnTo>
                  <a:pt x="700482" y="95368"/>
                </a:lnTo>
                <a:lnTo>
                  <a:pt x="700753" y="92730"/>
                </a:lnTo>
                <a:close/>
              </a:path>
              <a:path w="1831975" h="342265">
                <a:moveTo>
                  <a:pt x="842546" y="311484"/>
                </a:moveTo>
                <a:lnTo>
                  <a:pt x="845455" y="323187"/>
                </a:lnTo>
                <a:lnTo>
                  <a:pt x="847631" y="336255"/>
                </a:lnTo>
                <a:lnTo>
                  <a:pt x="861462" y="338163"/>
                </a:lnTo>
                <a:lnTo>
                  <a:pt x="873547" y="339220"/>
                </a:lnTo>
                <a:lnTo>
                  <a:pt x="885566" y="339615"/>
                </a:lnTo>
                <a:lnTo>
                  <a:pt x="908047" y="338712"/>
                </a:lnTo>
                <a:lnTo>
                  <a:pt x="922287" y="335260"/>
                </a:lnTo>
                <a:lnTo>
                  <a:pt x="930038" y="328177"/>
                </a:lnTo>
                <a:lnTo>
                  <a:pt x="933053" y="316385"/>
                </a:lnTo>
                <a:lnTo>
                  <a:pt x="892998" y="316262"/>
                </a:lnTo>
                <a:lnTo>
                  <a:pt x="882389" y="315930"/>
                </a:lnTo>
                <a:lnTo>
                  <a:pt x="870263" y="314977"/>
                </a:lnTo>
                <a:lnTo>
                  <a:pt x="856891" y="313473"/>
                </a:lnTo>
                <a:lnTo>
                  <a:pt x="842546" y="311484"/>
                </a:lnTo>
                <a:close/>
              </a:path>
              <a:path w="1831975" h="342265">
                <a:moveTo>
                  <a:pt x="933332" y="165104"/>
                </a:moveTo>
                <a:lnTo>
                  <a:pt x="907700" y="165104"/>
                </a:lnTo>
                <a:lnTo>
                  <a:pt x="907700" y="314754"/>
                </a:lnTo>
                <a:lnTo>
                  <a:pt x="905438" y="316262"/>
                </a:lnTo>
                <a:lnTo>
                  <a:pt x="933053" y="316262"/>
                </a:lnTo>
                <a:lnTo>
                  <a:pt x="933332" y="165104"/>
                </a:lnTo>
                <a:close/>
              </a:path>
              <a:path w="1831975" h="342265">
                <a:moveTo>
                  <a:pt x="758548" y="139663"/>
                </a:moveTo>
                <a:lnTo>
                  <a:pt x="753526" y="167743"/>
                </a:lnTo>
                <a:lnTo>
                  <a:pt x="766093" y="166351"/>
                </a:lnTo>
                <a:lnTo>
                  <a:pt x="778536" y="165500"/>
                </a:lnTo>
                <a:lnTo>
                  <a:pt x="791332" y="165131"/>
                </a:lnTo>
                <a:lnTo>
                  <a:pt x="1072336" y="165104"/>
                </a:lnTo>
                <a:lnTo>
                  <a:pt x="1077160" y="141733"/>
                </a:lnTo>
                <a:lnTo>
                  <a:pt x="796122" y="141733"/>
                </a:lnTo>
                <a:lnTo>
                  <a:pt x="782936" y="141523"/>
                </a:lnTo>
                <a:lnTo>
                  <a:pt x="771047" y="140853"/>
                </a:lnTo>
                <a:lnTo>
                  <a:pt x="758548" y="139663"/>
                </a:lnTo>
                <a:close/>
              </a:path>
              <a:path w="1831975" h="342265">
                <a:moveTo>
                  <a:pt x="1072336" y="165104"/>
                </a:moveTo>
                <a:lnTo>
                  <a:pt x="1033602" y="165104"/>
                </a:lnTo>
                <a:lnTo>
                  <a:pt x="1047072" y="165300"/>
                </a:lnTo>
                <a:lnTo>
                  <a:pt x="1059744" y="165924"/>
                </a:lnTo>
                <a:lnTo>
                  <a:pt x="1071939" y="167028"/>
                </a:lnTo>
                <a:lnTo>
                  <a:pt x="1072336" y="165104"/>
                </a:lnTo>
                <a:close/>
              </a:path>
              <a:path w="1831975" h="342265">
                <a:moveTo>
                  <a:pt x="933332" y="44857"/>
                </a:moveTo>
                <a:lnTo>
                  <a:pt x="907700" y="44857"/>
                </a:lnTo>
                <a:lnTo>
                  <a:pt x="907700" y="141733"/>
                </a:lnTo>
                <a:lnTo>
                  <a:pt x="933332" y="141733"/>
                </a:lnTo>
                <a:lnTo>
                  <a:pt x="933332" y="44857"/>
                </a:lnTo>
                <a:close/>
              </a:path>
              <a:path w="1831975" h="342265">
                <a:moveTo>
                  <a:pt x="1077705" y="139095"/>
                </a:moveTo>
                <a:lnTo>
                  <a:pt x="1067309" y="140284"/>
                </a:lnTo>
                <a:lnTo>
                  <a:pt x="1054755" y="141178"/>
                </a:lnTo>
                <a:lnTo>
                  <a:pt x="1040687" y="141671"/>
                </a:lnTo>
                <a:lnTo>
                  <a:pt x="933332" y="141733"/>
                </a:lnTo>
                <a:lnTo>
                  <a:pt x="1077160" y="141733"/>
                </a:lnTo>
                <a:lnTo>
                  <a:pt x="1077705" y="139095"/>
                </a:lnTo>
                <a:close/>
              </a:path>
              <a:path w="1831975" h="342265">
                <a:moveTo>
                  <a:pt x="778592" y="19474"/>
                </a:moveTo>
                <a:lnTo>
                  <a:pt x="776897" y="46742"/>
                </a:lnTo>
                <a:lnTo>
                  <a:pt x="787280" y="45631"/>
                </a:lnTo>
                <a:lnTo>
                  <a:pt x="799306" y="45051"/>
                </a:lnTo>
                <a:lnTo>
                  <a:pt x="814172" y="44861"/>
                </a:lnTo>
                <a:lnTo>
                  <a:pt x="1052539" y="44857"/>
                </a:lnTo>
                <a:lnTo>
                  <a:pt x="1053832" y="21486"/>
                </a:lnTo>
                <a:lnTo>
                  <a:pt x="817231" y="21486"/>
                </a:lnTo>
                <a:lnTo>
                  <a:pt x="801582" y="21262"/>
                </a:lnTo>
                <a:lnTo>
                  <a:pt x="788960" y="20592"/>
                </a:lnTo>
                <a:lnTo>
                  <a:pt x="778592" y="19474"/>
                </a:lnTo>
                <a:close/>
              </a:path>
              <a:path w="1831975" h="342265">
                <a:moveTo>
                  <a:pt x="1052539" y="44857"/>
                </a:moveTo>
                <a:lnTo>
                  <a:pt x="1014000" y="44857"/>
                </a:lnTo>
                <a:lnTo>
                  <a:pt x="1029208" y="45073"/>
                </a:lnTo>
                <a:lnTo>
                  <a:pt x="1041709" y="45672"/>
                </a:lnTo>
                <a:lnTo>
                  <a:pt x="1052444" y="46583"/>
                </a:lnTo>
                <a:lnTo>
                  <a:pt x="1052539" y="44857"/>
                </a:lnTo>
                <a:close/>
              </a:path>
              <a:path w="1831975" h="342265">
                <a:moveTo>
                  <a:pt x="1053957" y="19224"/>
                </a:moveTo>
                <a:lnTo>
                  <a:pt x="1043811" y="20432"/>
                </a:lnTo>
                <a:lnTo>
                  <a:pt x="1031837" y="21184"/>
                </a:lnTo>
                <a:lnTo>
                  <a:pt x="1016660" y="21481"/>
                </a:lnTo>
                <a:lnTo>
                  <a:pt x="817231" y="21486"/>
                </a:lnTo>
                <a:lnTo>
                  <a:pt x="1053832" y="21486"/>
                </a:lnTo>
                <a:lnTo>
                  <a:pt x="1053957" y="19224"/>
                </a:lnTo>
                <a:close/>
              </a:path>
              <a:path w="1831975" h="342265">
                <a:moveTo>
                  <a:pt x="1294698" y="318288"/>
                </a:moveTo>
                <a:lnTo>
                  <a:pt x="1287290" y="325309"/>
                </a:lnTo>
                <a:lnTo>
                  <a:pt x="1289175" y="330586"/>
                </a:lnTo>
                <a:lnTo>
                  <a:pt x="1290683" y="340764"/>
                </a:lnTo>
                <a:lnTo>
                  <a:pt x="1304081" y="341408"/>
                </a:lnTo>
                <a:lnTo>
                  <a:pt x="1316603" y="341784"/>
                </a:lnTo>
                <a:lnTo>
                  <a:pt x="1341217" y="341116"/>
                </a:lnTo>
                <a:lnTo>
                  <a:pt x="1357770" y="338612"/>
                </a:lnTo>
                <a:lnTo>
                  <a:pt x="1367755" y="333721"/>
                </a:lnTo>
                <a:lnTo>
                  <a:pt x="1372663" y="325893"/>
                </a:lnTo>
                <a:lnTo>
                  <a:pt x="1373350" y="320032"/>
                </a:lnTo>
                <a:lnTo>
                  <a:pt x="1332524" y="320032"/>
                </a:lnTo>
                <a:lnTo>
                  <a:pt x="1319052" y="319865"/>
                </a:lnTo>
                <a:lnTo>
                  <a:pt x="1306804" y="319310"/>
                </a:lnTo>
                <a:lnTo>
                  <a:pt x="1294698" y="318288"/>
                </a:lnTo>
                <a:close/>
              </a:path>
              <a:path w="1831975" h="342265">
                <a:moveTo>
                  <a:pt x="1215466" y="255131"/>
                </a:moveTo>
                <a:lnTo>
                  <a:pt x="1196068" y="269143"/>
                </a:lnTo>
                <a:lnTo>
                  <a:pt x="1207667" y="277778"/>
                </a:lnTo>
                <a:lnTo>
                  <a:pt x="1217010" y="285174"/>
                </a:lnTo>
                <a:lnTo>
                  <a:pt x="1225070" y="292246"/>
                </a:lnTo>
                <a:lnTo>
                  <a:pt x="1232816" y="299905"/>
                </a:lnTo>
                <a:lnTo>
                  <a:pt x="1241221" y="309065"/>
                </a:lnTo>
                <a:lnTo>
                  <a:pt x="1251255" y="320638"/>
                </a:lnTo>
                <a:lnTo>
                  <a:pt x="1271835" y="305331"/>
                </a:lnTo>
                <a:lnTo>
                  <a:pt x="1243834" y="277677"/>
                </a:lnTo>
                <a:lnTo>
                  <a:pt x="1226925" y="263802"/>
                </a:lnTo>
                <a:lnTo>
                  <a:pt x="1215466" y="255131"/>
                </a:lnTo>
                <a:close/>
              </a:path>
              <a:path w="1831975" h="342265">
                <a:moveTo>
                  <a:pt x="1373989" y="246903"/>
                </a:moveTo>
                <a:lnTo>
                  <a:pt x="1350241" y="246903"/>
                </a:lnTo>
                <a:lnTo>
                  <a:pt x="1350241" y="318524"/>
                </a:lnTo>
                <a:lnTo>
                  <a:pt x="1347225" y="320032"/>
                </a:lnTo>
                <a:lnTo>
                  <a:pt x="1373350" y="320032"/>
                </a:lnTo>
                <a:lnTo>
                  <a:pt x="1373989" y="314577"/>
                </a:lnTo>
                <a:lnTo>
                  <a:pt x="1373989" y="246903"/>
                </a:lnTo>
                <a:close/>
              </a:path>
              <a:path w="1831975" h="342265">
                <a:moveTo>
                  <a:pt x="1147711" y="224377"/>
                </a:moveTo>
                <a:lnTo>
                  <a:pt x="1147064" y="249165"/>
                </a:lnTo>
                <a:lnTo>
                  <a:pt x="1158394" y="247929"/>
                </a:lnTo>
                <a:lnTo>
                  <a:pt x="1170753" y="247175"/>
                </a:lnTo>
                <a:lnTo>
                  <a:pt x="1184928" y="246904"/>
                </a:lnTo>
                <a:lnTo>
                  <a:pt x="1438571" y="246903"/>
                </a:lnTo>
                <a:lnTo>
                  <a:pt x="1439139" y="226548"/>
                </a:lnTo>
                <a:lnTo>
                  <a:pt x="1185833" y="226547"/>
                </a:lnTo>
                <a:lnTo>
                  <a:pt x="1171246" y="226306"/>
                </a:lnTo>
                <a:lnTo>
                  <a:pt x="1158703" y="225583"/>
                </a:lnTo>
                <a:lnTo>
                  <a:pt x="1147711" y="224377"/>
                </a:lnTo>
                <a:close/>
              </a:path>
              <a:path w="1831975" h="342265">
                <a:moveTo>
                  <a:pt x="1438571" y="246903"/>
                </a:moveTo>
                <a:lnTo>
                  <a:pt x="1400376" y="246903"/>
                </a:lnTo>
                <a:lnTo>
                  <a:pt x="1414523" y="247144"/>
                </a:lnTo>
                <a:lnTo>
                  <a:pt x="1427050" y="247868"/>
                </a:lnTo>
                <a:lnTo>
                  <a:pt x="1438510" y="249074"/>
                </a:lnTo>
                <a:lnTo>
                  <a:pt x="1438571" y="246903"/>
                </a:lnTo>
                <a:close/>
              </a:path>
              <a:path w="1831975" h="342265">
                <a:moveTo>
                  <a:pt x="1373989" y="189606"/>
                </a:moveTo>
                <a:lnTo>
                  <a:pt x="1350241" y="189606"/>
                </a:lnTo>
                <a:lnTo>
                  <a:pt x="1350241" y="226548"/>
                </a:lnTo>
                <a:lnTo>
                  <a:pt x="1373989" y="226548"/>
                </a:lnTo>
                <a:lnTo>
                  <a:pt x="1373989" y="189606"/>
                </a:lnTo>
                <a:close/>
              </a:path>
              <a:path w="1831975" h="342265">
                <a:moveTo>
                  <a:pt x="1439202" y="224286"/>
                </a:moveTo>
                <a:lnTo>
                  <a:pt x="1428120" y="225522"/>
                </a:lnTo>
                <a:lnTo>
                  <a:pt x="1415769" y="226275"/>
                </a:lnTo>
                <a:lnTo>
                  <a:pt x="1401360" y="226547"/>
                </a:lnTo>
                <a:lnTo>
                  <a:pt x="1373989" y="226548"/>
                </a:lnTo>
                <a:lnTo>
                  <a:pt x="1439139" y="226548"/>
                </a:lnTo>
                <a:lnTo>
                  <a:pt x="1439202" y="224286"/>
                </a:lnTo>
                <a:close/>
              </a:path>
              <a:path w="1831975" h="342265">
                <a:moveTo>
                  <a:pt x="1128064" y="167080"/>
                </a:moveTo>
                <a:lnTo>
                  <a:pt x="1127463" y="191868"/>
                </a:lnTo>
                <a:lnTo>
                  <a:pt x="1138773" y="190642"/>
                </a:lnTo>
                <a:lnTo>
                  <a:pt x="1151169" y="189888"/>
                </a:lnTo>
                <a:lnTo>
                  <a:pt x="1165263" y="189608"/>
                </a:lnTo>
                <a:lnTo>
                  <a:pt x="1457082" y="189606"/>
                </a:lnTo>
                <a:lnTo>
                  <a:pt x="1457613" y="169251"/>
                </a:lnTo>
                <a:lnTo>
                  <a:pt x="1166229" y="169250"/>
                </a:lnTo>
                <a:lnTo>
                  <a:pt x="1150979" y="169010"/>
                </a:lnTo>
                <a:lnTo>
                  <a:pt x="1138500" y="168286"/>
                </a:lnTo>
                <a:lnTo>
                  <a:pt x="1128064" y="167080"/>
                </a:lnTo>
                <a:close/>
              </a:path>
              <a:path w="1831975" h="342265">
                <a:moveTo>
                  <a:pt x="1457082" y="189606"/>
                </a:moveTo>
                <a:lnTo>
                  <a:pt x="1418846" y="189606"/>
                </a:lnTo>
                <a:lnTo>
                  <a:pt x="1433323" y="189847"/>
                </a:lnTo>
                <a:lnTo>
                  <a:pt x="1445945" y="190571"/>
                </a:lnTo>
                <a:lnTo>
                  <a:pt x="1457025" y="191777"/>
                </a:lnTo>
                <a:lnTo>
                  <a:pt x="1457082" y="189606"/>
                </a:lnTo>
                <a:close/>
              </a:path>
              <a:path w="1831975" h="342265">
                <a:moveTo>
                  <a:pt x="1297091" y="131933"/>
                </a:moveTo>
                <a:lnTo>
                  <a:pt x="1274474" y="131933"/>
                </a:lnTo>
                <a:lnTo>
                  <a:pt x="1274474" y="169251"/>
                </a:lnTo>
                <a:lnTo>
                  <a:pt x="1297091" y="169251"/>
                </a:lnTo>
                <a:lnTo>
                  <a:pt x="1297091" y="131933"/>
                </a:lnTo>
                <a:close/>
              </a:path>
              <a:path w="1831975" h="342265">
                <a:moveTo>
                  <a:pt x="1457672" y="166989"/>
                </a:moveTo>
                <a:lnTo>
                  <a:pt x="1447337" y="168225"/>
                </a:lnTo>
                <a:lnTo>
                  <a:pt x="1435008" y="168979"/>
                </a:lnTo>
                <a:lnTo>
                  <a:pt x="1419898" y="169250"/>
                </a:lnTo>
                <a:lnTo>
                  <a:pt x="1297091" y="169251"/>
                </a:lnTo>
                <a:lnTo>
                  <a:pt x="1457613" y="169251"/>
                </a:lnTo>
                <a:lnTo>
                  <a:pt x="1457672" y="166989"/>
                </a:lnTo>
                <a:close/>
              </a:path>
              <a:path w="1831975" h="342265">
                <a:moveTo>
                  <a:pt x="1160666" y="109320"/>
                </a:moveTo>
                <a:lnTo>
                  <a:pt x="1160634" y="134194"/>
                </a:lnTo>
                <a:lnTo>
                  <a:pt x="1171582" y="132939"/>
                </a:lnTo>
                <a:lnTo>
                  <a:pt x="1183950" y="132185"/>
                </a:lnTo>
                <a:lnTo>
                  <a:pt x="1198656" y="131933"/>
                </a:lnTo>
                <a:lnTo>
                  <a:pt x="1414983" y="131933"/>
                </a:lnTo>
                <a:lnTo>
                  <a:pt x="1424227" y="111577"/>
                </a:lnTo>
                <a:lnTo>
                  <a:pt x="1198706" y="111577"/>
                </a:lnTo>
                <a:lnTo>
                  <a:pt x="1183547" y="111325"/>
                </a:lnTo>
                <a:lnTo>
                  <a:pt x="1171256" y="110571"/>
                </a:lnTo>
                <a:lnTo>
                  <a:pt x="1160666" y="109320"/>
                </a:lnTo>
                <a:close/>
              </a:path>
              <a:path w="1831975" h="342265">
                <a:moveTo>
                  <a:pt x="1414983" y="131933"/>
                </a:moveTo>
                <a:lnTo>
                  <a:pt x="1387559" y="131933"/>
                </a:lnTo>
                <a:lnTo>
                  <a:pt x="1401891" y="132188"/>
                </a:lnTo>
                <a:lnTo>
                  <a:pt x="1414518" y="132956"/>
                </a:lnTo>
                <a:lnTo>
                  <a:pt x="1414983" y="131933"/>
                </a:lnTo>
                <a:close/>
              </a:path>
              <a:path w="1831975" h="342265">
                <a:moveTo>
                  <a:pt x="1299353" y="88206"/>
                </a:moveTo>
                <a:lnTo>
                  <a:pt x="1272212" y="88206"/>
                </a:lnTo>
                <a:lnTo>
                  <a:pt x="1273720" y="95745"/>
                </a:lnTo>
                <a:lnTo>
                  <a:pt x="1274097" y="99138"/>
                </a:lnTo>
                <a:lnTo>
                  <a:pt x="1274474" y="111577"/>
                </a:lnTo>
                <a:lnTo>
                  <a:pt x="1297091" y="111577"/>
                </a:lnTo>
                <a:lnTo>
                  <a:pt x="1297131" y="102153"/>
                </a:lnTo>
                <a:lnTo>
                  <a:pt x="1297845" y="95368"/>
                </a:lnTo>
                <a:lnTo>
                  <a:pt x="1299353" y="88206"/>
                </a:lnTo>
                <a:close/>
              </a:path>
              <a:path w="1831975" h="342265">
                <a:moveTo>
                  <a:pt x="1425255" y="109316"/>
                </a:moveTo>
                <a:lnTo>
                  <a:pt x="1414675" y="110574"/>
                </a:lnTo>
                <a:lnTo>
                  <a:pt x="1402432" y="111326"/>
                </a:lnTo>
                <a:lnTo>
                  <a:pt x="1387236" y="111577"/>
                </a:lnTo>
                <a:lnTo>
                  <a:pt x="1297091" y="111577"/>
                </a:lnTo>
                <a:lnTo>
                  <a:pt x="1424227" y="111577"/>
                </a:lnTo>
                <a:lnTo>
                  <a:pt x="1425255" y="109316"/>
                </a:lnTo>
                <a:close/>
              </a:path>
              <a:path w="1831975" h="342265">
                <a:moveTo>
                  <a:pt x="1181744" y="1884"/>
                </a:moveTo>
                <a:lnTo>
                  <a:pt x="1159316" y="45888"/>
                </a:lnTo>
                <a:lnTo>
                  <a:pt x="1133143" y="75417"/>
                </a:lnTo>
                <a:lnTo>
                  <a:pt x="1122787" y="84405"/>
                </a:lnTo>
                <a:lnTo>
                  <a:pt x="1127086" y="90845"/>
                </a:lnTo>
                <a:lnTo>
                  <a:pt x="1132363" y="95368"/>
                </a:lnTo>
                <a:lnTo>
                  <a:pt x="1138017" y="102153"/>
                </a:lnTo>
                <a:lnTo>
                  <a:pt x="1147778" y="92880"/>
                </a:lnTo>
                <a:lnTo>
                  <a:pt x="1156167" y="84142"/>
                </a:lnTo>
                <a:lnTo>
                  <a:pt x="1163817" y="75256"/>
                </a:lnTo>
                <a:lnTo>
                  <a:pt x="1171362" y="65536"/>
                </a:lnTo>
                <a:lnTo>
                  <a:pt x="1179435" y="54297"/>
                </a:lnTo>
                <a:lnTo>
                  <a:pt x="1206622" y="53150"/>
                </a:lnTo>
                <a:lnTo>
                  <a:pt x="1279563" y="53150"/>
                </a:lnTo>
                <a:lnTo>
                  <a:pt x="1286857" y="32794"/>
                </a:lnTo>
                <a:lnTo>
                  <a:pt x="1193052" y="32794"/>
                </a:lnTo>
                <a:lnTo>
                  <a:pt x="1198581" y="22778"/>
                </a:lnTo>
                <a:lnTo>
                  <a:pt x="1204788" y="11082"/>
                </a:lnTo>
                <a:lnTo>
                  <a:pt x="1181744" y="1884"/>
                </a:lnTo>
                <a:close/>
              </a:path>
              <a:path w="1831975" h="342265">
                <a:moveTo>
                  <a:pt x="1252988" y="53150"/>
                </a:moveTo>
                <a:lnTo>
                  <a:pt x="1206622" y="53150"/>
                </a:lnTo>
                <a:lnTo>
                  <a:pt x="1213136" y="65023"/>
                </a:lnTo>
                <a:lnTo>
                  <a:pt x="1218327" y="75583"/>
                </a:lnTo>
                <a:lnTo>
                  <a:pt x="1222884" y="86525"/>
                </a:lnTo>
                <a:lnTo>
                  <a:pt x="1249218" y="91222"/>
                </a:lnTo>
                <a:lnTo>
                  <a:pt x="1242953" y="77398"/>
                </a:lnTo>
                <a:lnTo>
                  <a:pt x="1237052" y="65849"/>
                </a:lnTo>
                <a:lnTo>
                  <a:pt x="1231518" y="56549"/>
                </a:lnTo>
                <a:lnTo>
                  <a:pt x="1252988" y="53150"/>
                </a:lnTo>
                <a:close/>
              </a:path>
              <a:path w="1831975" h="342265">
                <a:moveTo>
                  <a:pt x="1376251" y="52773"/>
                </a:moveTo>
                <a:lnTo>
                  <a:pt x="1352503" y="52773"/>
                </a:lnTo>
                <a:lnTo>
                  <a:pt x="1360391" y="66112"/>
                </a:lnTo>
                <a:lnTo>
                  <a:pt x="1365771" y="75912"/>
                </a:lnTo>
                <a:lnTo>
                  <a:pt x="1370423" y="85671"/>
                </a:lnTo>
                <a:lnTo>
                  <a:pt x="1396983" y="88960"/>
                </a:lnTo>
                <a:lnTo>
                  <a:pt x="1390836" y="77000"/>
                </a:lnTo>
                <a:lnTo>
                  <a:pt x="1384442" y="65849"/>
                </a:lnTo>
                <a:lnTo>
                  <a:pt x="1378041" y="55827"/>
                </a:lnTo>
                <a:lnTo>
                  <a:pt x="1377004" y="53903"/>
                </a:lnTo>
                <a:lnTo>
                  <a:pt x="1376251" y="52773"/>
                </a:lnTo>
                <a:close/>
              </a:path>
              <a:path w="1831975" h="342265">
                <a:moveTo>
                  <a:pt x="1327624" y="0"/>
                </a:moveTo>
                <a:lnTo>
                  <a:pt x="1311135" y="34748"/>
                </a:lnTo>
                <a:lnTo>
                  <a:pt x="1287520" y="64825"/>
                </a:lnTo>
                <a:lnTo>
                  <a:pt x="1278035" y="73782"/>
                </a:lnTo>
                <a:lnTo>
                  <a:pt x="1286536" y="78782"/>
                </a:lnTo>
                <a:lnTo>
                  <a:pt x="1290306" y="81421"/>
                </a:lnTo>
                <a:lnTo>
                  <a:pt x="1295960" y="87829"/>
                </a:lnTo>
                <a:lnTo>
                  <a:pt x="1305076" y="78087"/>
                </a:lnTo>
                <a:lnTo>
                  <a:pt x="1313090" y="68664"/>
                </a:lnTo>
                <a:lnTo>
                  <a:pt x="1320501" y="58811"/>
                </a:lnTo>
                <a:lnTo>
                  <a:pt x="1352503" y="52773"/>
                </a:lnTo>
                <a:lnTo>
                  <a:pt x="1456418" y="52773"/>
                </a:lnTo>
                <a:lnTo>
                  <a:pt x="1457545" y="32794"/>
                </a:lnTo>
                <a:lnTo>
                  <a:pt x="1336671" y="32794"/>
                </a:lnTo>
                <a:lnTo>
                  <a:pt x="1345047" y="17281"/>
                </a:lnTo>
                <a:lnTo>
                  <a:pt x="1348985" y="9672"/>
                </a:lnTo>
                <a:lnTo>
                  <a:pt x="1327624" y="0"/>
                </a:lnTo>
                <a:close/>
              </a:path>
              <a:path w="1831975" h="342265">
                <a:moveTo>
                  <a:pt x="1456418" y="52773"/>
                </a:moveTo>
                <a:lnTo>
                  <a:pt x="1418092" y="52773"/>
                </a:lnTo>
                <a:lnTo>
                  <a:pt x="1432265" y="52914"/>
                </a:lnTo>
                <a:lnTo>
                  <a:pt x="1444785" y="53436"/>
                </a:lnTo>
                <a:lnTo>
                  <a:pt x="1456322" y="54488"/>
                </a:lnTo>
                <a:lnTo>
                  <a:pt x="1456418" y="52773"/>
                </a:lnTo>
                <a:close/>
              </a:path>
              <a:path w="1831975" h="342265">
                <a:moveTo>
                  <a:pt x="1279563" y="53150"/>
                </a:moveTo>
                <a:lnTo>
                  <a:pt x="1252988" y="53150"/>
                </a:lnTo>
                <a:lnTo>
                  <a:pt x="1267318" y="53320"/>
                </a:lnTo>
                <a:lnTo>
                  <a:pt x="1279293" y="53903"/>
                </a:lnTo>
                <a:lnTo>
                  <a:pt x="1279563" y="53150"/>
                </a:lnTo>
                <a:close/>
              </a:path>
              <a:path w="1831975" h="342265">
                <a:moveTo>
                  <a:pt x="1287667" y="30533"/>
                </a:moveTo>
                <a:lnTo>
                  <a:pt x="1277283" y="31808"/>
                </a:lnTo>
                <a:lnTo>
                  <a:pt x="1265042" y="32562"/>
                </a:lnTo>
                <a:lnTo>
                  <a:pt x="1193052" y="32794"/>
                </a:lnTo>
                <a:lnTo>
                  <a:pt x="1286857" y="32794"/>
                </a:lnTo>
                <a:lnTo>
                  <a:pt x="1287667" y="30533"/>
                </a:lnTo>
                <a:close/>
              </a:path>
              <a:path w="1831975" h="342265">
                <a:moveTo>
                  <a:pt x="1457672" y="30533"/>
                </a:moveTo>
                <a:lnTo>
                  <a:pt x="1447216" y="31740"/>
                </a:lnTo>
                <a:lnTo>
                  <a:pt x="1434886" y="32492"/>
                </a:lnTo>
                <a:lnTo>
                  <a:pt x="1420179" y="32789"/>
                </a:lnTo>
                <a:lnTo>
                  <a:pt x="1336671" y="32794"/>
                </a:lnTo>
                <a:lnTo>
                  <a:pt x="1457545" y="32794"/>
                </a:lnTo>
                <a:lnTo>
                  <a:pt x="1457672" y="30533"/>
                </a:lnTo>
                <a:close/>
              </a:path>
              <a:path w="1831975" h="342265">
                <a:moveTo>
                  <a:pt x="1596449" y="311484"/>
                </a:moveTo>
                <a:lnTo>
                  <a:pt x="1599358" y="323187"/>
                </a:lnTo>
                <a:lnTo>
                  <a:pt x="1601535" y="336255"/>
                </a:lnTo>
                <a:lnTo>
                  <a:pt x="1615365" y="338163"/>
                </a:lnTo>
                <a:lnTo>
                  <a:pt x="1627450" y="339220"/>
                </a:lnTo>
                <a:lnTo>
                  <a:pt x="1639470" y="339615"/>
                </a:lnTo>
                <a:lnTo>
                  <a:pt x="1661951" y="338712"/>
                </a:lnTo>
                <a:lnTo>
                  <a:pt x="1676190" y="335260"/>
                </a:lnTo>
                <a:lnTo>
                  <a:pt x="1683941" y="328177"/>
                </a:lnTo>
                <a:lnTo>
                  <a:pt x="1686956" y="316385"/>
                </a:lnTo>
                <a:lnTo>
                  <a:pt x="1646902" y="316262"/>
                </a:lnTo>
                <a:lnTo>
                  <a:pt x="1636293" y="315930"/>
                </a:lnTo>
                <a:lnTo>
                  <a:pt x="1624167" y="314977"/>
                </a:lnTo>
                <a:lnTo>
                  <a:pt x="1610795" y="313473"/>
                </a:lnTo>
                <a:lnTo>
                  <a:pt x="1596449" y="311484"/>
                </a:lnTo>
                <a:close/>
              </a:path>
              <a:path w="1831975" h="342265">
                <a:moveTo>
                  <a:pt x="1687236" y="165104"/>
                </a:moveTo>
                <a:lnTo>
                  <a:pt x="1661603" y="165104"/>
                </a:lnTo>
                <a:lnTo>
                  <a:pt x="1661603" y="314754"/>
                </a:lnTo>
                <a:lnTo>
                  <a:pt x="1659342" y="316262"/>
                </a:lnTo>
                <a:lnTo>
                  <a:pt x="1686957" y="316262"/>
                </a:lnTo>
                <a:lnTo>
                  <a:pt x="1687236" y="165104"/>
                </a:lnTo>
                <a:close/>
              </a:path>
              <a:path w="1831975" h="342265">
                <a:moveTo>
                  <a:pt x="1512452" y="139663"/>
                </a:moveTo>
                <a:lnTo>
                  <a:pt x="1507430" y="167743"/>
                </a:lnTo>
                <a:lnTo>
                  <a:pt x="1519997" y="166351"/>
                </a:lnTo>
                <a:lnTo>
                  <a:pt x="1532440" y="165500"/>
                </a:lnTo>
                <a:lnTo>
                  <a:pt x="1545235" y="165131"/>
                </a:lnTo>
                <a:lnTo>
                  <a:pt x="1826240" y="165104"/>
                </a:lnTo>
                <a:lnTo>
                  <a:pt x="1831064" y="141733"/>
                </a:lnTo>
                <a:lnTo>
                  <a:pt x="1550026" y="141733"/>
                </a:lnTo>
                <a:lnTo>
                  <a:pt x="1536840" y="141523"/>
                </a:lnTo>
                <a:lnTo>
                  <a:pt x="1524951" y="140853"/>
                </a:lnTo>
                <a:lnTo>
                  <a:pt x="1512452" y="139663"/>
                </a:lnTo>
                <a:close/>
              </a:path>
              <a:path w="1831975" h="342265">
                <a:moveTo>
                  <a:pt x="1826240" y="165104"/>
                </a:moveTo>
                <a:lnTo>
                  <a:pt x="1787505" y="165104"/>
                </a:lnTo>
                <a:lnTo>
                  <a:pt x="1800976" y="165300"/>
                </a:lnTo>
                <a:lnTo>
                  <a:pt x="1813648" y="165924"/>
                </a:lnTo>
                <a:lnTo>
                  <a:pt x="1825843" y="167028"/>
                </a:lnTo>
                <a:lnTo>
                  <a:pt x="1826240" y="165104"/>
                </a:lnTo>
                <a:close/>
              </a:path>
              <a:path w="1831975" h="342265">
                <a:moveTo>
                  <a:pt x="1687236" y="44857"/>
                </a:moveTo>
                <a:lnTo>
                  <a:pt x="1661603" y="44857"/>
                </a:lnTo>
                <a:lnTo>
                  <a:pt x="1661603" y="141733"/>
                </a:lnTo>
                <a:lnTo>
                  <a:pt x="1687236" y="141733"/>
                </a:lnTo>
                <a:lnTo>
                  <a:pt x="1687236" y="44857"/>
                </a:lnTo>
                <a:close/>
              </a:path>
              <a:path w="1831975" h="342265">
                <a:moveTo>
                  <a:pt x="1831609" y="139095"/>
                </a:moveTo>
                <a:lnTo>
                  <a:pt x="1821213" y="140284"/>
                </a:lnTo>
                <a:lnTo>
                  <a:pt x="1808659" y="141178"/>
                </a:lnTo>
                <a:lnTo>
                  <a:pt x="1794590" y="141671"/>
                </a:lnTo>
                <a:lnTo>
                  <a:pt x="1687236" y="141733"/>
                </a:lnTo>
                <a:lnTo>
                  <a:pt x="1831064" y="141733"/>
                </a:lnTo>
                <a:lnTo>
                  <a:pt x="1831609" y="139095"/>
                </a:lnTo>
                <a:close/>
              </a:path>
              <a:path w="1831975" h="342265">
                <a:moveTo>
                  <a:pt x="1532496" y="19474"/>
                </a:moveTo>
                <a:lnTo>
                  <a:pt x="1530801" y="46742"/>
                </a:lnTo>
                <a:lnTo>
                  <a:pt x="1541183" y="45631"/>
                </a:lnTo>
                <a:lnTo>
                  <a:pt x="1553210" y="45051"/>
                </a:lnTo>
                <a:lnTo>
                  <a:pt x="1568076" y="44861"/>
                </a:lnTo>
                <a:lnTo>
                  <a:pt x="1806443" y="44857"/>
                </a:lnTo>
                <a:lnTo>
                  <a:pt x="1807736" y="21486"/>
                </a:lnTo>
                <a:lnTo>
                  <a:pt x="1571135" y="21486"/>
                </a:lnTo>
                <a:lnTo>
                  <a:pt x="1555486" y="21262"/>
                </a:lnTo>
                <a:lnTo>
                  <a:pt x="1542864" y="20592"/>
                </a:lnTo>
                <a:lnTo>
                  <a:pt x="1532496" y="19474"/>
                </a:lnTo>
                <a:close/>
              </a:path>
              <a:path w="1831975" h="342265">
                <a:moveTo>
                  <a:pt x="1806443" y="44857"/>
                </a:moveTo>
                <a:lnTo>
                  <a:pt x="1767904" y="44857"/>
                </a:lnTo>
                <a:lnTo>
                  <a:pt x="1783111" y="45073"/>
                </a:lnTo>
                <a:lnTo>
                  <a:pt x="1795612" y="45672"/>
                </a:lnTo>
                <a:lnTo>
                  <a:pt x="1806347" y="46583"/>
                </a:lnTo>
                <a:lnTo>
                  <a:pt x="1806443" y="44857"/>
                </a:lnTo>
                <a:close/>
              </a:path>
              <a:path w="1831975" h="342265">
                <a:moveTo>
                  <a:pt x="1807861" y="19224"/>
                </a:moveTo>
                <a:lnTo>
                  <a:pt x="1797715" y="20432"/>
                </a:lnTo>
                <a:lnTo>
                  <a:pt x="1785740" y="21184"/>
                </a:lnTo>
                <a:lnTo>
                  <a:pt x="1770564" y="21481"/>
                </a:lnTo>
                <a:lnTo>
                  <a:pt x="1571135" y="21486"/>
                </a:lnTo>
                <a:lnTo>
                  <a:pt x="1807736" y="21486"/>
                </a:lnTo>
                <a:lnTo>
                  <a:pt x="1807861" y="19224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8264596" y="7063509"/>
            <a:ext cx="620395" cy="353695"/>
          </a:xfrm>
          <a:custGeom>
            <a:avLst/>
            <a:gdLst/>
            <a:ahLst/>
            <a:cxnLst/>
            <a:rect l="l" t="t" r="r" b="b"/>
            <a:pathLst>
              <a:path w="620394" h="353695">
                <a:moveTo>
                  <a:pt x="55317" y="0"/>
                </a:moveTo>
                <a:lnTo>
                  <a:pt x="33087" y="36841"/>
                </a:lnTo>
                <a:lnTo>
                  <a:pt x="14573" y="81885"/>
                </a:lnTo>
                <a:lnTo>
                  <a:pt x="5007" y="120356"/>
                </a:lnTo>
                <a:lnTo>
                  <a:pt x="0" y="168389"/>
                </a:lnTo>
                <a:lnTo>
                  <a:pt x="191" y="183270"/>
                </a:lnTo>
                <a:lnTo>
                  <a:pt x="3436" y="223401"/>
                </a:lnTo>
                <a:lnTo>
                  <a:pt x="13814" y="269647"/>
                </a:lnTo>
                <a:lnTo>
                  <a:pt x="32061" y="314212"/>
                </a:lnTo>
                <a:lnTo>
                  <a:pt x="52310" y="348560"/>
                </a:lnTo>
                <a:lnTo>
                  <a:pt x="79065" y="338125"/>
                </a:lnTo>
                <a:lnTo>
                  <a:pt x="70415" y="324540"/>
                </a:lnTo>
                <a:lnTo>
                  <a:pt x="63227" y="312520"/>
                </a:lnTo>
                <a:lnTo>
                  <a:pt x="43950" y="269978"/>
                </a:lnTo>
                <a:lnTo>
                  <a:pt x="33638" y="230272"/>
                </a:lnTo>
                <a:lnTo>
                  <a:pt x="28602" y="181982"/>
                </a:lnTo>
                <a:lnTo>
                  <a:pt x="28824" y="167682"/>
                </a:lnTo>
                <a:lnTo>
                  <a:pt x="32442" y="128723"/>
                </a:lnTo>
                <a:lnTo>
                  <a:pt x="44536" y="81650"/>
                </a:lnTo>
                <a:lnTo>
                  <a:pt x="64302" y="38846"/>
                </a:lnTo>
                <a:lnTo>
                  <a:pt x="71491" y="26936"/>
                </a:lnTo>
                <a:lnTo>
                  <a:pt x="55317" y="0"/>
                </a:lnTo>
                <a:close/>
              </a:path>
              <a:path w="620394" h="353695">
                <a:moveTo>
                  <a:pt x="101169" y="80667"/>
                </a:moveTo>
                <a:lnTo>
                  <a:pt x="101169" y="110823"/>
                </a:lnTo>
                <a:lnTo>
                  <a:pt x="236495" y="187722"/>
                </a:lnTo>
                <a:lnTo>
                  <a:pt x="101169" y="264620"/>
                </a:lnTo>
                <a:lnTo>
                  <a:pt x="101169" y="294776"/>
                </a:lnTo>
                <a:lnTo>
                  <a:pt x="276074" y="192999"/>
                </a:lnTo>
                <a:lnTo>
                  <a:pt x="276074" y="182444"/>
                </a:lnTo>
                <a:lnTo>
                  <a:pt x="101169" y="80667"/>
                </a:lnTo>
                <a:close/>
              </a:path>
              <a:path w="620394" h="353695">
                <a:moveTo>
                  <a:pt x="510319" y="136833"/>
                </a:moveTo>
                <a:lnTo>
                  <a:pt x="302995" y="136833"/>
                </a:lnTo>
                <a:lnTo>
                  <a:pt x="302995" y="162466"/>
                </a:lnTo>
                <a:lnTo>
                  <a:pt x="510319" y="162466"/>
                </a:lnTo>
                <a:lnTo>
                  <a:pt x="510319" y="136833"/>
                </a:lnTo>
                <a:close/>
              </a:path>
              <a:path w="620394" h="353695">
                <a:moveTo>
                  <a:pt x="510319" y="212977"/>
                </a:moveTo>
                <a:lnTo>
                  <a:pt x="302995" y="212977"/>
                </a:lnTo>
                <a:lnTo>
                  <a:pt x="302995" y="238610"/>
                </a:lnTo>
                <a:lnTo>
                  <a:pt x="510319" y="238610"/>
                </a:lnTo>
                <a:lnTo>
                  <a:pt x="510319" y="212977"/>
                </a:lnTo>
                <a:close/>
              </a:path>
              <a:path w="620394" h="353695">
                <a:moveTo>
                  <a:pt x="567723" y="4677"/>
                </a:moveTo>
                <a:lnTo>
                  <a:pt x="540946" y="15078"/>
                </a:lnTo>
                <a:lnTo>
                  <a:pt x="549596" y="28663"/>
                </a:lnTo>
                <a:lnTo>
                  <a:pt x="556784" y="40683"/>
                </a:lnTo>
                <a:lnTo>
                  <a:pt x="576061" y="83225"/>
                </a:lnTo>
                <a:lnTo>
                  <a:pt x="586402" y="122835"/>
                </a:lnTo>
                <a:lnTo>
                  <a:pt x="591414" y="171117"/>
                </a:lnTo>
                <a:lnTo>
                  <a:pt x="591190" y="185439"/>
                </a:lnTo>
                <a:lnTo>
                  <a:pt x="587578" y="224417"/>
                </a:lnTo>
                <a:lnTo>
                  <a:pt x="575496" y="271486"/>
                </a:lnTo>
                <a:lnTo>
                  <a:pt x="555744" y="314297"/>
                </a:lnTo>
                <a:lnTo>
                  <a:pt x="548569" y="326189"/>
                </a:lnTo>
                <a:lnTo>
                  <a:pt x="564694" y="353203"/>
                </a:lnTo>
                <a:lnTo>
                  <a:pt x="586859" y="316453"/>
                </a:lnTo>
                <a:lnTo>
                  <a:pt x="605462" y="271266"/>
                </a:lnTo>
                <a:lnTo>
                  <a:pt x="615108" y="232833"/>
                </a:lnTo>
                <a:lnTo>
                  <a:pt x="620010" y="184854"/>
                </a:lnTo>
                <a:lnTo>
                  <a:pt x="619834" y="169897"/>
                </a:lnTo>
                <a:lnTo>
                  <a:pt x="616734" y="129677"/>
                </a:lnTo>
                <a:lnTo>
                  <a:pt x="606358" y="83515"/>
                </a:lnTo>
                <a:lnTo>
                  <a:pt x="587973" y="39002"/>
                </a:lnTo>
                <a:lnTo>
                  <a:pt x="575528" y="17092"/>
                </a:lnTo>
                <a:lnTo>
                  <a:pt x="567723" y="467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8958072" y="7287468"/>
            <a:ext cx="95885" cy="85725"/>
          </a:xfrm>
          <a:custGeom>
            <a:avLst/>
            <a:gdLst/>
            <a:ahLst/>
            <a:cxnLst/>
            <a:rect l="l" t="t" r="r" b="b"/>
            <a:pathLst>
              <a:path w="95884" h="85725">
                <a:moveTo>
                  <a:pt x="26576" y="0"/>
                </a:moveTo>
                <a:lnTo>
                  <a:pt x="0" y="12013"/>
                </a:lnTo>
                <a:lnTo>
                  <a:pt x="9485" y="20084"/>
                </a:lnTo>
                <a:lnTo>
                  <a:pt x="18543" y="28283"/>
                </a:lnTo>
                <a:lnTo>
                  <a:pt x="52074" y="64345"/>
                </a:lnTo>
                <a:lnTo>
                  <a:pt x="68316" y="85718"/>
                </a:lnTo>
                <a:lnTo>
                  <a:pt x="95368" y="74210"/>
                </a:lnTo>
                <a:lnTo>
                  <a:pt x="70315" y="42578"/>
                </a:lnTo>
                <a:lnTo>
                  <a:pt x="36299" y="8311"/>
                </a:lnTo>
                <a:lnTo>
                  <a:pt x="26576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854247" y="7592917"/>
            <a:ext cx="708025" cy="331470"/>
          </a:xfrm>
          <a:custGeom>
            <a:avLst/>
            <a:gdLst/>
            <a:ahLst/>
            <a:cxnLst/>
            <a:rect l="l" t="t" r="r" b="b"/>
            <a:pathLst>
              <a:path w="708025" h="331470">
                <a:moveTo>
                  <a:pt x="88043" y="299318"/>
                </a:moveTo>
                <a:lnTo>
                  <a:pt x="115963" y="327733"/>
                </a:lnTo>
                <a:lnTo>
                  <a:pt x="139122" y="328698"/>
                </a:lnTo>
                <a:lnTo>
                  <a:pt x="159153" y="327317"/>
                </a:lnTo>
                <a:lnTo>
                  <a:pt x="171827" y="322546"/>
                </a:lnTo>
                <a:lnTo>
                  <a:pt x="178519" y="313448"/>
                </a:lnTo>
                <a:lnTo>
                  <a:pt x="179805" y="304577"/>
                </a:lnTo>
                <a:lnTo>
                  <a:pt x="137260" y="304577"/>
                </a:lnTo>
                <a:lnTo>
                  <a:pt x="126660" y="304275"/>
                </a:lnTo>
                <a:lnTo>
                  <a:pt x="115191" y="303333"/>
                </a:lnTo>
                <a:lnTo>
                  <a:pt x="102452" y="301699"/>
                </a:lnTo>
                <a:lnTo>
                  <a:pt x="88043" y="299318"/>
                </a:lnTo>
                <a:close/>
              </a:path>
              <a:path w="708025" h="331470">
                <a:moveTo>
                  <a:pt x="152338" y="0"/>
                </a:moveTo>
                <a:lnTo>
                  <a:pt x="153594" y="11115"/>
                </a:lnTo>
                <a:lnTo>
                  <a:pt x="154348" y="23399"/>
                </a:lnTo>
                <a:lnTo>
                  <a:pt x="154600" y="38022"/>
                </a:lnTo>
                <a:lnTo>
                  <a:pt x="154600" y="302692"/>
                </a:lnTo>
                <a:lnTo>
                  <a:pt x="151207" y="304577"/>
                </a:lnTo>
                <a:lnTo>
                  <a:pt x="179805" y="304577"/>
                </a:lnTo>
                <a:lnTo>
                  <a:pt x="180568" y="299318"/>
                </a:lnTo>
                <a:lnTo>
                  <a:pt x="180617" y="38022"/>
                </a:lnTo>
                <a:lnTo>
                  <a:pt x="180856" y="23351"/>
                </a:lnTo>
                <a:lnTo>
                  <a:pt x="181593" y="10969"/>
                </a:lnTo>
                <a:lnTo>
                  <a:pt x="182823" y="329"/>
                </a:lnTo>
                <a:lnTo>
                  <a:pt x="152338" y="0"/>
                </a:lnTo>
                <a:close/>
              </a:path>
              <a:path w="708025" h="331470">
                <a:moveTo>
                  <a:pt x="61116" y="84437"/>
                </a:moveTo>
                <a:lnTo>
                  <a:pt x="52506" y="131823"/>
                </a:lnTo>
                <a:lnTo>
                  <a:pt x="40185" y="171269"/>
                </a:lnTo>
                <a:lnTo>
                  <a:pt x="24694" y="206855"/>
                </a:lnTo>
                <a:lnTo>
                  <a:pt x="0" y="246731"/>
                </a:lnTo>
                <a:lnTo>
                  <a:pt x="3449" y="261591"/>
                </a:lnTo>
                <a:lnTo>
                  <a:pt x="35625" y="239801"/>
                </a:lnTo>
                <a:lnTo>
                  <a:pt x="58065" y="193637"/>
                </a:lnTo>
                <a:lnTo>
                  <a:pt x="74178" y="147427"/>
                </a:lnTo>
                <a:lnTo>
                  <a:pt x="82916" y="113657"/>
                </a:lnTo>
                <a:lnTo>
                  <a:pt x="86162" y="101162"/>
                </a:lnTo>
                <a:lnTo>
                  <a:pt x="88044" y="94392"/>
                </a:lnTo>
                <a:lnTo>
                  <a:pt x="61116" y="84437"/>
                </a:lnTo>
                <a:close/>
              </a:path>
              <a:path w="708025" h="331470">
                <a:moveTo>
                  <a:pt x="263687" y="86011"/>
                </a:moveTo>
                <a:lnTo>
                  <a:pt x="238660" y="92730"/>
                </a:lnTo>
                <a:lnTo>
                  <a:pt x="242289" y="98929"/>
                </a:lnTo>
                <a:lnTo>
                  <a:pt x="245423" y="104472"/>
                </a:lnTo>
                <a:lnTo>
                  <a:pt x="262262" y="139489"/>
                </a:lnTo>
                <a:lnTo>
                  <a:pt x="279742" y="178298"/>
                </a:lnTo>
                <a:lnTo>
                  <a:pt x="297278" y="219601"/>
                </a:lnTo>
                <a:lnTo>
                  <a:pt x="310321" y="255484"/>
                </a:lnTo>
                <a:lnTo>
                  <a:pt x="316121" y="272083"/>
                </a:lnTo>
                <a:lnTo>
                  <a:pt x="341191" y="260473"/>
                </a:lnTo>
                <a:lnTo>
                  <a:pt x="322689" y="212969"/>
                </a:lnTo>
                <a:lnTo>
                  <a:pt x="307326" y="176850"/>
                </a:lnTo>
                <a:lnTo>
                  <a:pt x="291174" y="141338"/>
                </a:lnTo>
                <a:lnTo>
                  <a:pt x="269165" y="96531"/>
                </a:lnTo>
                <a:lnTo>
                  <a:pt x="263687" y="86011"/>
                </a:lnTo>
                <a:close/>
              </a:path>
              <a:path w="708025" h="331470">
                <a:moveTo>
                  <a:pt x="472806" y="303191"/>
                </a:moveTo>
                <a:lnTo>
                  <a:pt x="475715" y="314894"/>
                </a:lnTo>
                <a:lnTo>
                  <a:pt x="477892" y="327962"/>
                </a:lnTo>
                <a:lnTo>
                  <a:pt x="491722" y="329870"/>
                </a:lnTo>
                <a:lnTo>
                  <a:pt x="503807" y="330927"/>
                </a:lnTo>
                <a:lnTo>
                  <a:pt x="515826" y="331322"/>
                </a:lnTo>
                <a:lnTo>
                  <a:pt x="538307" y="330419"/>
                </a:lnTo>
                <a:lnTo>
                  <a:pt x="552547" y="326967"/>
                </a:lnTo>
                <a:lnTo>
                  <a:pt x="560298" y="319884"/>
                </a:lnTo>
                <a:lnTo>
                  <a:pt x="563313" y="308092"/>
                </a:lnTo>
                <a:lnTo>
                  <a:pt x="523259" y="307969"/>
                </a:lnTo>
                <a:lnTo>
                  <a:pt x="512649" y="307637"/>
                </a:lnTo>
                <a:lnTo>
                  <a:pt x="500523" y="306684"/>
                </a:lnTo>
                <a:lnTo>
                  <a:pt x="487152" y="305180"/>
                </a:lnTo>
                <a:lnTo>
                  <a:pt x="472806" y="303191"/>
                </a:lnTo>
                <a:close/>
              </a:path>
              <a:path w="708025" h="331470">
                <a:moveTo>
                  <a:pt x="563593" y="156811"/>
                </a:moveTo>
                <a:lnTo>
                  <a:pt x="537960" y="156811"/>
                </a:lnTo>
                <a:lnTo>
                  <a:pt x="537960" y="306461"/>
                </a:lnTo>
                <a:lnTo>
                  <a:pt x="535698" y="307969"/>
                </a:lnTo>
                <a:lnTo>
                  <a:pt x="563313" y="307969"/>
                </a:lnTo>
                <a:lnTo>
                  <a:pt x="563593" y="156811"/>
                </a:lnTo>
                <a:close/>
              </a:path>
              <a:path w="708025" h="331470">
                <a:moveTo>
                  <a:pt x="388809" y="131370"/>
                </a:moveTo>
                <a:lnTo>
                  <a:pt x="383787" y="159450"/>
                </a:lnTo>
                <a:lnTo>
                  <a:pt x="396354" y="158058"/>
                </a:lnTo>
                <a:lnTo>
                  <a:pt x="408796" y="157207"/>
                </a:lnTo>
                <a:lnTo>
                  <a:pt x="421592" y="156838"/>
                </a:lnTo>
                <a:lnTo>
                  <a:pt x="702596" y="156811"/>
                </a:lnTo>
                <a:lnTo>
                  <a:pt x="707421" y="133440"/>
                </a:lnTo>
                <a:lnTo>
                  <a:pt x="426382" y="133440"/>
                </a:lnTo>
                <a:lnTo>
                  <a:pt x="413196" y="133230"/>
                </a:lnTo>
                <a:lnTo>
                  <a:pt x="401307" y="132560"/>
                </a:lnTo>
                <a:lnTo>
                  <a:pt x="388809" y="131370"/>
                </a:lnTo>
                <a:close/>
              </a:path>
              <a:path w="708025" h="331470">
                <a:moveTo>
                  <a:pt x="702596" y="156811"/>
                </a:moveTo>
                <a:lnTo>
                  <a:pt x="663862" y="156811"/>
                </a:lnTo>
                <a:lnTo>
                  <a:pt x="677333" y="157007"/>
                </a:lnTo>
                <a:lnTo>
                  <a:pt x="690004" y="157631"/>
                </a:lnTo>
                <a:lnTo>
                  <a:pt x="702199" y="158735"/>
                </a:lnTo>
                <a:lnTo>
                  <a:pt x="702596" y="156811"/>
                </a:lnTo>
                <a:close/>
              </a:path>
              <a:path w="708025" h="331470">
                <a:moveTo>
                  <a:pt x="563593" y="36564"/>
                </a:moveTo>
                <a:lnTo>
                  <a:pt x="537960" y="36564"/>
                </a:lnTo>
                <a:lnTo>
                  <a:pt x="537960" y="133440"/>
                </a:lnTo>
                <a:lnTo>
                  <a:pt x="563593" y="133440"/>
                </a:lnTo>
                <a:lnTo>
                  <a:pt x="563593" y="36564"/>
                </a:lnTo>
                <a:close/>
              </a:path>
              <a:path w="708025" h="331470">
                <a:moveTo>
                  <a:pt x="707965" y="130802"/>
                </a:moveTo>
                <a:lnTo>
                  <a:pt x="697569" y="131991"/>
                </a:lnTo>
                <a:lnTo>
                  <a:pt x="685015" y="132885"/>
                </a:lnTo>
                <a:lnTo>
                  <a:pt x="670947" y="133378"/>
                </a:lnTo>
                <a:lnTo>
                  <a:pt x="563593" y="133440"/>
                </a:lnTo>
                <a:lnTo>
                  <a:pt x="707421" y="133440"/>
                </a:lnTo>
                <a:lnTo>
                  <a:pt x="707965" y="130802"/>
                </a:lnTo>
                <a:close/>
              </a:path>
              <a:path w="708025" h="331470">
                <a:moveTo>
                  <a:pt x="408852" y="11181"/>
                </a:moveTo>
                <a:lnTo>
                  <a:pt x="407158" y="38449"/>
                </a:lnTo>
                <a:lnTo>
                  <a:pt x="417540" y="37338"/>
                </a:lnTo>
                <a:lnTo>
                  <a:pt x="429566" y="36758"/>
                </a:lnTo>
                <a:lnTo>
                  <a:pt x="444433" y="36568"/>
                </a:lnTo>
                <a:lnTo>
                  <a:pt x="682800" y="36564"/>
                </a:lnTo>
                <a:lnTo>
                  <a:pt x="684092" y="13193"/>
                </a:lnTo>
                <a:lnTo>
                  <a:pt x="447492" y="13193"/>
                </a:lnTo>
                <a:lnTo>
                  <a:pt x="431842" y="12969"/>
                </a:lnTo>
                <a:lnTo>
                  <a:pt x="419220" y="12299"/>
                </a:lnTo>
                <a:lnTo>
                  <a:pt x="408852" y="11181"/>
                </a:lnTo>
                <a:close/>
              </a:path>
              <a:path w="708025" h="331470">
                <a:moveTo>
                  <a:pt x="682800" y="36564"/>
                </a:moveTo>
                <a:lnTo>
                  <a:pt x="644260" y="36564"/>
                </a:lnTo>
                <a:lnTo>
                  <a:pt x="659468" y="36780"/>
                </a:lnTo>
                <a:lnTo>
                  <a:pt x="671969" y="37379"/>
                </a:lnTo>
                <a:lnTo>
                  <a:pt x="682704" y="38290"/>
                </a:lnTo>
                <a:lnTo>
                  <a:pt x="682800" y="36564"/>
                </a:lnTo>
                <a:close/>
              </a:path>
              <a:path w="708025" h="331470">
                <a:moveTo>
                  <a:pt x="684217" y="10931"/>
                </a:moveTo>
                <a:lnTo>
                  <a:pt x="674071" y="12139"/>
                </a:lnTo>
                <a:lnTo>
                  <a:pt x="662097" y="12891"/>
                </a:lnTo>
                <a:lnTo>
                  <a:pt x="646920" y="13188"/>
                </a:lnTo>
                <a:lnTo>
                  <a:pt x="447492" y="13193"/>
                </a:lnTo>
                <a:lnTo>
                  <a:pt x="684092" y="13193"/>
                </a:lnTo>
                <a:lnTo>
                  <a:pt x="684217" y="10931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631290" y="7607995"/>
            <a:ext cx="372745" cy="353695"/>
          </a:xfrm>
          <a:custGeom>
            <a:avLst/>
            <a:gdLst/>
            <a:ahLst/>
            <a:cxnLst/>
            <a:rect l="l" t="t" r="r" b="b"/>
            <a:pathLst>
              <a:path w="372745" h="353695">
                <a:moveTo>
                  <a:pt x="55317" y="0"/>
                </a:moveTo>
                <a:lnTo>
                  <a:pt x="33087" y="36841"/>
                </a:lnTo>
                <a:lnTo>
                  <a:pt x="14573" y="81885"/>
                </a:lnTo>
                <a:lnTo>
                  <a:pt x="5007" y="120356"/>
                </a:lnTo>
                <a:lnTo>
                  <a:pt x="0" y="168389"/>
                </a:lnTo>
                <a:lnTo>
                  <a:pt x="191" y="183270"/>
                </a:lnTo>
                <a:lnTo>
                  <a:pt x="3436" y="223401"/>
                </a:lnTo>
                <a:lnTo>
                  <a:pt x="13814" y="269647"/>
                </a:lnTo>
                <a:lnTo>
                  <a:pt x="32061" y="314212"/>
                </a:lnTo>
                <a:lnTo>
                  <a:pt x="52310" y="348560"/>
                </a:lnTo>
                <a:lnTo>
                  <a:pt x="79065" y="338125"/>
                </a:lnTo>
                <a:lnTo>
                  <a:pt x="70415" y="324540"/>
                </a:lnTo>
                <a:lnTo>
                  <a:pt x="63227" y="312520"/>
                </a:lnTo>
                <a:lnTo>
                  <a:pt x="43950" y="269978"/>
                </a:lnTo>
                <a:lnTo>
                  <a:pt x="33638" y="230272"/>
                </a:lnTo>
                <a:lnTo>
                  <a:pt x="28602" y="181982"/>
                </a:lnTo>
                <a:lnTo>
                  <a:pt x="28824" y="167682"/>
                </a:lnTo>
                <a:lnTo>
                  <a:pt x="32442" y="128723"/>
                </a:lnTo>
                <a:lnTo>
                  <a:pt x="44536" y="81650"/>
                </a:lnTo>
                <a:lnTo>
                  <a:pt x="64302" y="38846"/>
                </a:lnTo>
                <a:lnTo>
                  <a:pt x="71491" y="26936"/>
                </a:lnTo>
                <a:lnTo>
                  <a:pt x="55317" y="0"/>
                </a:lnTo>
                <a:close/>
              </a:path>
              <a:path w="372745" h="353695">
                <a:moveTo>
                  <a:pt x="272682" y="80667"/>
                </a:moveTo>
                <a:lnTo>
                  <a:pt x="97776" y="182444"/>
                </a:lnTo>
                <a:lnTo>
                  <a:pt x="97776" y="192999"/>
                </a:lnTo>
                <a:lnTo>
                  <a:pt x="272682" y="294776"/>
                </a:lnTo>
                <a:lnTo>
                  <a:pt x="272682" y="264620"/>
                </a:lnTo>
                <a:lnTo>
                  <a:pt x="137356" y="187722"/>
                </a:lnTo>
                <a:lnTo>
                  <a:pt x="272682" y="110823"/>
                </a:lnTo>
                <a:lnTo>
                  <a:pt x="272682" y="80667"/>
                </a:lnTo>
                <a:close/>
              </a:path>
              <a:path w="372745" h="353695">
                <a:moveTo>
                  <a:pt x="320348" y="4677"/>
                </a:moveTo>
                <a:lnTo>
                  <a:pt x="293571" y="15078"/>
                </a:lnTo>
                <a:lnTo>
                  <a:pt x="302221" y="28663"/>
                </a:lnTo>
                <a:lnTo>
                  <a:pt x="309409" y="40683"/>
                </a:lnTo>
                <a:lnTo>
                  <a:pt x="328686" y="83225"/>
                </a:lnTo>
                <a:lnTo>
                  <a:pt x="339027" y="122835"/>
                </a:lnTo>
                <a:lnTo>
                  <a:pt x="344039" y="171117"/>
                </a:lnTo>
                <a:lnTo>
                  <a:pt x="343816" y="185439"/>
                </a:lnTo>
                <a:lnTo>
                  <a:pt x="340203" y="224417"/>
                </a:lnTo>
                <a:lnTo>
                  <a:pt x="328121" y="271486"/>
                </a:lnTo>
                <a:lnTo>
                  <a:pt x="308369" y="314297"/>
                </a:lnTo>
                <a:lnTo>
                  <a:pt x="301194" y="326189"/>
                </a:lnTo>
                <a:lnTo>
                  <a:pt x="317319" y="353203"/>
                </a:lnTo>
                <a:lnTo>
                  <a:pt x="339484" y="316453"/>
                </a:lnTo>
                <a:lnTo>
                  <a:pt x="358087" y="271266"/>
                </a:lnTo>
                <a:lnTo>
                  <a:pt x="367734" y="232833"/>
                </a:lnTo>
                <a:lnTo>
                  <a:pt x="372635" y="184854"/>
                </a:lnTo>
                <a:lnTo>
                  <a:pt x="372459" y="169897"/>
                </a:lnTo>
                <a:lnTo>
                  <a:pt x="369360" y="129677"/>
                </a:lnTo>
                <a:lnTo>
                  <a:pt x="358984" y="83515"/>
                </a:lnTo>
                <a:lnTo>
                  <a:pt x="340599" y="39002"/>
                </a:lnTo>
                <a:lnTo>
                  <a:pt x="328153" y="17092"/>
                </a:lnTo>
                <a:lnTo>
                  <a:pt x="320348" y="467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2077391" y="7584624"/>
            <a:ext cx="1831975" cy="342265"/>
          </a:xfrm>
          <a:custGeom>
            <a:avLst/>
            <a:gdLst/>
            <a:ahLst/>
            <a:cxnLst/>
            <a:rect l="l" t="t" r="r" b="b"/>
            <a:pathLst>
              <a:path w="1831975" h="342265">
                <a:moveTo>
                  <a:pt x="26576" y="247329"/>
                </a:moveTo>
                <a:lnTo>
                  <a:pt x="0" y="259342"/>
                </a:lnTo>
                <a:lnTo>
                  <a:pt x="9485" y="267413"/>
                </a:lnTo>
                <a:lnTo>
                  <a:pt x="18543" y="275613"/>
                </a:lnTo>
                <a:lnTo>
                  <a:pt x="52074" y="311674"/>
                </a:lnTo>
                <a:lnTo>
                  <a:pt x="68316" y="333048"/>
                </a:lnTo>
                <a:lnTo>
                  <a:pt x="95368" y="321539"/>
                </a:lnTo>
                <a:lnTo>
                  <a:pt x="70315" y="289908"/>
                </a:lnTo>
                <a:lnTo>
                  <a:pt x="36299" y="255640"/>
                </a:lnTo>
                <a:lnTo>
                  <a:pt x="26576" y="247329"/>
                </a:lnTo>
                <a:close/>
              </a:path>
              <a:path w="1831975" h="342265">
                <a:moveTo>
                  <a:pt x="457783" y="307611"/>
                </a:moveTo>
                <a:lnTo>
                  <a:pt x="485702" y="336026"/>
                </a:lnTo>
                <a:lnTo>
                  <a:pt x="508861" y="336991"/>
                </a:lnTo>
                <a:lnTo>
                  <a:pt x="528892" y="335610"/>
                </a:lnTo>
                <a:lnTo>
                  <a:pt x="541567" y="330839"/>
                </a:lnTo>
                <a:lnTo>
                  <a:pt x="548258" y="321741"/>
                </a:lnTo>
                <a:lnTo>
                  <a:pt x="549545" y="312870"/>
                </a:lnTo>
                <a:lnTo>
                  <a:pt x="507000" y="312870"/>
                </a:lnTo>
                <a:lnTo>
                  <a:pt x="496400" y="312568"/>
                </a:lnTo>
                <a:lnTo>
                  <a:pt x="484931" y="311626"/>
                </a:lnTo>
                <a:lnTo>
                  <a:pt x="472192" y="309991"/>
                </a:lnTo>
                <a:lnTo>
                  <a:pt x="457783" y="307611"/>
                </a:lnTo>
                <a:close/>
              </a:path>
              <a:path w="1831975" h="342265">
                <a:moveTo>
                  <a:pt x="522078" y="8292"/>
                </a:moveTo>
                <a:lnTo>
                  <a:pt x="523333" y="19408"/>
                </a:lnTo>
                <a:lnTo>
                  <a:pt x="524087" y="31692"/>
                </a:lnTo>
                <a:lnTo>
                  <a:pt x="524340" y="46315"/>
                </a:lnTo>
                <a:lnTo>
                  <a:pt x="524340" y="310985"/>
                </a:lnTo>
                <a:lnTo>
                  <a:pt x="520947" y="312870"/>
                </a:lnTo>
                <a:lnTo>
                  <a:pt x="549545" y="312870"/>
                </a:lnTo>
                <a:lnTo>
                  <a:pt x="550307" y="307611"/>
                </a:lnTo>
                <a:lnTo>
                  <a:pt x="550356" y="46315"/>
                </a:lnTo>
                <a:lnTo>
                  <a:pt x="550595" y="31644"/>
                </a:lnTo>
                <a:lnTo>
                  <a:pt x="551333" y="19262"/>
                </a:lnTo>
                <a:lnTo>
                  <a:pt x="552562" y="8622"/>
                </a:lnTo>
                <a:lnTo>
                  <a:pt x="522078" y="8292"/>
                </a:lnTo>
                <a:close/>
              </a:path>
              <a:path w="1831975" h="342265">
                <a:moveTo>
                  <a:pt x="430855" y="92730"/>
                </a:moveTo>
                <a:lnTo>
                  <a:pt x="422245" y="140115"/>
                </a:lnTo>
                <a:lnTo>
                  <a:pt x="409924" y="179562"/>
                </a:lnTo>
                <a:lnTo>
                  <a:pt x="394434" y="215148"/>
                </a:lnTo>
                <a:lnTo>
                  <a:pt x="369739" y="255024"/>
                </a:lnTo>
                <a:lnTo>
                  <a:pt x="373188" y="269884"/>
                </a:lnTo>
                <a:lnTo>
                  <a:pt x="405365" y="248094"/>
                </a:lnTo>
                <a:lnTo>
                  <a:pt x="427805" y="201930"/>
                </a:lnTo>
                <a:lnTo>
                  <a:pt x="443918" y="155720"/>
                </a:lnTo>
                <a:lnTo>
                  <a:pt x="452656" y="121950"/>
                </a:lnTo>
                <a:lnTo>
                  <a:pt x="455901" y="109454"/>
                </a:lnTo>
                <a:lnTo>
                  <a:pt x="457784" y="102685"/>
                </a:lnTo>
                <a:lnTo>
                  <a:pt x="430855" y="92730"/>
                </a:lnTo>
                <a:close/>
              </a:path>
              <a:path w="1831975" h="342265">
                <a:moveTo>
                  <a:pt x="633426" y="94304"/>
                </a:moveTo>
                <a:lnTo>
                  <a:pt x="608400" y="101023"/>
                </a:lnTo>
                <a:lnTo>
                  <a:pt x="612029" y="107222"/>
                </a:lnTo>
                <a:lnTo>
                  <a:pt x="615162" y="112765"/>
                </a:lnTo>
                <a:lnTo>
                  <a:pt x="632002" y="147782"/>
                </a:lnTo>
                <a:lnTo>
                  <a:pt x="649482" y="186591"/>
                </a:lnTo>
                <a:lnTo>
                  <a:pt x="667018" y="227894"/>
                </a:lnTo>
                <a:lnTo>
                  <a:pt x="680061" y="263777"/>
                </a:lnTo>
                <a:lnTo>
                  <a:pt x="685860" y="280376"/>
                </a:lnTo>
                <a:lnTo>
                  <a:pt x="710931" y="268766"/>
                </a:lnTo>
                <a:lnTo>
                  <a:pt x="692429" y="221262"/>
                </a:lnTo>
                <a:lnTo>
                  <a:pt x="677066" y="185143"/>
                </a:lnTo>
                <a:lnTo>
                  <a:pt x="660913" y="149631"/>
                </a:lnTo>
                <a:lnTo>
                  <a:pt x="638905" y="104824"/>
                </a:lnTo>
                <a:lnTo>
                  <a:pt x="633426" y="94304"/>
                </a:lnTo>
                <a:close/>
              </a:path>
              <a:path w="1831975" h="342265">
                <a:moveTo>
                  <a:pt x="842546" y="311484"/>
                </a:moveTo>
                <a:lnTo>
                  <a:pt x="845455" y="323187"/>
                </a:lnTo>
                <a:lnTo>
                  <a:pt x="847631" y="336255"/>
                </a:lnTo>
                <a:lnTo>
                  <a:pt x="861462" y="338163"/>
                </a:lnTo>
                <a:lnTo>
                  <a:pt x="873547" y="339220"/>
                </a:lnTo>
                <a:lnTo>
                  <a:pt x="885566" y="339615"/>
                </a:lnTo>
                <a:lnTo>
                  <a:pt x="908047" y="338712"/>
                </a:lnTo>
                <a:lnTo>
                  <a:pt x="922287" y="335260"/>
                </a:lnTo>
                <a:lnTo>
                  <a:pt x="930038" y="328177"/>
                </a:lnTo>
                <a:lnTo>
                  <a:pt x="933053" y="316385"/>
                </a:lnTo>
                <a:lnTo>
                  <a:pt x="892998" y="316262"/>
                </a:lnTo>
                <a:lnTo>
                  <a:pt x="882389" y="315930"/>
                </a:lnTo>
                <a:lnTo>
                  <a:pt x="870263" y="314977"/>
                </a:lnTo>
                <a:lnTo>
                  <a:pt x="856891" y="313473"/>
                </a:lnTo>
                <a:lnTo>
                  <a:pt x="842546" y="311484"/>
                </a:lnTo>
                <a:close/>
              </a:path>
              <a:path w="1831975" h="342265">
                <a:moveTo>
                  <a:pt x="933332" y="165104"/>
                </a:moveTo>
                <a:lnTo>
                  <a:pt x="907700" y="165104"/>
                </a:lnTo>
                <a:lnTo>
                  <a:pt x="907700" y="314754"/>
                </a:lnTo>
                <a:lnTo>
                  <a:pt x="905438" y="316262"/>
                </a:lnTo>
                <a:lnTo>
                  <a:pt x="933053" y="316262"/>
                </a:lnTo>
                <a:lnTo>
                  <a:pt x="933332" y="165104"/>
                </a:lnTo>
                <a:close/>
              </a:path>
              <a:path w="1831975" h="342265">
                <a:moveTo>
                  <a:pt x="758548" y="139663"/>
                </a:moveTo>
                <a:lnTo>
                  <a:pt x="753526" y="167743"/>
                </a:lnTo>
                <a:lnTo>
                  <a:pt x="766093" y="166351"/>
                </a:lnTo>
                <a:lnTo>
                  <a:pt x="778536" y="165500"/>
                </a:lnTo>
                <a:lnTo>
                  <a:pt x="791332" y="165131"/>
                </a:lnTo>
                <a:lnTo>
                  <a:pt x="1072336" y="165104"/>
                </a:lnTo>
                <a:lnTo>
                  <a:pt x="1077160" y="141733"/>
                </a:lnTo>
                <a:lnTo>
                  <a:pt x="796122" y="141733"/>
                </a:lnTo>
                <a:lnTo>
                  <a:pt x="782936" y="141523"/>
                </a:lnTo>
                <a:lnTo>
                  <a:pt x="771047" y="140853"/>
                </a:lnTo>
                <a:lnTo>
                  <a:pt x="758548" y="139663"/>
                </a:lnTo>
                <a:close/>
              </a:path>
              <a:path w="1831975" h="342265">
                <a:moveTo>
                  <a:pt x="1072336" y="165104"/>
                </a:moveTo>
                <a:lnTo>
                  <a:pt x="1033602" y="165104"/>
                </a:lnTo>
                <a:lnTo>
                  <a:pt x="1047072" y="165300"/>
                </a:lnTo>
                <a:lnTo>
                  <a:pt x="1059744" y="165924"/>
                </a:lnTo>
                <a:lnTo>
                  <a:pt x="1071939" y="167028"/>
                </a:lnTo>
                <a:lnTo>
                  <a:pt x="1072336" y="165104"/>
                </a:lnTo>
                <a:close/>
              </a:path>
              <a:path w="1831975" h="342265">
                <a:moveTo>
                  <a:pt x="933332" y="44857"/>
                </a:moveTo>
                <a:lnTo>
                  <a:pt x="907700" y="44857"/>
                </a:lnTo>
                <a:lnTo>
                  <a:pt x="907700" y="141733"/>
                </a:lnTo>
                <a:lnTo>
                  <a:pt x="933332" y="141733"/>
                </a:lnTo>
                <a:lnTo>
                  <a:pt x="933332" y="44857"/>
                </a:lnTo>
                <a:close/>
              </a:path>
              <a:path w="1831975" h="342265">
                <a:moveTo>
                  <a:pt x="1077705" y="139095"/>
                </a:moveTo>
                <a:lnTo>
                  <a:pt x="1067309" y="140284"/>
                </a:lnTo>
                <a:lnTo>
                  <a:pt x="1054755" y="141178"/>
                </a:lnTo>
                <a:lnTo>
                  <a:pt x="1040687" y="141671"/>
                </a:lnTo>
                <a:lnTo>
                  <a:pt x="933332" y="141733"/>
                </a:lnTo>
                <a:lnTo>
                  <a:pt x="1077160" y="141733"/>
                </a:lnTo>
                <a:lnTo>
                  <a:pt x="1077705" y="139095"/>
                </a:lnTo>
                <a:close/>
              </a:path>
              <a:path w="1831975" h="342265">
                <a:moveTo>
                  <a:pt x="778592" y="19474"/>
                </a:moveTo>
                <a:lnTo>
                  <a:pt x="776897" y="46742"/>
                </a:lnTo>
                <a:lnTo>
                  <a:pt x="787280" y="45631"/>
                </a:lnTo>
                <a:lnTo>
                  <a:pt x="799306" y="45051"/>
                </a:lnTo>
                <a:lnTo>
                  <a:pt x="814172" y="44861"/>
                </a:lnTo>
                <a:lnTo>
                  <a:pt x="1052539" y="44857"/>
                </a:lnTo>
                <a:lnTo>
                  <a:pt x="1053832" y="21486"/>
                </a:lnTo>
                <a:lnTo>
                  <a:pt x="817231" y="21486"/>
                </a:lnTo>
                <a:lnTo>
                  <a:pt x="801582" y="21262"/>
                </a:lnTo>
                <a:lnTo>
                  <a:pt x="788960" y="20592"/>
                </a:lnTo>
                <a:lnTo>
                  <a:pt x="778592" y="19474"/>
                </a:lnTo>
                <a:close/>
              </a:path>
              <a:path w="1831975" h="342265">
                <a:moveTo>
                  <a:pt x="1052539" y="44857"/>
                </a:moveTo>
                <a:lnTo>
                  <a:pt x="1014000" y="44857"/>
                </a:lnTo>
                <a:lnTo>
                  <a:pt x="1029208" y="45073"/>
                </a:lnTo>
                <a:lnTo>
                  <a:pt x="1041709" y="45672"/>
                </a:lnTo>
                <a:lnTo>
                  <a:pt x="1052444" y="46583"/>
                </a:lnTo>
                <a:lnTo>
                  <a:pt x="1052539" y="44857"/>
                </a:lnTo>
                <a:close/>
              </a:path>
              <a:path w="1831975" h="342265">
                <a:moveTo>
                  <a:pt x="1053957" y="19224"/>
                </a:moveTo>
                <a:lnTo>
                  <a:pt x="1043811" y="20432"/>
                </a:lnTo>
                <a:lnTo>
                  <a:pt x="1031837" y="21184"/>
                </a:lnTo>
                <a:lnTo>
                  <a:pt x="1016660" y="21481"/>
                </a:lnTo>
                <a:lnTo>
                  <a:pt x="817231" y="21486"/>
                </a:lnTo>
                <a:lnTo>
                  <a:pt x="1053832" y="21486"/>
                </a:lnTo>
                <a:lnTo>
                  <a:pt x="1053957" y="19224"/>
                </a:lnTo>
                <a:close/>
              </a:path>
              <a:path w="1831975" h="342265">
                <a:moveTo>
                  <a:pt x="1294698" y="318288"/>
                </a:moveTo>
                <a:lnTo>
                  <a:pt x="1287290" y="325309"/>
                </a:lnTo>
                <a:lnTo>
                  <a:pt x="1289175" y="330586"/>
                </a:lnTo>
                <a:lnTo>
                  <a:pt x="1290683" y="340764"/>
                </a:lnTo>
                <a:lnTo>
                  <a:pt x="1304081" y="341408"/>
                </a:lnTo>
                <a:lnTo>
                  <a:pt x="1316603" y="341784"/>
                </a:lnTo>
                <a:lnTo>
                  <a:pt x="1341217" y="341116"/>
                </a:lnTo>
                <a:lnTo>
                  <a:pt x="1357770" y="338612"/>
                </a:lnTo>
                <a:lnTo>
                  <a:pt x="1367755" y="333721"/>
                </a:lnTo>
                <a:lnTo>
                  <a:pt x="1372663" y="325893"/>
                </a:lnTo>
                <a:lnTo>
                  <a:pt x="1373350" y="320032"/>
                </a:lnTo>
                <a:lnTo>
                  <a:pt x="1332524" y="320032"/>
                </a:lnTo>
                <a:lnTo>
                  <a:pt x="1319052" y="319865"/>
                </a:lnTo>
                <a:lnTo>
                  <a:pt x="1306804" y="319310"/>
                </a:lnTo>
                <a:lnTo>
                  <a:pt x="1294698" y="318288"/>
                </a:lnTo>
                <a:close/>
              </a:path>
              <a:path w="1831975" h="342265">
                <a:moveTo>
                  <a:pt x="1215466" y="255131"/>
                </a:moveTo>
                <a:lnTo>
                  <a:pt x="1196068" y="269143"/>
                </a:lnTo>
                <a:lnTo>
                  <a:pt x="1207667" y="277778"/>
                </a:lnTo>
                <a:lnTo>
                  <a:pt x="1217010" y="285174"/>
                </a:lnTo>
                <a:lnTo>
                  <a:pt x="1225070" y="292246"/>
                </a:lnTo>
                <a:lnTo>
                  <a:pt x="1232816" y="299905"/>
                </a:lnTo>
                <a:lnTo>
                  <a:pt x="1241221" y="309065"/>
                </a:lnTo>
                <a:lnTo>
                  <a:pt x="1251255" y="320638"/>
                </a:lnTo>
                <a:lnTo>
                  <a:pt x="1271835" y="305331"/>
                </a:lnTo>
                <a:lnTo>
                  <a:pt x="1243834" y="277677"/>
                </a:lnTo>
                <a:lnTo>
                  <a:pt x="1226925" y="263802"/>
                </a:lnTo>
                <a:lnTo>
                  <a:pt x="1215466" y="255131"/>
                </a:lnTo>
                <a:close/>
              </a:path>
              <a:path w="1831975" h="342265">
                <a:moveTo>
                  <a:pt x="1373989" y="246903"/>
                </a:moveTo>
                <a:lnTo>
                  <a:pt x="1350241" y="246903"/>
                </a:lnTo>
                <a:lnTo>
                  <a:pt x="1350241" y="318524"/>
                </a:lnTo>
                <a:lnTo>
                  <a:pt x="1347225" y="320032"/>
                </a:lnTo>
                <a:lnTo>
                  <a:pt x="1373350" y="320032"/>
                </a:lnTo>
                <a:lnTo>
                  <a:pt x="1373989" y="314577"/>
                </a:lnTo>
                <a:lnTo>
                  <a:pt x="1373989" y="246903"/>
                </a:lnTo>
                <a:close/>
              </a:path>
              <a:path w="1831975" h="342265">
                <a:moveTo>
                  <a:pt x="1147711" y="224377"/>
                </a:moveTo>
                <a:lnTo>
                  <a:pt x="1147064" y="249165"/>
                </a:lnTo>
                <a:lnTo>
                  <a:pt x="1158394" y="247929"/>
                </a:lnTo>
                <a:lnTo>
                  <a:pt x="1170753" y="247175"/>
                </a:lnTo>
                <a:lnTo>
                  <a:pt x="1184928" y="246904"/>
                </a:lnTo>
                <a:lnTo>
                  <a:pt x="1438571" y="246903"/>
                </a:lnTo>
                <a:lnTo>
                  <a:pt x="1439139" y="226548"/>
                </a:lnTo>
                <a:lnTo>
                  <a:pt x="1185833" y="226547"/>
                </a:lnTo>
                <a:lnTo>
                  <a:pt x="1171246" y="226306"/>
                </a:lnTo>
                <a:lnTo>
                  <a:pt x="1158703" y="225583"/>
                </a:lnTo>
                <a:lnTo>
                  <a:pt x="1147711" y="224377"/>
                </a:lnTo>
                <a:close/>
              </a:path>
              <a:path w="1831975" h="342265">
                <a:moveTo>
                  <a:pt x="1438571" y="246903"/>
                </a:moveTo>
                <a:lnTo>
                  <a:pt x="1400376" y="246903"/>
                </a:lnTo>
                <a:lnTo>
                  <a:pt x="1414523" y="247144"/>
                </a:lnTo>
                <a:lnTo>
                  <a:pt x="1427050" y="247868"/>
                </a:lnTo>
                <a:lnTo>
                  <a:pt x="1438510" y="249074"/>
                </a:lnTo>
                <a:lnTo>
                  <a:pt x="1438571" y="246903"/>
                </a:lnTo>
                <a:close/>
              </a:path>
              <a:path w="1831975" h="342265">
                <a:moveTo>
                  <a:pt x="1373989" y="189606"/>
                </a:moveTo>
                <a:lnTo>
                  <a:pt x="1350241" y="189606"/>
                </a:lnTo>
                <a:lnTo>
                  <a:pt x="1350241" y="226548"/>
                </a:lnTo>
                <a:lnTo>
                  <a:pt x="1373989" y="226548"/>
                </a:lnTo>
                <a:lnTo>
                  <a:pt x="1373989" y="189606"/>
                </a:lnTo>
                <a:close/>
              </a:path>
              <a:path w="1831975" h="342265">
                <a:moveTo>
                  <a:pt x="1439202" y="224286"/>
                </a:moveTo>
                <a:lnTo>
                  <a:pt x="1428120" y="225522"/>
                </a:lnTo>
                <a:lnTo>
                  <a:pt x="1415769" y="226275"/>
                </a:lnTo>
                <a:lnTo>
                  <a:pt x="1401360" y="226547"/>
                </a:lnTo>
                <a:lnTo>
                  <a:pt x="1373989" y="226548"/>
                </a:lnTo>
                <a:lnTo>
                  <a:pt x="1439139" y="226548"/>
                </a:lnTo>
                <a:lnTo>
                  <a:pt x="1439202" y="224286"/>
                </a:lnTo>
                <a:close/>
              </a:path>
              <a:path w="1831975" h="342265">
                <a:moveTo>
                  <a:pt x="1128064" y="167080"/>
                </a:moveTo>
                <a:lnTo>
                  <a:pt x="1127463" y="191868"/>
                </a:lnTo>
                <a:lnTo>
                  <a:pt x="1138773" y="190642"/>
                </a:lnTo>
                <a:lnTo>
                  <a:pt x="1151169" y="189888"/>
                </a:lnTo>
                <a:lnTo>
                  <a:pt x="1165263" y="189608"/>
                </a:lnTo>
                <a:lnTo>
                  <a:pt x="1457082" y="189606"/>
                </a:lnTo>
                <a:lnTo>
                  <a:pt x="1457613" y="169251"/>
                </a:lnTo>
                <a:lnTo>
                  <a:pt x="1166229" y="169250"/>
                </a:lnTo>
                <a:lnTo>
                  <a:pt x="1150979" y="169010"/>
                </a:lnTo>
                <a:lnTo>
                  <a:pt x="1138500" y="168286"/>
                </a:lnTo>
                <a:lnTo>
                  <a:pt x="1128064" y="167080"/>
                </a:lnTo>
                <a:close/>
              </a:path>
              <a:path w="1831975" h="342265">
                <a:moveTo>
                  <a:pt x="1457082" y="189606"/>
                </a:moveTo>
                <a:lnTo>
                  <a:pt x="1418846" y="189606"/>
                </a:lnTo>
                <a:lnTo>
                  <a:pt x="1433323" y="189847"/>
                </a:lnTo>
                <a:lnTo>
                  <a:pt x="1445945" y="190571"/>
                </a:lnTo>
                <a:lnTo>
                  <a:pt x="1457025" y="191777"/>
                </a:lnTo>
                <a:lnTo>
                  <a:pt x="1457082" y="189606"/>
                </a:lnTo>
                <a:close/>
              </a:path>
              <a:path w="1831975" h="342265">
                <a:moveTo>
                  <a:pt x="1297091" y="131933"/>
                </a:moveTo>
                <a:lnTo>
                  <a:pt x="1274474" y="131933"/>
                </a:lnTo>
                <a:lnTo>
                  <a:pt x="1274474" y="169251"/>
                </a:lnTo>
                <a:lnTo>
                  <a:pt x="1297091" y="169251"/>
                </a:lnTo>
                <a:lnTo>
                  <a:pt x="1297091" y="131933"/>
                </a:lnTo>
                <a:close/>
              </a:path>
              <a:path w="1831975" h="342265">
                <a:moveTo>
                  <a:pt x="1457672" y="166989"/>
                </a:moveTo>
                <a:lnTo>
                  <a:pt x="1447337" y="168225"/>
                </a:lnTo>
                <a:lnTo>
                  <a:pt x="1435008" y="168979"/>
                </a:lnTo>
                <a:lnTo>
                  <a:pt x="1419898" y="169250"/>
                </a:lnTo>
                <a:lnTo>
                  <a:pt x="1297091" y="169251"/>
                </a:lnTo>
                <a:lnTo>
                  <a:pt x="1457613" y="169251"/>
                </a:lnTo>
                <a:lnTo>
                  <a:pt x="1457672" y="166989"/>
                </a:lnTo>
                <a:close/>
              </a:path>
              <a:path w="1831975" h="342265">
                <a:moveTo>
                  <a:pt x="1160666" y="109320"/>
                </a:moveTo>
                <a:lnTo>
                  <a:pt x="1160634" y="134194"/>
                </a:lnTo>
                <a:lnTo>
                  <a:pt x="1171582" y="132939"/>
                </a:lnTo>
                <a:lnTo>
                  <a:pt x="1183950" y="132185"/>
                </a:lnTo>
                <a:lnTo>
                  <a:pt x="1198656" y="131933"/>
                </a:lnTo>
                <a:lnTo>
                  <a:pt x="1414983" y="131933"/>
                </a:lnTo>
                <a:lnTo>
                  <a:pt x="1424227" y="111577"/>
                </a:lnTo>
                <a:lnTo>
                  <a:pt x="1198706" y="111577"/>
                </a:lnTo>
                <a:lnTo>
                  <a:pt x="1183547" y="111325"/>
                </a:lnTo>
                <a:lnTo>
                  <a:pt x="1171256" y="110571"/>
                </a:lnTo>
                <a:lnTo>
                  <a:pt x="1160666" y="109320"/>
                </a:lnTo>
                <a:close/>
              </a:path>
              <a:path w="1831975" h="342265">
                <a:moveTo>
                  <a:pt x="1414983" y="131933"/>
                </a:moveTo>
                <a:lnTo>
                  <a:pt x="1387559" y="131933"/>
                </a:lnTo>
                <a:lnTo>
                  <a:pt x="1401891" y="132188"/>
                </a:lnTo>
                <a:lnTo>
                  <a:pt x="1414518" y="132956"/>
                </a:lnTo>
                <a:lnTo>
                  <a:pt x="1414983" y="131933"/>
                </a:lnTo>
                <a:close/>
              </a:path>
              <a:path w="1831975" h="342265">
                <a:moveTo>
                  <a:pt x="1299353" y="88206"/>
                </a:moveTo>
                <a:lnTo>
                  <a:pt x="1272212" y="88206"/>
                </a:lnTo>
                <a:lnTo>
                  <a:pt x="1273720" y="95745"/>
                </a:lnTo>
                <a:lnTo>
                  <a:pt x="1274097" y="99138"/>
                </a:lnTo>
                <a:lnTo>
                  <a:pt x="1274474" y="111577"/>
                </a:lnTo>
                <a:lnTo>
                  <a:pt x="1297091" y="111577"/>
                </a:lnTo>
                <a:lnTo>
                  <a:pt x="1297131" y="102153"/>
                </a:lnTo>
                <a:lnTo>
                  <a:pt x="1297845" y="95368"/>
                </a:lnTo>
                <a:lnTo>
                  <a:pt x="1299353" y="88206"/>
                </a:lnTo>
                <a:close/>
              </a:path>
              <a:path w="1831975" h="342265">
                <a:moveTo>
                  <a:pt x="1425255" y="109316"/>
                </a:moveTo>
                <a:lnTo>
                  <a:pt x="1414675" y="110574"/>
                </a:lnTo>
                <a:lnTo>
                  <a:pt x="1402432" y="111326"/>
                </a:lnTo>
                <a:lnTo>
                  <a:pt x="1387236" y="111577"/>
                </a:lnTo>
                <a:lnTo>
                  <a:pt x="1297091" y="111577"/>
                </a:lnTo>
                <a:lnTo>
                  <a:pt x="1424227" y="111577"/>
                </a:lnTo>
                <a:lnTo>
                  <a:pt x="1425255" y="109316"/>
                </a:lnTo>
                <a:close/>
              </a:path>
              <a:path w="1831975" h="342265">
                <a:moveTo>
                  <a:pt x="1181744" y="1884"/>
                </a:moveTo>
                <a:lnTo>
                  <a:pt x="1159316" y="45888"/>
                </a:lnTo>
                <a:lnTo>
                  <a:pt x="1133143" y="75417"/>
                </a:lnTo>
                <a:lnTo>
                  <a:pt x="1122787" y="84405"/>
                </a:lnTo>
                <a:lnTo>
                  <a:pt x="1127086" y="90845"/>
                </a:lnTo>
                <a:lnTo>
                  <a:pt x="1132363" y="95368"/>
                </a:lnTo>
                <a:lnTo>
                  <a:pt x="1138017" y="102153"/>
                </a:lnTo>
                <a:lnTo>
                  <a:pt x="1147778" y="92880"/>
                </a:lnTo>
                <a:lnTo>
                  <a:pt x="1156167" y="84142"/>
                </a:lnTo>
                <a:lnTo>
                  <a:pt x="1163817" y="75256"/>
                </a:lnTo>
                <a:lnTo>
                  <a:pt x="1171362" y="65536"/>
                </a:lnTo>
                <a:lnTo>
                  <a:pt x="1179435" y="54297"/>
                </a:lnTo>
                <a:lnTo>
                  <a:pt x="1206622" y="53150"/>
                </a:lnTo>
                <a:lnTo>
                  <a:pt x="1279563" y="53150"/>
                </a:lnTo>
                <a:lnTo>
                  <a:pt x="1286857" y="32794"/>
                </a:lnTo>
                <a:lnTo>
                  <a:pt x="1193052" y="32794"/>
                </a:lnTo>
                <a:lnTo>
                  <a:pt x="1198581" y="22778"/>
                </a:lnTo>
                <a:lnTo>
                  <a:pt x="1204788" y="11082"/>
                </a:lnTo>
                <a:lnTo>
                  <a:pt x="1181744" y="1884"/>
                </a:lnTo>
                <a:close/>
              </a:path>
              <a:path w="1831975" h="342265">
                <a:moveTo>
                  <a:pt x="1252988" y="53150"/>
                </a:moveTo>
                <a:lnTo>
                  <a:pt x="1206622" y="53150"/>
                </a:lnTo>
                <a:lnTo>
                  <a:pt x="1213136" y="65023"/>
                </a:lnTo>
                <a:lnTo>
                  <a:pt x="1218327" y="75583"/>
                </a:lnTo>
                <a:lnTo>
                  <a:pt x="1222884" y="86525"/>
                </a:lnTo>
                <a:lnTo>
                  <a:pt x="1249218" y="91222"/>
                </a:lnTo>
                <a:lnTo>
                  <a:pt x="1242953" y="77398"/>
                </a:lnTo>
                <a:lnTo>
                  <a:pt x="1237052" y="65849"/>
                </a:lnTo>
                <a:lnTo>
                  <a:pt x="1231518" y="56549"/>
                </a:lnTo>
                <a:lnTo>
                  <a:pt x="1252988" y="53150"/>
                </a:lnTo>
                <a:close/>
              </a:path>
              <a:path w="1831975" h="342265">
                <a:moveTo>
                  <a:pt x="1376251" y="52773"/>
                </a:moveTo>
                <a:lnTo>
                  <a:pt x="1352503" y="52773"/>
                </a:lnTo>
                <a:lnTo>
                  <a:pt x="1360391" y="66112"/>
                </a:lnTo>
                <a:lnTo>
                  <a:pt x="1365771" y="75912"/>
                </a:lnTo>
                <a:lnTo>
                  <a:pt x="1370423" y="85671"/>
                </a:lnTo>
                <a:lnTo>
                  <a:pt x="1396983" y="88960"/>
                </a:lnTo>
                <a:lnTo>
                  <a:pt x="1390836" y="77000"/>
                </a:lnTo>
                <a:lnTo>
                  <a:pt x="1384442" y="65849"/>
                </a:lnTo>
                <a:lnTo>
                  <a:pt x="1378041" y="55827"/>
                </a:lnTo>
                <a:lnTo>
                  <a:pt x="1377004" y="53903"/>
                </a:lnTo>
                <a:lnTo>
                  <a:pt x="1376251" y="52773"/>
                </a:lnTo>
                <a:close/>
              </a:path>
              <a:path w="1831975" h="342265">
                <a:moveTo>
                  <a:pt x="1327624" y="0"/>
                </a:moveTo>
                <a:lnTo>
                  <a:pt x="1311135" y="34748"/>
                </a:lnTo>
                <a:lnTo>
                  <a:pt x="1287520" y="64825"/>
                </a:lnTo>
                <a:lnTo>
                  <a:pt x="1278035" y="73782"/>
                </a:lnTo>
                <a:lnTo>
                  <a:pt x="1286536" y="78782"/>
                </a:lnTo>
                <a:lnTo>
                  <a:pt x="1290306" y="81421"/>
                </a:lnTo>
                <a:lnTo>
                  <a:pt x="1295960" y="87829"/>
                </a:lnTo>
                <a:lnTo>
                  <a:pt x="1305076" y="78087"/>
                </a:lnTo>
                <a:lnTo>
                  <a:pt x="1313090" y="68664"/>
                </a:lnTo>
                <a:lnTo>
                  <a:pt x="1320501" y="58811"/>
                </a:lnTo>
                <a:lnTo>
                  <a:pt x="1352503" y="52773"/>
                </a:lnTo>
                <a:lnTo>
                  <a:pt x="1456418" y="52773"/>
                </a:lnTo>
                <a:lnTo>
                  <a:pt x="1457545" y="32794"/>
                </a:lnTo>
                <a:lnTo>
                  <a:pt x="1336671" y="32794"/>
                </a:lnTo>
                <a:lnTo>
                  <a:pt x="1345047" y="17281"/>
                </a:lnTo>
                <a:lnTo>
                  <a:pt x="1348985" y="9672"/>
                </a:lnTo>
                <a:lnTo>
                  <a:pt x="1327624" y="0"/>
                </a:lnTo>
                <a:close/>
              </a:path>
              <a:path w="1831975" h="342265">
                <a:moveTo>
                  <a:pt x="1456418" y="52773"/>
                </a:moveTo>
                <a:lnTo>
                  <a:pt x="1418092" y="52773"/>
                </a:lnTo>
                <a:lnTo>
                  <a:pt x="1432265" y="52914"/>
                </a:lnTo>
                <a:lnTo>
                  <a:pt x="1444785" y="53436"/>
                </a:lnTo>
                <a:lnTo>
                  <a:pt x="1456322" y="54488"/>
                </a:lnTo>
                <a:lnTo>
                  <a:pt x="1456418" y="52773"/>
                </a:lnTo>
                <a:close/>
              </a:path>
              <a:path w="1831975" h="342265">
                <a:moveTo>
                  <a:pt x="1279563" y="53150"/>
                </a:moveTo>
                <a:lnTo>
                  <a:pt x="1252988" y="53150"/>
                </a:lnTo>
                <a:lnTo>
                  <a:pt x="1267318" y="53320"/>
                </a:lnTo>
                <a:lnTo>
                  <a:pt x="1279293" y="53903"/>
                </a:lnTo>
                <a:lnTo>
                  <a:pt x="1279563" y="53150"/>
                </a:lnTo>
                <a:close/>
              </a:path>
              <a:path w="1831975" h="342265">
                <a:moveTo>
                  <a:pt x="1287667" y="30533"/>
                </a:moveTo>
                <a:lnTo>
                  <a:pt x="1277283" y="31808"/>
                </a:lnTo>
                <a:lnTo>
                  <a:pt x="1265042" y="32562"/>
                </a:lnTo>
                <a:lnTo>
                  <a:pt x="1193052" y="32794"/>
                </a:lnTo>
                <a:lnTo>
                  <a:pt x="1286857" y="32794"/>
                </a:lnTo>
                <a:lnTo>
                  <a:pt x="1287667" y="30533"/>
                </a:lnTo>
                <a:close/>
              </a:path>
              <a:path w="1831975" h="342265">
                <a:moveTo>
                  <a:pt x="1457672" y="30533"/>
                </a:moveTo>
                <a:lnTo>
                  <a:pt x="1447216" y="31740"/>
                </a:lnTo>
                <a:lnTo>
                  <a:pt x="1434886" y="32492"/>
                </a:lnTo>
                <a:lnTo>
                  <a:pt x="1420179" y="32789"/>
                </a:lnTo>
                <a:lnTo>
                  <a:pt x="1336671" y="32794"/>
                </a:lnTo>
                <a:lnTo>
                  <a:pt x="1457545" y="32794"/>
                </a:lnTo>
                <a:lnTo>
                  <a:pt x="1457672" y="30533"/>
                </a:lnTo>
                <a:close/>
              </a:path>
              <a:path w="1831975" h="342265">
                <a:moveTo>
                  <a:pt x="1596449" y="311484"/>
                </a:moveTo>
                <a:lnTo>
                  <a:pt x="1599358" y="323187"/>
                </a:lnTo>
                <a:lnTo>
                  <a:pt x="1601535" y="336255"/>
                </a:lnTo>
                <a:lnTo>
                  <a:pt x="1615365" y="338163"/>
                </a:lnTo>
                <a:lnTo>
                  <a:pt x="1627450" y="339220"/>
                </a:lnTo>
                <a:lnTo>
                  <a:pt x="1639470" y="339615"/>
                </a:lnTo>
                <a:lnTo>
                  <a:pt x="1661951" y="338712"/>
                </a:lnTo>
                <a:lnTo>
                  <a:pt x="1676190" y="335260"/>
                </a:lnTo>
                <a:lnTo>
                  <a:pt x="1683941" y="328177"/>
                </a:lnTo>
                <a:lnTo>
                  <a:pt x="1686956" y="316385"/>
                </a:lnTo>
                <a:lnTo>
                  <a:pt x="1646902" y="316262"/>
                </a:lnTo>
                <a:lnTo>
                  <a:pt x="1636293" y="315930"/>
                </a:lnTo>
                <a:lnTo>
                  <a:pt x="1624167" y="314977"/>
                </a:lnTo>
                <a:lnTo>
                  <a:pt x="1610795" y="313473"/>
                </a:lnTo>
                <a:lnTo>
                  <a:pt x="1596449" y="311484"/>
                </a:lnTo>
                <a:close/>
              </a:path>
              <a:path w="1831975" h="342265">
                <a:moveTo>
                  <a:pt x="1687236" y="165104"/>
                </a:moveTo>
                <a:lnTo>
                  <a:pt x="1661603" y="165104"/>
                </a:lnTo>
                <a:lnTo>
                  <a:pt x="1661603" y="314754"/>
                </a:lnTo>
                <a:lnTo>
                  <a:pt x="1659342" y="316262"/>
                </a:lnTo>
                <a:lnTo>
                  <a:pt x="1686957" y="316262"/>
                </a:lnTo>
                <a:lnTo>
                  <a:pt x="1687236" y="165104"/>
                </a:lnTo>
                <a:close/>
              </a:path>
              <a:path w="1831975" h="342265">
                <a:moveTo>
                  <a:pt x="1512452" y="139663"/>
                </a:moveTo>
                <a:lnTo>
                  <a:pt x="1507430" y="167743"/>
                </a:lnTo>
                <a:lnTo>
                  <a:pt x="1519997" y="166351"/>
                </a:lnTo>
                <a:lnTo>
                  <a:pt x="1532440" y="165500"/>
                </a:lnTo>
                <a:lnTo>
                  <a:pt x="1545235" y="165131"/>
                </a:lnTo>
                <a:lnTo>
                  <a:pt x="1826240" y="165104"/>
                </a:lnTo>
                <a:lnTo>
                  <a:pt x="1831064" y="141733"/>
                </a:lnTo>
                <a:lnTo>
                  <a:pt x="1550026" y="141733"/>
                </a:lnTo>
                <a:lnTo>
                  <a:pt x="1536840" y="141523"/>
                </a:lnTo>
                <a:lnTo>
                  <a:pt x="1524951" y="140853"/>
                </a:lnTo>
                <a:lnTo>
                  <a:pt x="1512452" y="139663"/>
                </a:lnTo>
                <a:close/>
              </a:path>
              <a:path w="1831975" h="342265">
                <a:moveTo>
                  <a:pt x="1826240" y="165104"/>
                </a:moveTo>
                <a:lnTo>
                  <a:pt x="1787505" y="165104"/>
                </a:lnTo>
                <a:lnTo>
                  <a:pt x="1800976" y="165300"/>
                </a:lnTo>
                <a:lnTo>
                  <a:pt x="1813648" y="165924"/>
                </a:lnTo>
                <a:lnTo>
                  <a:pt x="1825843" y="167028"/>
                </a:lnTo>
                <a:lnTo>
                  <a:pt x="1826240" y="165104"/>
                </a:lnTo>
                <a:close/>
              </a:path>
              <a:path w="1831975" h="342265">
                <a:moveTo>
                  <a:pt x="1687236" y="44857"/>
                </a:moveTo>
                <a:lnTo>
                  <a:pt x="1661603" y="44857"/>
                </a:lnTo>
                <a:lnTo>
                  <a:pt x="1661603" y="141733"/>
                </a:lnTo>
                <a:lnTo>
                  <a:pt x="1687236" y="141733"/>
                </a:lnTo>
                <a:lnTo>
                  <a:pt x="1687236" y="44857"/>
                </a:lnTo>
                <a:close/>
              </a:path>
              <a:path w="1831975" h="342265">
                <a:moveTo>
                  <a:pt x="1831609" y="139095"/>
                </a:moveTo>
                <a:lnTo>
                  <a:pt x="1821213" y="140284"/>
                </a:lnTo>
                <a:lnTo>
                  <a:pt x="1808659" y="141178"/>
                </a:lnTo>
                <a:lnTo>
                  <a:pt x="1794590" y="141671"/>
                </a:lnTo>
                <a:lnTo>
                  <a:pt x="1687236" y="141733"/>
                </a:lnTo>
                <a:lnTo>
                  <a:pt x="1831064" y="141733"/>
                </a:lnTo>
                <a:lnTo>
                  <a:pt x="1831609" y="139095"/>
                </a:lnTo>
                <a:close/>
              </a:path>
              <a:path w="1831975" h="342265">
                <a:moveTo>
                  <a:pt x="1532496" y="19474"/>
                </a:moveTo>
                <a:lnTo>
                  <a:pt x="1530801" y="46742"/>
                </a:lnTo>
                <a:lnTo>
                  <a:pt x="1541183" y="45631"/>
                </a:lnTo>
                <a:lnTo>
                  <a:pt x="1553210" y="45051"/>
                </a:lnTo>
                <a:lnTo>
                  <a:pt x="1568076" y="44861"/>
                </a:lnTo>
                <a:lnTo>
                  <a:pt x="1806443" y="44857"/>
                </a:lnTo>
                <a:lnTo>
                  <a:pt x="1807736" y="21486"/>
                </a:lnTo>
                <a:lnTo>
                  <a:pt x="1571135" y="21486"/>
                </a:lnTo>
                <a:lnTo>
                  <a:pt x="1555486" y="21262"/>
                </a:lnTo>
                <a:lnTo>
                  <a:pt x="1542864" y="20592"/>
                </a:lnTo>
                <a:lnTo>
                  <a:pt x="1532496" y="19474"/>
                </a:lnTo>
                <a:close/>
              </a:path>
              <a:path w="1831975" h="342265">
                <a:moveTo>
                  <a:pt x="1806443" y="44857"/>
                </a:moveTo>
                <a:lnTo>
                  <a:pt x="1767904" y="44857"/>
                </a:lnTo>
                <a:lnTo>
                  <a:pt x="1783111" y="45073"/>
                </a:lnTo>
                <a:lnTo>
                  <a:pt x="1795612" y="45672"/>
                </a:lnTo>
                <a:lnTo>
                  <a:pt x="1806347" y="46583"/>
                </a:lnTo>
                <a:lnTo>
                  <a:pt x="1806443" y="44857"/>
                </a:lnTo>
                <a:close/>
              </a:path>
              <a:path w="1831975" h="342265">
                <a:moveTo>
                  <a:pt x="1807861" y="19224"/>
                </a:moveTo>
                <a:lnTo>
                  <a:pt x="1797715" y="20432"/>
                </a:lnTo>
                <a:lnTo>
                  <a:pt x="1785740" y="21184"/>
                </a:lnTo>
                <a:lnTo>
                  <a:pt x="1770564" y="21481"/>
                </a:lnTo>
                <a:lnTo>
                  <a:pt x="1571135" y="21486"/>
                </a:lnTo>
                <a:lnTo>
                  <a:pt x="1807736" y="21486"/>
                </a:lnTo>
                <a:lnTo>
                  <a:pt x="1807861" y="19224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978077" y="7607995"/>
            <a:ext cx="620395" cy="353695"/>
          </a:xfrm>
          <a:custGeom>
            <a:avLst/>
            <a:gdLst/>
            <a:ahLst/>
            <a:cxnLst/>
            <a:rect l="l" t="t" r="r" b="b"/>
            <a:pathLst>
              <a:path w="620394" h="353695">
                <a:moveTo>
                  <a:pt x="55317" y="0"/>
                </a:moveTo>
                <a:lnTo>
                  <a:pt x="33087" y="36841"/>
                </a:lnTo>
                <a:lnTo>
                  <a:pt x="14573" y="81885"/>
                </a:lnTo>
                <a:lnTo>
                  <a:pt x="5007" y="120356"/>
                </a:lnTo>
                <a:lnTo>
                  <a:pt x="0" y="168389"/>
                </a:lnTo>
                <a:lnTo>
                  <a:pt x="191" y="183270"/>
                </a:lnTo>
                <a:lnTo>
                  <a:pt x="3436" y="223401"/>
                </a:lnTo>
                <a:lnTo>
                  <a:pt x="13814" y="269647"/>
                </a:lnTo>
                <a:lnTo>
                  <a:pt x="32061" y="314212"/>
                </a:lnTo>
                <a:lnTo>
                  <a:pt x="52310" y="348560"/>
                </a:lnTo>
                <a:lnTo>
                  <a:pt x="79065" y="338125"/>
                </a:lnTo>
                <a:lnTo>
                  <a:pt x="70415" y="324540"/>
                </a:lnTo>
                <a:lnTo>
                  <a:pt x="63227" y="312520"/>
                </a:lnTo>
                <a:lnTo>
                  <a:pt x="43950" y="269978"/>
                </a:lnTo>
                <a:lnTo>
                  <a:pt x="33638" y="230272"/>
                </a:lnTo>
                <a:lnTo>
                  <a:pt x="28602" y="181982"/>
                </a:lnTo>
                <a:lnTo>
                  <a:pt x="28824" y="167682"/>
                </a:lnTo>
                <a:lnTo>
                  <a:pt x="32442" y="128723"/>
                </a:lnTo>
                <a:lnTo>
                  <a:pt x="44536" y="81650"/>
                </a:lnTo>
                <a:lnTo>
                  <a:pt x="64302" y="38846"/>
                </a:lnTo>
                <a:lnTo>
                  <a:pt x="71491" y="26936"/>
                </a:lnTo>
                <a:lnTo>
                  <a:pt x="55317" y="0"/>
                </a:lnTo>
                <a:close/>
              </a:path>
              <a:path w="620394" h="353695">
                <a:moveTo>
                  <a:pt x="272682" y="80667"/>
                </a:moveTo>
                <a:lnTo>
                  <a:pt x="97776" y="182444"/>
                </a:lnTo>
                <a:lnTo>
                  <a:pt x="97776" y="192999"/>
                </a:lnTo>
                <a:lnTo>
                  <a:pt x="272682" y="294776"/>
                </a:lnTo>
                <a:lnTo>
                  <a:pt x="272682" y="264620"/>
                </a:lnTo>
                <a:lnTo>
                  <a:pt x="137356" y="187722"/>
                </a:lnTo>
                <a:lnTo>
                  <a:pt x="272682" y="110823"/>
                </a:lnTo>
                <a:lnTo>
                  <a:pt x="272682" y="80667"/>
                </a:lnTo>
                <a:close/>
              </a:path>
              <a:path w="620394" h="353695">
                <a:moveTo>
                  <a:pt x="510319" y="136833"/>
                </a:moveTo>
                <a:lnTo>
                  <a:pt x="302995" y="136833"/>
                </a:lnTo>
                <a:lnTo>
                  <a:pt x="302995" y="162466"/>
                </a:lnTo>
                <a:lnTo>
                  <a:pt x="510319" y="162466"/>
                </a:lnTo>
                <a:lnTo>
                  <a:pt x="510319" y="136833"/>
                </a:lnTo>
                <a:close/>
              </a:path>
              <a:path w="620394" h="353695">
                <a:moveTo>
                  <a:pt x="510319" y="212977"/>
                </a:moveTo>
                <a:lnTo>
                  <a:pt x="302995" y="212977"/>
                </a:lnTo>
                <a:lnTo>
                  <a:pt x="302995" y="238610"/>
                </a:lnTo>
                <a:lnTo>
                  <a:pt x="510319" y="238610"/>
                </a:lnTo>
                <a:lnTo>
                  <a:pt x="510319" y="212977"/>
                </a:lnTo>
                <a:close/>
              </a:path>
              <a:path w="620394" h="353695">
                <a:moveTo>
                  <a:pt x="567723" y="4677"/>
                </a:moveTo>
                <a:lnTo>
                  <a:pt x="540946" y="15078"/>
                </a:lnTo>
                <a:lnTo>
                  <a:pt x="549596" y="28663"/>
                </a:lnTo>
                <a:lnTo>
                  <a:pt x="556784" y="40683"/>
                </a:lnTo>
                <a:lnTo>
                  <a:pt x="576061" y="83225"/>
                </a:lnTo>
                <a:lnTo>
                  <a:pt x="586402" y="122835"/>
                </a:lnTo>
                <a:lnTo>
                  <a:pt x="591414" y="171117"/>
                </a:lnTo>
                <a:lnTo>
                  <a:pt x="591190" y="185439"/>
                </a:lnTo>
                <a:lnTo>
                  <a:pt x="587578" y="224417"/>
                </a:lnTo>
                <a:lnTo>
                  <a:pt x="575496" y="271486"/>
                </a:lnTo>
                <a:lnTo>
                  <a:pt x="555744" y="314297"/>
                </a:lnTo>
                <a:lnTo>
                  <a:pt x="548569" y="326189"/>
                </a:lnTo>
                <a:lnTo>
                  <a:pt x="564694" y="353203"/>
                </a:lnTo>
                <a:lnTo>
                  <a:pt x="586859" y="316453"/>
                </a:lnTo>
                <a:lnTo>
                  <a:pt x="605462" y="271266"/>
                </a:lnTo>
                <a:lnTo>
                  <a:pt x="615108" y="232833"/>
                </a:lnTo>
                <a:lnTo>
                  <a:pt x="620010" y="184854"/>
                </a:lnTo>
                <a:lnTo>
                  <a:pt x="619834" y="169897"/>
                </a:lnTo>
                <a:lnTo>
                  <a:pt x="616734" y="129677"/>
                </a:lnTo>
                <a:lnTo>
                  <a:pt x="606358" y="83515"/>
                </a:lnTo>
                <a:lnTo>
                  <a:pt x="587973" y="39002"/>
                </a:lnTo>
                <a:lnTo>
                  <a:pt x="575528" y="17092"/>
                </a:lnTo>
                <a:lnTo>
                  <a:pt x="567723" y="467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4676004" y="7580478"/>
            <a:ext cx="1238522" cy="3505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853859" y="8131372"/>
            <a:ext cx="457834" cy="335280"/>
          </a:xfrm>
          <a:custGeom>
            <a:avLst/>
            <a:gdLst/>
            <a:ahLst/>
            <a:cxnLst/>
            <a:rect l="l" t="t" r="r" b="b"/>
            <a:pathLst>
              <a:path w="457834" h="335279">
                <a:moveTo>
                  <a:pt x="125208" y="97253"/>
                </a:moveTo>
                <a:lnTo>
                  <a:pt x="49818" y="97253"/>
                </a:lnTo>
                <a:lnTo>
                  <a:pt x="46166" y="110566"/>
                </a:lnTo>
                <a:lnTo>
                  <a:pt x="42418" y="123205"/>
                </a:lnTo>
                <a:lnTo>
                  <a:pt x="25620" y="169866"/>
                </a:lnTo>
                <a:lnTo>
                  <a:pt x="15576" y="192729"/>
                </a:lnTo>
                <a:lnTo>
                  <a:pt x="26644" y="204138"/>
                </a:lnTo>
                <a:lnTo>
                  <a:pt x="62052" y="235435"/>
                </a:lnTo>
                <a:lnTo>
                  <a:pt x="71861" y="243217"/>
                </a:lnTo>
                <a:lnTo>
                  <a:pt x="65711" y="254864"/>
                </a:lnTo>
                <a:lnTo>
                  <a:pt x="34834" y="291216"/>
                </a:lnTo>
                <a:lnTo>
                  <a:pt x="0" y="314943"/>
                </a:lnTo>
                <a:lnTo>
                  <a:pt x="8901" y="324369"/>
                </a:lnTo>
                <a:lnTo>
                  <a:pt x="16062" y="334785"/>
                </a:lnTo>
                <a:lnTo>
                  <a:pt x="29686" y="325766"/>
                </a:lnTo>
                <a:lnTo>
                  <a:pt x="41638" y="317354"/>
                </a:lnTo>
                <a:lnTo>
                  <a:pt x="77734" y="285331"/>
                </a:lnTo>
                <a:lnTo>
                  <a:pt x="92258" y="267180"/>
                </a:lnTo>
                <a:lnTo>
                  <a:pt x="137369" y="267180"/>
                </a:lnTo>
                <a:lnTo>
                  <a:pt x="129700" y="260556"/>
                </a:lnTo>
                <a:lnTo>
                  <a:pt x="121393" y="253625"/>
                </a:lnTo>
                <a:lnTo>
                  <a:pt x="112738" y="246627"/>
                </a:lnTo>
                <a:lnTo>
                  <a:pt x="116883" y="231506"/>
                </a:lnTo>
                <a:lnTo>
                  <a:pt x="120045" y="221431"/>
                </a:lnTo>
                <a:lnTo>
                  <a:pt x="92876" y="221431"/>
                </a:lnTo>
                <a:lnTo>
                  <a:pt x="81842" y="218226"/>
                </a:lnTo>
                <a:lnTo>
                  <a:pt x="72324" y="214160"/>
                </a:lnTo>
                <a:lnTo>
                  <a:pt x="62497" y="208537"/>
                </a:lnTo>
                <a:lnTo>
                  <a:pt x="50539" y="200660"/>
                </a:lnTo>
                <a:lnTo>
                  <a:pt x="52101" y="187398"/>
                </a:lnTo>
                <a:lnTo>
                  <a:pt x="60669" y="146955"/>
                </a:lnTo>
                <a:lnTo>
                  <a:pt x="70584" y="110559"/>
                </a:lnTo>
                <a:lnTo>
                  <a:pt x="73189" y="100455"/>
                </a:lnTo>
                <a:lnTo>
                  <a:pt x="125208" y="97253"/>
                </a:lnTo>
                <a:close/>
              </a:path>
              <a:path w="457834" h="335279">
                <a:moveTo>
                  <a:pt x="137369" y="267180"/>
                </a:moveTo>
                <a:lnTo>
                  <a:pt x="92258" y="267180"/>
                </a:lnTo>
                <a:lnTo>
                  <a:pt x="104418" y="274572"/>
                </a:lnTo>
                <a:lnTo>
                  <a:pt x="113990" y="281115"/>
                </a:lnTo>
                <a:lnTo>
                  <a:pt x="122477" y="287886"/>
                </a:lnTo>
                <a:lnTo>
                  <a:pt x="131057" y="295741"/>
                </a:lnTo>
                <a:lnTo>
                  <a:pt x="140989" y="305589"/>
                </a:lnTo>
                <a:lnTo>
                  <a:pt x="161019" y="288368"/>
                </a:lnTo>
                <a:lnTo>
                  <a:pt x="148663" y="277186"/>
                </a:lnTo>
                <a:lnTo>
                  <a:pt x="138506" y="268162"/>
                </a:lnTo>
                <a:lnTo>
                  <a:pt x="137369" y="267180"/>
                </a:lnTo>
                <a:close/>
              </a:path>
              <a:path w="457834" h="335279">
                <a:moveTo>
                  <a:pt x="149182" y="97253"/>
                </a:moveTo>
                <a:lnTo>
                  <a:pt x="125208" y="97253"/>
                </a:lnTo>
                <a:lnTo>
                  <a:pt x="123146" y="114126"/>
                </a:lnTo>
                <a:lnTo>
                  <a:pt x="120912" y="129775"/>
                </a:lnTo>
                <a:lnTo>
                  <a:pt x="113031" y="169143"/>
                </a:lnTo>
                <a:lnTo>
                  <a:pt x="97810" y="211615"/>
                </a:lnTo>
                <a:lnTo>
                  <a:pt x="92876" y="221431"/>
                </a:lnTo>
                <a:lnTo>
                  <a:pt x="120045" y="221431"/>
                </a:lnTo>
                <a:lnTo>
                  <a:pt x="120559" y="219795"/>
                </a:lnTo>
                <a:lnTo>
                  <a:pt x="124173" y="209437"/>
                </a:lnTo>
                <a:lnTo>
                  <a:pt x="128132" y="198377"/>
                </a:lnTo>
                <a:lnTo>
                  <a:pt x="131908" y="186799"/>
                </a:lnTo>
                <a:lnTo>
                  <a:pt x="142929" y="142089"/>
                </a:lnTo>
                <a:lnTo>
                  <a:pt x="148720" y="101632"/>
                </a:lnTo>
                <a:lnTo>
                  <a:pt x="149182" y="97253"/>
                </a:lnTo>
                <a:close/>
              </a:path>
              <a:path w="457834" h="335279">
                <a:moveTo>
                  <a:pt x="7379" y="74824"/>
                </a:moveTo>
                <a:lnTo>
                  <a:pt x="437" y="99515"/>
                </a:lnTo>
                <a:lnTo>
                  <a:pt x="12526" y="98041"/>
                </a:lnTo>
                <a:lnTo>
                  <a:pt x="25120" y="97327"/>
                </a:lnTo>
                <a:lnTo>
                  <a:pt x="149182" y="97253"/>
                </a:lnTo>
                <a:lnTo>
                  <a:pt x="151410" y="76144"/>
                </a:lnTo>
                <a:lnTo>
                  <a:pt x="33609" y="76144"/>
                </a:lnTo>
                <a:lnTo>
                  <a:pt x="19333" y="75814"/>
                </a:lnTo>
                <a:lnTo>
                  <a:pt x="7379" y="74824"/>
                </a:lnTo>
                <a:close/>
              </a:path>
              <a:path w="457834" h="335279">
                <a:moveTo>
                  <a:pt x="66027" y="0"/>
                </a:moveTo>
                <a:lnTo>
                  <a:pt x="66027" y="4146"/>
                </a:lnTo>
                <a:lnTo>
                  <a:pt x="65600" y="12371"/>
                </a:lnTo>
                <a:lnTo>
                  <a:pt x="60152" y="50937"/>
                </a:lnTo>
                <a:lnTo>
                  <a:pt x="33609" y="76144"/>
                </a:lnTo>
                <a:lnTo>
                  <a:pt x="79220" y="76144"/>
                </a:lnTo>
                <a:lnTo>
                  <a:pt x="84358" y="53092"/>
                </a:lnTo>
                <a:lnTo>
                  <a:pt x="85599" y="46971"/>
                </a:lnTo>
                <a:lnTo>
                  <a:pt x="89930" y="25331"/>
                </a:lnTo>
                <a:lnTo>
                  <a:pt x="92298" y="13928"/>
                </a:lnTo>
                <a:lnTo>
                  <a:pt x="93953" y="6911"/>
                </a:lnTo>
                <a:lnTo>
                  <a:pt x="66027" y="0"/>
                </a:lnTo>
                <a:close/>
              </a:path>
              <a:path w="457834" h="335279">
                <a:moveTo>
                  <a:pt x="151458" y="75692"/>
                </a:moveTo>
                <a:lnTo>
                  <a:pt x="128746" y="76081"/>
                </a:lnTo>
                <a:lnTo>
                  <a:pt x="79220" y="76144"/>
                </a:lnTo>
                <a:lnTo>
                  <a:pt x="151410" y="76144"/>
                </a:lnTo>
                <a:lnTo>
                  <a:pt x="151458" y="75692"/>
                </a:lnTo>
                <a:close/>
              </a:path>
              <a:path w="457834" h="335279">
                <a:moveTo>
                  <a:pt x="184652" y="39876"/>
                </a:moveTo>
                <a:lnTo>
                  <a:pt x="182830" y="51616"/>
                </a:lnTo>
                <a:lnTo>
                  <a:pt x="182443" y="63327"/>
                </a:lnTo>
                <a:lnTo>
                  <a:pt x="182505" y="289875"/>
                </a:lnTo>
                <a:lnTo>
                  <a:pt x="182311" y="306522"/>
                </a:lnTo>
                <a:lnTo>
                  <a:pt x="181730" y="319141"/>
                </a:lnTo>
                <a:lnTo>
                  <a:pt x="180763" y="329317"/>
                </a:lnTo>
                <a:lnTo>
                  <a:pt x="206253" y="333225"/>
                </a:lnTo>
                <a:lnTo>
                  <a:pt x="206253" y="305707"/>
                </a:lnTo>
                <a:lnTo>
                  <a:pt x="321361" y="305707"/>
                </a:lnTo>
                <a:lnTo>
                  <a:pt x="321348" y="283467"/>
                </a:lnTo>
                <a:lnTo>
                  <a:pt x="206630" y="283467"/>
                </a:lnTo>
                <a:lnTo>
                  <a:pt x="206630" y="63327"/>
                </a:lnTo>
                <a:lnTo>
                  <a:pt x="321380" y="63327"/>
                </a:lnTo>
                <a:lnTo>
                  <a:pt x="321886" y="51456"/>
                </a:lnTo>
                <a:lnTo>
                  <a:pt x="322883" y="41087"/>
                </a:lnTo>
                <a:lnTo>
                  <a:pt x="210776" y="41087"/>
                </a:lnTo>
                <a:lnTo>
                  <a:pt x="196199" y="40838"/>
                </a:lnTo>
                <a:lnTo>
                  <a:pt x="184652" y="39876"/>
                </a:lnTo>
                <a:close/>
              </a:path>
              <a:path w="457834" h="335279">
                <a:moveTo>
                  <a:pt x="321361" y="305707"/>
                </a:moveTo>
                <a:lnTo>
                  <a:pt x="296721" y="305707"/>
                </a:lnTo>
                <a:lnTo>
                  <a:pt x="296721" y="333225"/>
                </a:lnTo>
                <a:lnTo>
                  <a:pt x="323108" y="333225"/>
                </a:lnTo>
                <a:lnTo>
                  <a:pt x="321933" y="323078"/>
                </a:lnTo>
                <a:lnTo>
                  <a:pt x="321364" y="310319"/>
                </a:lnTo>
                <a:lnTo>
                  <a:pt x="321361" y="305707"/>
                </a:lnTo>
                <a:close/>
              </a:path>
              <a:path w="457834" h="335279">
                <a:moveTo>
                  <a:pt x="321380" y="63327"/>
                </a:moveTo>
                <a:lnTo>
                  <a:pt x="296721" y="63327"/>
                </a:lnTo>
                <a:lnTo>
                  <a:pt x="296721" y="283467"/>
                </a:lnTo>
                <a:lnTo>
                  <a:pt x="321348" y="283467"/>
                </a:lnTo>
                <a:lnTo>
                  <a:pt x="321223" y="78782"/>
                </a:lnTo>
                <a:lnTo>
                  <a:pt x="321360" y="64109"/>
                </a:lnTo>
                <a:lnTo>
                  <a:pt x="321380" y="63327"/>
                </a:lnTo>
                <a:close/>
              </a:path>
              <a:path w="457834" h="335279">
                <a:moveTo>
                  <a:pt x="322939" y="40505"/>
                </a:moveTo>
                <a:lnTo>
                  <a:pt x="298553" y="41059"/>
                </a:lnTo>
                <a:lnTo>
                  <a:pt x="210776" y="41087"/>
                </a:lnTo>
                <a:lnTo>
                  <a:pt x="322883" y="41087"/>
                </a:lnTo>
                <a:lnTo>
                  <a:pt x="322939" y="40505"/>
                </a:lnTo>
                <a:close/>
              </a:path>
              <a:path w="457834" h="335279">
                <a:moveTo>
                  <a:pt x="457680" y="108939"/>
                </a:moveTo>
                <a:lnTo>
                  <a:pt x="420362" y="108939"/>
                </a:lnTo>
                <a:lnTo>
                  <a:pt x="420362" y="146257"/>
                </a:lnTo>
                <a:lnTo>
                  <a:pt x="457680" y="146257"/>
                </a:lnTo>
                <a:lnTo>
                  <a:pt x="457680" y="108939"/>
                </a:lnTo>
                <a:close/>
              </a:path>
              <a:path w="457834" h="335279">
                <a:moveTo>
                  <a:pt x="457680" y="274797"/>
                </a:moveTo>
                <a:lnTo>
                  <a:pt x="420362" y="274797"/>
                </a:lnTo>
                <a:lnTo>
                  <a:pt x="420362" y="312116"/>
                </a:lnTo>
                <a:lnTo>
                  <a:pt x="457680" y="312116"/>
                </a:lnTo>
                <a:lnTo>
                  <a:pt x="457680" y="27479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865983" y="8672549"/>
            <a:ext cx="2559901" cy="3633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587240" y="8792985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 h="0">
                <a:moveTo>
                  <a:pt x="0" y="0"/>
                </a:moveTo>
                <a:lnTo>
                  <a:pt x="37318" y="0"/>
                </a:lnTo>
              </a:path>
            </a:pathLst>
          </a:custGeom>
          <a:ln w="37318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587240" y="8958844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 h="0">
                <a:moveTo>
                  <a:pt x="0" y="0"/>
                </a:moveTo>
                <a:lnTo>
                  <a:pt x="37318" y="0"/>
                </a:lnTo>
              </a:path>
            </a:pathLst>
          </a:custGeom>
          <a:ln w="37318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786471" y="8658979"/>
            <a:ext cx="2619615" cy="3995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473045" y="8655586"/>
            <a:ext cx="2550370" cy="3535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837334" y="9210191"/>
            <a:ext cx="4742124" cy="34308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3600748" y="4072382"/>
            <a:ext cx="2493645" cy="2494280"/>
          </a:xfrm>
          <a:custGeom>
            <a:avLst/>
            <a:gdLst/>
            <a:ahLst/>
            <a:cxnLst/>
            <a:rect l="l" t="t" r="r" b="b"/>
            <a:pathLst>
              <a:path w="2493644" h="2494279">
                <a:moveTo>
                  <a:pt x="1246611" y="0"/>
                </a:moveTo>
                <a:lnTo>
                  <a:pt x="1144368" y="4133"/>
                </a:lnTo>
                <a:lnTo>
                  <a:pt x="1044402" y="16320"/>
                </a:lnTo>
                <a:lnTo>
                  <a:pt x="947033" y="36239"/>
                </a:lnTo>
                <a:lnTo>
                  <a:pt x="852582" y="63569"/>
                </a:lnTo>
                <a:lnTo>
                  <a:pt x="761370" y="97990"/>
                </a:lnTo>
                <a:lnTo>
                  <a:pt x="673718" y="139181"/>
                </a:lnTo>
                <a:lnTo>
                  <a:pt x="589946" y="186820"/>
                </a:lnTo>
                <a:lnTo>
                  <a:pt x="510375" y="240587"/>
                </a:lnTo>
                <a:lnTo>
                  <a:pt x="435326" y="300160"/>
                </a:lnTo>
                <a:lnTo>
                  <a:pt x="365121" y="365220"/>
                </a:lnTo>
                <a:lnTo>
                  <a:pt x="300079" y="435444"/>
                </a:lnTo>
                <a:lnTo>
                  <a:pt x="240521" y="510513"/>
                </a:lnTo>
                <a:lnTo>
                  <a:pt x="186769" y="590104"/>
                </a:lnTo>
                <a:lnTo>
                  <a:pt x="139143" y="673898"/>
                </a:lnTo>
                <a:lnTo>
                  <a:pt x="97963" y="761574"/>
                </a:lnTo>
                <a:lnTo>
                  <a:pt x="63552" y="852810"/>
                </a:lnTo>
                <a:lnTo>
                  <a:pt x="36229" y="947285"/>
                </a:lnTo>
                <a:lnTo>
                  <a:pt x="16315" y="1044679"/>
                </a:lnTo>
                <a:lnTo>
                  <a:pt x="4132" y="1144670"/>
                </a:lnTo>
                <a:lnTo>
                  <a:pt x="0" y="1246938"/>
                </a:lnTo>
                <a:lnTo>
                  <a:pt x="4132" y="1349207"/>
                </a:lnTo>
                <a:lnTo>
                  <a:pt x="16315" y="1449199"/>
                </a:lnTo>
                <a:lnTo>
                  <a:pt x="36229" y="1546593"/>
                </a:lnTo>
                <a:lnTo>
                  <a:pt x="63552" y="1641068"/>
                </a:lnTo>
                <a:lnTo>
                  <a:pt x="97963" y="1732304"/>
                </a:lnTo>
                <a:lnTo>
                  <a:pt x="139143" y="1819979"/>
                </a:lnTo>
                <a:lnTo>
                  <a:pt x="186769" y="1903773"/>
                </a:lnTo>
                <a:lnTo>
                  <a:pt x="240521" y="1983365"/>
                </a:lnTo>
                <a:lnTo>
                  <a:pt x="300079" y="2058434"/>
                </a:lnTo>
                <a:lnTo>
                  <a:pt x="365121" y="2128658"/>
                </a:lnTo>
                <a:lnTo>
                  <a:pt x="435326" y="2193718"/>
                </a:lnTo>
                <a:lnTo>
                  <a:pt x="510375" y="2253291"/>
                </a:lnTo>
                <a:lnTo>
                  <a:pt x="589946" y="2307058"/>
                </a:lnTo>
                <a:lnTo>
                  <a:pt x="673718" y="2354697"/>
                </a:lnTo>
                <a:lnTo>
                  <a:pt x="761370" y="2395888"/>
                </a:lnTo>
                <a:lnTo>
                  <a:pt x="852582" y="2430309"/>
                </a:lnTo>
                <a:lnTo>
                  <a:pt x="947033" y="2457639"/>
                </a:lnTo>
                <a:lnTo>
                  <a:pt x="1044402" y="2477558"/>
                </a:lnTo>
                <a:lnTo>
                  <a:pt x="1144368" y="2489745"/>
                </a:lnTo>
                <a:lnTo>
                  <a:pt x="1246611" y="2493879"/>
                </a:lnTo>
                <a:lnTo>
                  <a:pt x="1348852" y="2489745"/>
                </a:lnTo>
                <a:lnTo>
                  <a:pt x="1448817" y="2477558"/>
                </a:lnTo>
                <a:lnTo>
                  <a:pt x="1546185" y="2457639"/>
                </a:lnTo>
                <a:lnTo>
                  <a:pt x="1640635" y="2430309"/>
                </a:lnTo>
                <a:lnTo>
                  <a:pt x="1731847" y="2395888"/>
                </a:lnTo>
                <a:lnTo>
                  <a:pt x="1819499" y="2354697"/>
                </a:lnTo>
                <a:lnTo>
                  <a:pt x="1903271" y="2307058"/>
                </a:lnTo>
                <a:lnTo>
                  <a:pt x="1982842" y="2253291"/>
                </a:lnTo>
                <a:lnTo>
                  <a:pt x="2057891" y="2193718"/>
                </a:lnTo>
                <a:lnTo>
                  <a:pt x="2128097" y="2128658"/>
                </a:lnTo>
                <a:lnTo>
                  <a:pt x="2193140" y="2058434"/>
                </a:lnTo>
                <a:lnTo>
                  <a:pt x="2252698" y="1983365"/>
                </a:lnTo>
                <a:lnTo>
                  <a:pt x="2306450" y="1903773"/>
                </a:lnTo>
                <a:lnTo>
                  <a:pt x="2354077" y="1819979"/>
                </a:lnTo>
                <a:lnTo>
                  <a:pt x="2395257" y="1732304"/>
                </a:lnTo>
                <a:lnTo>
                  <a:pt x="2429669" y="1641068"/>
                </a:lnTo>
                <a:lnTo>
                  <a:pt x="2456992" y="1546593"/>
                </a:lnTo>
                <a:lnTo>
                  <a:pt x="2476906" y="1449199"/>
                </a:lnTo>
                <a:lnTo>
                  <a:pt x="2489090" y="1349207"/>
                </a:lnTo>
                <a:lnTo>
                  <a:pt x="2493222" y="1246938"/>
                </a:lnTo>
                <a:lnTo>
                  <a:pt x="2489090" y="1144670"/>
                </a:lnTo>
                <a:lnTo>
                  <a:pt x="2476906" y="1044679"/>
                </a:lnTo>
                <a:lnTo>
                  <a:pt x="2456992" y="947285"/>
                </a:lnTo>
                <a:lnTo>
                  <a:pt x="2429669" y="852810"/>
                </a:lnTo>
                <a:lnTo>
                  <a:pt x="2395257" y="761574"/>
                </a:lnTo>
                <a:lnTo>
                  <a:pt x="2354077" y="673898"/>
                </a:lnTo>
                <a:lnTo>
                  <a:pt x="2306450" y="590104"/>
                </a:lnTo>
                <a:lnTo>
                  <a:pt x="2252698" y="510513"/>
                </a:lnTo>
                <a:lnTo>
                  <a:pt x="2193140" y="435444"/>
                </a:lnTo>
                <a:lnTo>
                  <a:pt x="2128097" y="365220"/>
                </a:lnTo>
                <a:lnTo>
                  <a:pt x="2057891" y="300160"/>
                </a:lnTo>
                <a:lnTo>
                  <a:pt x="1982842" y="240587"/>
                </a:lnTo>
                <a:lnTo>
                  <a:pt x="1903271" y="186820"/>
                </a:lnTo>
                <a:lnTo>
                  <a:pt x="1819499" y="139181"/>
                </a:lnTo>
                <a:lnTo>
                  <a:pt x="1731847" y="97990"/>
                </a:lnTo>
                <a:lnTo>
                  <a:pt x="1640635" y="63569"/>
                </a:lnTo>
                <a:lnTo>
                  <a:pt x="1546185" y="36239"/>
                </a:lnTo>
                <a:lnTo>
                  <a:pt x="1448817" y="16320"/>
                </a:lnTo>
                <a:lnTo>
                  <a:pt x="1348852" y="4133"/>
                </a:lnTo>
                <a:lnTo>
                  <a:pt x="1246611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4248289" y="5130933"/>
            <a:ext cx="119824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50" spc="105" b="1">
                <a:solidFill>
                  <a:srgbClr val="FFFFFF"/>
                </a:solidFill>
                <a:latin typeface="Microsoft JhengHei UI"/>
                <a:cs typeface="Microsoft JhengHei UI"/>
              </a:rPr>
              <a:t>数</a:t>
            </a:r>
            <a:r>
              <a:rPr dirty="0" sz="3850" spc="355" b="1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dirty="0" sz="3850" spc="105" b="1">
                <a:solidFill>
                  <a:srgbClr val="FFFFFF"/>
                </a:solidFill>
                <a:latin typeface="Microsoft JhengHei UI"/>
                <a:cs typeface="Microsoft JhengHei UI"/>
              </a:rPr>
              <a:t>字</a:t>
            </a:r>
            <a:endParaRPr sz="3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检查</a:t>
            </a:r>
            <a:r>
              <a:rPr dirty="0" spc="605"/>
              <a:t>点</a:t>
            </a:r>
            <a:r>
              <a:rPr dirty="0" spc="600"/>
              <a:t>校验</a:t>
            </a:r>
            <a:r>
              <a:rPr dirty="0" spc="-305"/>
              <a:t>-</a:t>
            </a:r>
            <a:r>
              <a:rPr dirty="0" spc="-635"/>
              <a:t> </a:t>
            </a:r>
            <a:r>
              <a:rPr dirty="0" spc="725"/>
              <a:t>Js</a:t>
            </a:r>
            <a:r>
              <a:rPr dirty="0" spc="825"/>
              <a:t>o</a:t>
            </a:r>
            <a:r>
              <a:rPr dirty="0" spc="35"/>
              <a:t>n</a:t>
            </a:r>
            <a:r>
              <a:rPr dirty="0" spc="-635"/>
              <a:t> </a:t>
            </a:r>
            <a:r>
              <a:rPr dirty="0" spc="605"/>
              <a:t>Pat</a:t>
            </a:r>
            <a:r>
              <a:rPr dirty="0" spc="625"/>
              <a:t>h</a:t>
            </a:r>
            <a:r>
              <a:rPr dirty="0" spc="600"/>
              <a:t>检查</a:t>
            </a:r>
            <a:r>
              <a:rPr dirty="0" spc="114"/>
              <a:t>点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/>
          <p:nvPr/>
        </p:nvSpPr>
        <p:spPr>
          <a:xfrm>
            <a:off x="799235" y="6993190"/>
            <a:ext cx="4854101" cy="397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26802" y="6989799"/>
            <a:ext cx="1844301" cy="350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5340" y="7562934"/>
            <a:ext cx="3308409" cy="3701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07215" y="7542579"/>
            <a:ext cx="4041592" cy="392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26725" y="7542955"/>
            <a:ext cx="1080135" cy="337185"/>
          </a:xfrm>
          <a:custGeom>
            <a:avLst/>
            <a:gdLst/>
            <a:ahLst/>
            <a:cxnLst/>
            <a:rect l="l" t="t" r="r" b="b"/>
            <a:pathLst>
              <a:path w="1080134" h="337184">
                <a:moveTo>
                  <a:pt x="5462" y="57403"/>
                </a:moveTo>
                <a:lnTo>
                  <a:pt x="2173" y="67266"/>
                </a:lnTo>
                <a:lnTo>
                  <a:pt x="1288" y="78782"/>
                </a:lnTo>
                <a:lnTo>
                  <a:pt x="1185" y="162843"/>
                </a:lnTo>
                <a:lnTo>
                  <a:pt x="1100" y="300447"/>
                </a:lnTo>
                <a:lnTo>
                  <a:pt x="731" y="313784"/>
                </a:lnTo>
                <a:lnTo>
                  <a:pt x="0" y="324379"/>
                </a:lnTo>
                <a:lnTo>
                  <a:pt x="24573" y="329832"/>
                </a:lnTo>
                <a:lnTo>
                  <a:pt x="24573" y="296661"/>
                </a:lnTo>
                <a:lnTo>
                  <a:pt x="121304" y="296661"/>
                </a:lnTo>
                <a:lnTo>
                  <a:pt x="121074" y="282965"/>
                </a:lnTo>
                <a:lnTo>
                  <a:pt x="121074" y="275551"/>
                </a:lnTo>
                <a:lnTo>
                  <a:pt x="24573" y="275551"/>
                </a:lnTo>
                <a:lnTo>
                  <a:pt x="24573" y="183575"/>
                </a:lnTo>
                <a:lnTo>
                  <a:pt x="121073" y="183575"/>
                </a:lnTo>
                <a:lnTo>
                  <a:pt x="121073" y="162843"/>
                </a:lnTo>
                <a:lnTo>
                  <a:pt x="24573" y="162843"/>
                </a:lnTo>
                <a:lnTo>
                  <a:pt x="24573" y="78782"/>
                </a:lnTo>
                <a:lnTo>
                  <a:pt x="121205" y="78782"/>
                </a:lnTo>
                <a:lnTo>
                  <a:pt x="121238" y="75958"/>
                </a:lnTo>
                <a:lnTo>
                  <a:pt x="121735" y="63870"/>
                </a:lnTo>
                <a:lnTo>
                  <a:pt x="114966" y="59013"/>
                </a:lnTo>
                <a:lnTo>
                  <a:pt x="103427" y="58050"/>
                </a:lnTo>
                <a:lnTo>
                  <a:pt x="33243" y="58050"/>
                </a:lnTo>
                <a:lnTo>
                  <a:pt x="16316" y="57888"/>
                </a:lnTo>
                <a:lnTo>
                  <a:pt x="5462" y="57403"/>
                </a:lnTo>
                <a:close/>
              </a:path>
              <a:path w="1080134" h="337184">
                <a:moveTo>
                  <a:pt x="121304" y="296661"/>
                </a:moveTo>
                <a:lnTo>
                  <a:pt x="98079" y="296661"/>
                </a:lnTo>
                <a:lnTo>
                  <a:pt x="98079" y="320786"/>
                </a:lnTo>
                <a:lnTo>
                  <a:pt x="122957" y="320786"/>
                </a:lnTo>
                <a:lnTo>
                  <a:pt x="121983" y="310698"/>
                </a:lnTo>
                <a:lnTo>
                  <a:pt x="121329" y="298117"/>
                </a:lnTo>
                <a:lnTo>
                  <a:pt x="121304" y="296661"/>
                </a:lnTo>
                <a:close/>
              </a:path>
              <a:path w="1080134" h="337184">
                <a:moveTo>
                  <a:pt x="121073" y="183575"/>
                </a:moveTo>
                <a:lnTo>
                  <a:pt x="98079" y="183575"/>
                </a:lnTo>
                <a:lnTo>
                  <a:pt x="98079" y="275551"/>
                </a:lnTo>
                <a:lnTo>
                  <a:pt x="121074" y="275551"/>
                </a:lnTo>
                <a:lnTo>
                  <a:pt x="121073" y="183575"/>
                </a:lnTo>
                <a:close/>
              </a:path>
              <a:path w="1080134" h="337184">
                <a:moveTo>
                  <a:pt x="121205" y="78782"/>
                </a:moveTo>
                <a:lnTo>
                  <a:pt x="98079" y="78782"/>
                </a:lnTo>
                <a:lnTo>
                  <a:pt x="98079" y="162843"/>
                </a:lnTo>
                <a:lnTo>
                  <a:pt x="121073" y="162843"/>
                </a:lnTo>
                <a:lnTo>
                  <a:pt x="121073" y="90091"/>
                </a:lnTo>
                <a:lnTo>
                  <a:pt x="121205" y="78782"/>
                </a:lnTo>
                <a:close/>
              </a:path>
              <a:path w="1080134" h="337184">
                <a:moveTo>
                  <a:pt x="56991" y="1130"/>
                </a:moveTo>
                <a:lnTo>
                  <a:pt x="43870" y="50178"/>
                </a:lnTo>
                <a:lnTo>
                  <a:pt x="33243" y="58050"/>
                </a:lnTo>
                <a:lnTo>
                  <a:pt x="64530" y="58050"/>
                </a:lnTo>
                <a:lnTo>
                  <a:pt x="68606" y="48488"/>
                </a:lnTo>
                <a:lnTo>
                  <a:pt x="72959" y="37244"/>
                </a:lnTo>
                <a:lnTo>
                  <a:pt x="77506" y="24677"/>
                </a:lnTo>
                <a:lnTo>
                  <a:pt x="82165" y="11148"/>
                </a:lnTo>
                <a:lnTo>
                  <a:pt x="56991" y="1130"/>
                </a:lnTo>
                <a:close/>
              </a:path>
              <a:path w="1080134" h="337184">
                <a:moveTo>
                  <a:pt x="101328" y="57875"/>
                </a:moveTo>
                <a:lnTo>
                  <a:pt x="64530" y="58050"/>
                </a:lnTo>
                <a:lnTo>
                  <a:pt x="103427" y="58050"/>
                </a:lnTo>
                <a:lnTo>
                  <a:pt x="101328" y="57875"/>
                </a:lnTo>
                <a:close/>
              </a:path>
              <a:path w="1080134" h="337184">
                <a:moveTo>
                  <a:pt x="210698" y="306839"/>
                </a:moveTo>
                <a:lnTo>
                  <a:pt x="204453" y="317138"/>
                </a:lnTo>
                <a:lnTo>
                  <a:pt x="204647" y="329840"/>
                </a:lnTo>
                <a:lnTo>
                  <a:pt x="220883" y="332003"/>
                </a:lnTo>
                <a:lnTo>
                  <a:pt x="233554" y="333276"/>
                </a:lnTo>
                <a:lnTo>
                  <a:pt x="244332" y="333863"/>
                </a:lnTo>
                <a:lnTo>
                  <a:pt x="262614" y="332836"/>
                </a:lnTo>
                <a:lnTo>
                  <a:pt x="276087" y="329426"/>
                </a:lnTo>
                <a:lnTo>
                  <a:pt x="285750" y="323378"/>
                </a:lnTo>
                <a:lnTo>
                  <a:pt x="292606" y="314437"/>
                </a:lnTo>
                <a:lnTo>
                  <a:pt x="294339" y="310378"/>
                </a:lnTo>
                <a:lnTo>
                  <a:pt x="247490" y="310378"/>
                </a:lnTo>
                <a:lnTo>
                  <a:pt x="235261" y="309849"/>
                </a:lnTo>
                <a:lnTo>
                  <a:pt x="223185" y="308669"/>
                </a:lnTo>
                <a:lnTo>
                  <a:pt x="210698" y="306839"/>
                </a:lnTo>
                <a:close/>
              </a:path>
              <a:path w="1080134" h="337184">
                <a:moveTo>
                  <a:pt x="316747" y="79913"/>
                </a:moveTo>
                <a:lnTo>
                  <a:pt x="292209" y="79913"/>
                </a:lnTo>
                <a:lnTo>
                  <a:pt x="292078" y="97737"/>
                </a:lnTo>
                <a:lnTo>
                  <a:pt x="291889" y="117299"/>
                </a:lnTo>
                <a:lnTo>
                  <a:pt x="290957" y="162970"/>
                </a:lnTo>
                <a:lnTo>
                  <a:pt x="288926" y="202352"/>
                </a:lnTo>
                <a:lnTo>
                  <a:pt x="284787" y="249178"/>
                </a:lnTo>
                <a:lnTo>
                  <a:pt x="277516" y="289703"/>
                </a:lnTo>
                <a:lnTo>
                  <a:pt x="247490" y="310378"/>
                </a:lnTo>
                <a:lnTo>
                  <a:pt x="294339" y="310378"/>
                </a:lnTo>
                <a:lnTo>
                  <a:pt x="304836" y="273008"/>
                </a:lnTo>
                <a:lnTo>
                  <a:pt x="310130" y="231594"/>
                </a:lnTo>
                <a:lnTo>
                  <a:pt x="313001" y="189749"/>
                </a:lnTo>
                <a:lnTo>
                  <a:pt x="315219" y="135485"/>
                </a:lnTo>
                <a:lnTo>
                  <a:pt x="315868" y="113572"/>
                </a:lnTo>
                <a:lnTo>
                  <a:pt x="316747" y="79913"/>
                </a:lnTo>
                <a:close/>
              </a:path>
              <a:path w="1080134" h="337184">
                <a:moveTo>
                  <a:pt x="193000" y="135485"/>
                </a:moveTo>
                <a:lnTo>
                  <a:pt x="167815" y="139849"/>
                </a:lnTo>
                <a:lnTo>
                  <a:pt x="175028" y="148817"/>
                </a:lnTo>
                <a:lnTo>
                  <a:pt x="181780" y="157795"/>
                </a:lnTo>
                <a:lnTo>
                  <a:pt x="206730" y="198103"/>
                </a:lnTo>
                <a:lnTo>
                  <a:pt x="219759" y="223908"/>
                </a:lnTo>
                <a:lnTo>
                  <a:pt x="246598" y="222024"/>
                </a:lnTo>
                <a:lnTo>
                  <a:pt x="227031" y="185224"/>
                </a:lnTo>
                <a:lnTo>
                  <a:pt x="200452" y="145076"/>
                </a:lnTo>
                <a:lnTo>
                  <a:pt x="193000" y="135485"/>
                </a:lnTo>
                <a:close/>
              </a:path>
              <a:path w="1080134" h="337184">
                <a:moveTo>
                  <a:pt x="187416" y="0"/>
                </a:moveTo>
                <a:lnTo>
                  <a:pt x="176576" y="38139"/>
                </a:lnTo>
                <a:lnTo>
                  <a:pt x="159214" y="77557"/>
                </a:lnTo>
                <a:lnTo>
                  <a:pt x="134378" y="117299"/>
                </a:lnTo>
                <a:lnTo>
                  <a:pt x="127669" y="125488"/>
                </a:lnTo>
                <a:lnTo>
                  <a:pt x="132261" y="138065"/>
                </a:lnTo>
                <a:lnTo>
                  <a:pt x="169560" y="106158"/>
                </a:lnTo>
                <a:lnTo>
                  <a:pt x="181437" y="84347"/>
                </a:lnTo>
                <a:lnTo>
                  <a:pt x="292209" y="79913"/>
                </a:lnTo>
                <a:lnTo>
                  <a:pt x="316747" y="79913"/>
                </a:lnTo>
                <a:lnTo>
                  <a:pt x="316936" y="72643"/>
                </a:lnTo>
                <a:lnTo>
                  <a:pt x="317428" y="62348"/>
                </a:lnTo>
                <a:lnTo>
                  <a:pt x="307847" y="58586"/>
                </a:lnTo>
                <a:lnTo>
                  <a:pt x="294600" y="57683"/>
                </a:lnTo>
                <a:lnTo>
                  <a:pt x="193824" y="57673"/>
                </a:lnTo>
                <a:lnTo>
                  <a:pt x="198864" y="44846"/>
                </a:lnTo>
                <a:lnTo>
                  <a:pt x="203140" y="33427"/>
                </a:lnTo>
                <a:lnTo>
                  <a:pt x="207190" y="22008"/>
                </a:lnTo>
                <a:lnTo>
                  <a:pt x="210410" y="12439"/>
                </a:lnTo>
                <a:lnTo>
                  <a:pt x="212295" y="7162"/>
                </a:lnTo>
                <a:lnTo>
                  <a:pt x="213426" y="4900"/>
                </a:lnTo>
                <a:lnTo>
                  <a:pt x="187416" y="0"/>
                </a:lnTo>
                <a:close/>
              </a:path>
              <a:path w="1080134" h="337184">
                <a:moveTo>
                  <a:pt x="658229" y="86321"/>
                </a:moveTo>
                <a:lnTo>
                  <a:pt x="488978" y="86321"/>
                </a:lnTo>
                <a:lnTo>
                  <a:pt x="487781" y="105209"/>
                </a:lnTo>
                <a:lnTo>
                  <a:pt x="486706" y="119530"/>
                </a:lnTo>
                <a:lnTo>
                  <a:pt x="480253" y="164693"/>
                </a:lnTo>
                <a:lnTo>
                  <a:pt x="469248" y="204082"/>
                </a:lnTo>
                <a:lnTo>
                  <a:pt x="447050" y="247805"/>
                </a:lnTo>
                <a:lnTo>
                  <a:pt x="414480" y="285061"/>
                </a:lnTo>
                <a:lnTo>
                  <a:pt x="373425" y="312838"/>
                </a:lnTo>
                <a:lnTo>
                  <a:pt x="375451" y="326514"/>
                </a:lnTo>
                <a:lnTo>
                  <a:pt x="381056" y="336788"/>
                </a:lnTo>
                <a:lnTo>
                  <a:pt x="395040" y="330057"/>
                </a:lnTo>
                <a:lnTo>
                  <a:pt x="406439" y="323711"/>
                </a:lnTo>
                <a:lnTo>
                  <a:pt x="444102" y="292181"/>
                </a:lnTo>
                <a:lnTo>
                  <a:pt x="468341" y="262468"/>
                </a:lnTo>
                <a:lnTo>
                  <a:pt x="490755" y="219039"/>
                </a:lnTo>
                <a:lnTo>
                  <a:pt x="505545" y="169976"/>
                </a:lnTo>
                <a:lnTo>
                  <a:pt x="624303" y="162843"/>
                </a:lnTo>
                <a:lnTo>
                  <a:pt x="650345" y="162843"/>
                </a:lnTo>
                <a:lnTo>
                  <a:pt x="650730" y="153012"/>
                </a:lnTo>
                <a:lnTo>
                  <a:pt x="651539" y="143129"/>
                </a:lnTo>
                <a:lnTo>
                  <a:pt x="642339" y="140939"/>
                </a:lnTo>
                <a:lnTo>
                  <a:pt x="630537" y="140256"/>
                </a:lnTo>
                <a:lnTo>
                  <a:pt x="510841" y="140226"/>
                </a:lnTo>
                <a:lnTo>
                  <a:pt x="511509" y="134449"/>
                </a:lnTo>
                <a:lnTo>
                  <a:pt x="512154" y="127603"/>
                </a:lnTo>
                <a:lnTo>
                  <a:pt x="513128" y="115503"/>
                </a:lnTo>
                <a:lnTo>
                  <a:pt x="514781" y="93964"/>
                </a:lnTo>
                <a:lnTo>
                  <a:pt x="658229" y="86321"/>
                </a:lnTo>
                <a:close/>
              </a:path>
              <a:path w="1080134" h="337184">
                <a:moveTo>
                  <a:pt x="540843" y="305313"/>
                </a:moveTo>
                <a:lnTo>
                  <a:pt x="535800" y="315777"/>
                </a:lnTo>
                <a:lnTo>
                  <a:pt x="536341" y="328822"/>
                </a:lnTo>
                <a:lnTo>
                  <a:pt x="550991" y="331065"/>
                </a:lnTo>
                <a:lnTo>
                  <a:pt x="564636" y="332529"/>
                </a:lnTo>
                <a:lnTo>
                  <a:pt x="576861" y="333333"/>
                </a:lnTo>
                <a:lnTo>
                  <a:pt x="587248" y="333600"/>
                </a:lnTo>
                <a:lnTo>
                  <a:pt x="603812" y="332546"/>
                </a:lnTo>
                <a:lnTo>
                  <a:pt x="615929" y="328810"/>
                </a:lnTo>
                <a:lnTo>
                  <a:pt x="624646" y="321530"/>
                </a:lnTo>
                <a:lnTo>
                  <a:pt x="631013" y="309848"/>
                </a:lnTo>
                <a:lnTo>
                  <a:pt x="631135" y="309348"/>
                </a:lnTo>
                <a:lnTo>
                  <a:pt x="590954" y="309348"/>
                </a:lnTo>
                <a:lnTo>
                  <a:pt x="578305" y="309163"/>
                </a:lnTo>
                <a:lnTo>
                  <a:pt x="565922" y="308438"/>
                </a:lnTo>
                <a:lnTo>
                  <a:pt x="553528" y="307159"/>
                </a:lnTo>
                <a:lnTo>
                  <a:pt x="540843" y="305313"/>
                </a:lnTo>
                <a:close/>
              </a:path>
              <a:path w="1080134" h="337184">
                <a:moveTo>
                  <a:pt x="650345" y="162843"/>
                </a:moveTo>
                <a:lnTo>
                  <a:pt x="624303" y="162843"/>
                </a:lnTo>
                <a:lnTo>
                  <a:pt x="623621" y="178951"/>
                </a:lnTo>
                <a:lnTo>
                  <a:pt x="622815" y="193851"/>
                </a:lnTo>
                <a:lnTo>
                  <a:pt x="619537" y="232764"/>
                </a:lnTo>
                <a:lnTo>
                  <a:pt x="612704" y="276635"/>
                </a:lnTo>
                <a:lnTo>
                  <a:pt x="590954" y="309348"/>
                </a:lnTo>
                <a:lnTo>
                  <a:pt x="631135" y="309348"/>
                </a:lnTo>
                <a:lnTo>
                  <a:pt x="640813" y="261486"/>
                </a:lnTo>
                <a:lnTo>
                  <a:pt x="645995" y="222091"/>
                </a:lnTo>
                <a:lnTo>
                  <a:pt x="649348" y="182908"/>
                </a:lnTo>
                <a:lnTo>
                  <a:pt x="650026" y="171012"/>
                </a:lnTo>
                <a:lnTo>
                  <a:pt x="650345" y="162843"/>
                </a:lnTo>
                <a:close/>
              </a:path>
              <a:path w="1080134" h="337184">
                <a:moveTo>
                  <a:pt x="371189" y="60840"/>
                </a:moveTo>
                <a:lnTo>
                  <a:pt x="367599" y="88583"/>
                </a:lnTo>
                <a:lnTo>
                  <a:pt x="377659" y="87429"/>
                </a:lnTo>
                <a:lnTo>
                  <a:pt x="389780" y="86682"/>
                </a:lnTo>
                <a:lnTo>
                  <a:pt x="404392" y="86344"/>
                </a:lnTo>
                <a:lnTo>
                  <a:pt x="697650" y="86321"/>
                </a:lnTo>
                <a:lnTo>
                  <a:pt x="700503" y="62950"/>
                </a:lnTo>
                <a:lnTo>
                  <a:pt x="409818" y="62950"/>
                </a:lnTo>
                <a:lnTo>
                  <a:pt x="394823" y="62736"/>
                </a:lnTo>
                <a:lnTo>
                  <a:pt x="382334" y="62053"/>
                </a:lnTo>
                <a:lnTo>
                  <a:pt x="371189" y="60840"/>
                </a:lnTo>
                <a:close/>
              </a:path>
              <a:path w="1080134" h="337184">
                <a:moveTo>
                  <a:pt x="697650" y="86321"/>
                </a:moveTo>
                <a:lnTo>
                  <a:pt x="658229" y="86321"/>
                </a:lnTo>
                <a:lnTo>
                  <a:pt x="674968" y="86452"/>
                </a:lnTo>
                <a:lnTo>
                  <a:pt x="687402" y="86961"/>
                </a:lnTo>
                <a:lnTo>
                  <a:pt x="697441" y="88030"/>
                </a:lnTo>
                <a:lnTo>
                  <a:pt x="697650" y="86321"/>
                </a:lnTo>
                <a:close/>
              </a:path>
              <a:path w="1080134" h="337184">
                <a:moveTo>
                  <a:pt x="700825" y="60312"/>
                </a:moveTo>
                <a:lnTo>
                  <a:pt x="690211" y="61694"/>
                </a:lnTo>
                <a:lnTo>
                  <a:pt x="678356" y="62544"/>
                </a:lnTo>
                <a:lnTo>
                  <a:pt x="664214" y="62920"/>
                </a:lnTo>
                <a:lnTo>
                  <a:pt x="409818" y="62950"/>
                </a:lnTo>
                <a:lnTo>
                  <a:pt x="700503" y="62950"/>
                </a:lnTo>
                <a:lnTo>
                  <a:pt x="700825" y="60312"/>
                </a:lnTo>
                <a:close/>
              </a:path>
              <a:path w="1080134" h="337184">
                <a:moveTo>
                  <a:pt x="526010" y="8508"/>
                </a:moveTo>
                <a:lnTo>
                  <a:pt x="499909" y="10554"/>
                </a:lnTo>
                <a:lnTo>
                  <a:pt x="507101" y="20744"/>
                </a:lnTo>
                <a:lnTo>
                  <a:pt x="513742" y="31098"/>
                </a:lnTo>
                <a:lnTo>
                  <a:pt x="520011" y="41886"/>
                </a:lnTo>
                <a:lnTo>
                  <a:pt x="526087" y="53374"/>
                </a:lnTo>
                <a:lnTo>
                  <a:pt x="550798" y="51265"/>
                </a:lnTo>
                <a:lnTo>
                  <a:pt x="544507" y="38458"/>
                </a:lnTo>
                <a:lnTo>
                  <a:pt x="538853" y="28059"/>
                </a:lnTo>
                <a:lnTo>
                  <a:pt x="532975" y="18573"/>
                </a:lnTo>
                <a:lnTo>
                  <a:pt x="526010" y="8508"/>
                </a:lnTo>
                <a:close/>
              </a:path>
              <a:path w="1080134" h="337184">
                <a:moveTo>
                  <a:pt x="799586" y="202423"/>
                </a:moveTo>
                <a:lnTo>
                  <a:pt x="784415" y="239940"/>
                </a:lnTo>
                <a:lnTo>
                  <a:pt x="759041" y="287797"/>
                </a:lnTo>
                <a:lnTo>
                  <a:pt x="745881" y="307359"/>
                </a:lnTo>
                <a:lnTo>
                  <a:pt x="762268" y="333225"/>
                </a:lnTo>
                <a:lnTo>
                  <a:pt x="765660" y="326440"/>
                </a:lnTo>
                <a:lnTo>
                  <a:pt x="768610" y="321055"/>
                </a:lnTo>
                <a:lnTo>
                  <a:pt x="769807" y="318901"/>
                </a:lnTo>
                <a:lnTo>
                  <a:pt x="776906" y="306476"/>
                </a:lnTo>
                <a:lnTo>
                  <a:pt x="783309" y="294924"/>
                </a:lnTo>
                <a:lnTo>
                  <a:pt x="804593" y="252050"/>
                </a:lnTo>
                <a:lnTo>
                  <a:pt x="814474" y="228852"/>
                </a:lnTo>
                <a:lnTo>
                  <a:pt x="799586" y="202423"/>
                </a:lnTo>
                <a:close/>
              </a:path>
              <a:path w="1080134" h="337184">
                <a:moveTo>
                  <a:pt x="1066177" y="299776"/>
                </a:moveTo>
                <a:lnTo>
                  <a:pt x="1033737" y="299776"/>
                </a:lnTo>
                <a:lnTo>
                  <a:pt x="1040068" y="306582"/>
                </a:lnTo>
                <a:lnTo>
                  <a:pt x="1045899" y="315780"/>
                </a:lnTo>
                <a:lnTo>
                  <a:pt x="1053272" y="330136"/>
                </a:lnTo>
                <a:lnTo>
                  <a:pt x="1078530" y="321162"/>
                </a:lnTo>
                <a:lnTo>
                  <a:pt x="1071281" y="308476"/>
                </a:lnTo>
                <a:lnTo>
                  <a:pt x="1066177" y="299776"/>
                </a:lnTo>
                <a:close/>
              </a:path>
              <a:path w="1080134" h="337184">
                <a:moveTo>
                  <a:pt x="1045359" y="176036"/>
                </a:moveTo>
                <a:lnTo>
                  <a:pt x="917195" y="176036"/>
                </a:lnTo>
                <a:lnTo>
                  <a:pt x="910208" y="190521"/>
                </a:lnTo>
                <a:lnTo>
                  <a:pt x="903545" y="204065"/>
                </a:lnTo>
                <a:lnTo>
                  <a:pt x="884922" y="239940"/>
                </a:lnTo>
                <a:lnTo>
                  <a:pt x="861579" y="279236"/>
                </a:lnTo>
                <a:lnTo>
                  <a:pt x="836904" y="302315"/>
                </a:lnTo>
                <a:lnTo>
                  <a:pt x="843312" y="324178"/>
                </a:lnTo>
                <a:lnTo>
                  <a:pt x="866424" y="321055"/>
                </a:lnTo>
                <a:lnTo>
                  <a:pt x="983539" y="306838"/>
                </a:lnTo>
                <a:lnTo>
                  <a:pt x="1033737" y="299776"/>
                </a:lnTo>
                <a:lnTo>
                  <a:pt x="1066177" y="299776"/>
                </a:lnTo>
                <a:lnTo>
                  <a:pt x="1064570" y="297038"/>
                </a:lnTo>
                <a:lnTo>
                  <a:pt x="873846" y="297038"/>
                </a:lnTo>
                <a:lnTo>
                  <a:pt x="882110" y="284688"/>
                </a:lnTo>
                <a:lnTo>
                  <a:pt x="907453" y="243574"/>
                </a:lnTo>
                <a:lnTo>
                  <a:pt x="930172" y="202423"/>
                </a:lnTo>
                <a:lnTo>
                  <a:pt x="943315" y="176564"/>
                </a:lnTo>
                <a:lnTo>
                  <a:pt x="1045359" y="176036"/>
                </a:lnTo>
                <a:close/>
              </a:path>
              <a:path w="1080134" h="337184">
                <a:moveTo>
                  <a:pt x="1000506" y="205595"/>
                </a:moveTo>
                <a:lnTo>
                  <a:pt x="977884" y="213731"/>
                </a:lnTo>
                <a:lnTo>
                  <a:pt x="987560" y="225634"/>
                </a:lnTo>
                <a:lnTo>
                  <a:pt x="995797" y="236095"/>
                </a:lnTo>
                <a:lnTo>
                  <a:pt x="1003009" y="245690"/>
                </a:lnTo>
                <a:lnTo>
                  <a:pt x="1009613" y="254995"/>
                </a:lnTo>
                <a:lnTo>
                  <a:pt x="1016022" y="264584"/>
                </a:lnTo>
                <a:lnTo>
                  <a:pt x="1022650" y="275034"/>
                </a:lnTo>
                <a:lnTo>
                  <a:pt x="1002735" y="282062"/>
                </a:lnTo>
                <a:lnTo>
                  <a:pt x="946299" y="290784"/>
                </a:lnTo>
                <a:lnTo>
                  <a:pt x="891648" y="296129"/>
                </a:lnTo>
                <a:lnTo>
                  <a:pt x="877238" y="297038"/>
                </a:lnTo>
                <a:lnTo>
                  <a:pt x="1064570" y="297038"/>
                </a:lnTo>
                <a:lnTo>
                  <a:pt x="1037759" y="254989"/>
                </a:lnTo>
                <a:lnTo>
                  <a:pt x="1008797" y="215963"/>
                </a:lnTo>
                <a:lnTo>
                  <a:pt x="1000506" y="205595"/>
                </a:lnTo>
                <a:close/>
              </a:path>
              <a:path w="1080134" h="337184">
                <a:moveTo>
                  <a:pt x="839238" y="153129"/>
                </a:moveTo>
                <a:lnTo>
                  <a:pt x="828988" y="178298"/>
                </a:lnTo>
                <a:lnTo>
                  <a:pt x="840504" y="177012"/>
                </a:lnTo>
                <a:lnTo>
                  <a:pt x="853260" y="176259"/>
                </a:lnTo>
                <a:lnTo>
                  <a:pt x="1071958" y="176036"/>
                </a:lnTo>
                <a:lnTo>
                  <a:pt x="1078939" y="154173"/>
                </a:lnTo>
                <a:lnTo>
                  <a:pt x="866307" y="154173"/>
                </a:lnTo>
                <a:lnTo>
                  <a:pt x="851605" y="153912"/>
                </a:lnTo>
                <a:lnTo>
                  <a:pt x="839238" y="153129"/>
                </a:lnTo>
                <a:close/>
              </a:path>
              <a:path w="1080134" h="337184">
                <a:moveTo>
                  <a:pt x="1071958" y="176036"/>
                </a:moveTo>
                <a:lnTo>
                  <a:pt x="1045359" y="176036"/>
                </a:lnTo>
                <a:lnTo>
                  <a:pt x="1059297" y="176345"/>
                </a:lnTo>
                <a:lnTo>
                  <a:pt x="1071564" y="177271"/>
                </a:lnTo>
                <a:lnTo>
                  <a:pt x="1071958" y="176036"/>
                </a:lnTo>
                <a:close/>
              </a:path>
              <a:path w="1080134" h="337184">
                <a:moveTo>
                  <a:pt x="755375" y="95892"/>
                </a:moveTo>
                <a:lnTo>
                  <a:pt x="737766" y="111577"/>
                </a:lnTo>
                <a:lnTo>
                  <a:pt x="749116" y="118643"/>
                </a:lnTo>
                <a:lnTo>
                  <a:pt x="759411" y="125560"/>
                </a:lnTo>
                <a:lnTo>
                  <a:pt x="769031" y="132621"/>
                </a:lnTo>
                <a:lnTo>
                  <a:pt x="778353" y="140119"/>
                </a:lnTo>
                <a:lnTo>
                  <a:pt x="787757" y="148345"/>
                </a:lnTo>
                <a:lnTo>
                  <a:pt x="797620" y="157593"/>
                </a:lnTo>
                <a:lnTo>
                  <a:pt x="816549" y="140980"/>
                </a:lnTo>
                <a:lnTo>
                  <a:pt x="784655" y="115567"/>
                </a:lnTo>
                <a:lnTo>
                  <a:pt x="765891" y="102571"/>
                </a:lnTo>
                <a:lnTo>
                  <a:pt x="755375" y="95892"/>
                </a:lnTo>
                <a:close/>
              </a:path>
              <a:path w="1080134" h="337184">
                <a:moveTo>
                  <a:pt x="959791" y="85191"/>
                </a:moveTo>
                <a:lnTo>
                  <a:pt x="935666" y="85191"/>
                </a:lnTo>
                <a:lnTo>
                  <a:pt x="935666" y="154173"/>
                </a:lnTo>
                <a:lnTo>
                  <a:pt x="959791" y="154173"/>
                </a:lnTo>
                <a:lnTo>
                  <a:pt x="959791" y="85191"/>
                </a:lnTo>
                <a:close/>
              </a:path>
              <a:path w="1080134" h="337184">
                <a:moveTo>
                  <a:pt x="1079661" y="151911"/>
                </a:moveTo>
                <a:lnTo>
                  <a:pt x="1068397" y="153262"/>
                </a:lnTo>
                <a:lnTo>
                  <a:pt x="1055889" y="154009"/>
                </a:lnTo>
                <a:lnTo>
                  <a:pt x="959791" y="154173"/>
                </a:lnTo>
                <a:lnTo>
                  <a:pt x="1078939" y="154173"/>
                </a:lnTo>
                <a:lnTo>
                  <a:pt x="1079661" y="151911"/>
                </a:lnTo>
                <a:close/>
              </a:path>
              <a:path w="1080134" h="337184">
                <a:moveTo>
                  <a:pt x="855546" y="62262"/>
                </a:moveTo>
                <a:lnTo>
                  <a:pt x="845951" y="87452"/>
                </a:lnTo>
                <a:lnTo>
                  <a:pt x="857409" y="86156"/>
                </a:lnTo>
                <a:lnTo>
                  <a:pt x="870298" y="85403"/>
                </a:lnTo>
                <a:lnTo>
                  <a:pt x="1058303" y="85191"/>
                </a:lnTo>
                <a:lnTo>
                  <a:pt x="1064678" y="63327"/>
                </a:lnTo>
                <a:lnTo>
                  <a:pt x="882892" y="63327"/>
                </a:lnTo>
                <a:lnTo>
                  <a:pt x="867983" y="63061"/>
                </a:lnTo>
                <a:lnTo>
                  <a:pt x="855546" y="62262"/>
                </a:lnTo>
                <a:close/>
              </a:path>
              <a:path w="1080134" h="337184">
                <a:moveTo>
                  <a:pt x="1058303" y="85191"/>
                </a:moveTo>
                <a:lnTo>
                  <a:pt x="1031788" y="85191"/>
                </a:lnTo>
                <a:lnTo>
                  <a:pt x="1045940" y="85513"/>
                </a:lnTo>
                <a:lnTo>
                  <a:pt x="1057927" y="86481"/>
                </a:lnTo>
                <a:lnTo>
                  <a:pt x="1058303" y="85191"/>
                </a:lnTo>
                <a:close/>
              </a:path>
              <a:path w="1080134" h="337184">
                <a:moveTo>
                  <a:pt x="776634" y="6160"/>
                </a:moveTo>
                <a:lnTo>
                  <a:pt x="759252" y="21486"/>
                </a:lnTo>
                <a:lnTo>
                  <a:pt x="770644" y="29385"/>
                </a:lnTo>
                <a:lnTo>
                  <a:pt x="780992" y="37112"/>
                </a:lnTo>
                <a:lnTo>
                  <a:pt x="790556" y="44891"/>
                </a:lnTo>
                <a:lnTo>
                  <a:pt x="799597" y="52947"/>
                </a:lnTo>
                <a:lnTo>
                  <a:pt x="808375" y="61505"/>
                </a:lnTo>
                <a:lnTo>
                  <a:pt x="817151" y="70789"/>
                </a:lnTo>
                <a:lnTo>
                  <a:pt x="835397" y="54281"/>
                </a:lnTo>
                <a:lnTo>
                  <a:pt x="807202" y="28355"/>
                </a:lnTo>
                <a:lnTo>
                  <a:pt x="787796" y="13708"/>
                </a:lnTo>
                <a:lnTo>
                  <a:pt x="776634" y="6160"/>
                </a:lnTo>
                <a:close/>
              </a:path>
              <a:path w="1080134" h="337184">
                <a:moveTo>
                  <a:pt x="933404" y="0"/>
                </a:moveTo>
                <a:lnTo>
                  <a:pt x="934680" y="9709"/>
                </a:lnTo>
                <a:lnTo>
                  <a:pt x="935369" y="20993"/>
                </a:lnTo>
                <a:lnTo>
                  <a:pt x="935469" y="28355"/>
                </a:lnTo>
                <a:lnTo>
                  <a:pt x="935666" y="63327"/>
                </a:lnTo>
                <a:lnTo>
                  <a:pt x="959791" y="63327"/>
                </a:lnTo>
                <a:lnTo>
                  <a:pt x="959884" y="29385"/>
                </a:lnTo>
                <a:lnTo>
                  <a:pt x="959965" y="22454"/>
                </a:lnTo>
                <a:lnTo>
                  <a:pt x="960667" y="10426"/>
                </a:lnTo>
                <a:lnTo>
                  <a:pt x="933404" y="0"/>
                </a:lnTo>
                <a:close/>
              </a:path>
              <a:path w="1080134" h="337184">
                <a:moveTo>
                  <a:pt x="1065337" y="61066"/>
                </a:moveTo>
                <a:lnTo>
                  <a:pt x="1053855" y="62440"/>
                </a:lnTo>
                <a:lnTo>
                  <a:pt x="1041273" y="63183"/>
                </a:lnTo>
                <a:lnTo>
                  <a:pt x="959791" y="63327"/>
                </a:lnTo>
                <a:lnTo>
                  <a:pt x="1064678" y="63327"/>
                </a:lnTo>
                <a:lnTo>
                  <a:pt x="1065337" y="61066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1813" y="8086311"/>
            <a:ext cx="457834" cy="335280"/>
          </a:xfrm>
          <a:custGeom>
            <a:avLst/>
            <a:gdLst/>
            <a:ahLst/>
            <a:cxnLst/>
            <a:rect l="l" t="t" r="r" b="b"/>
            <a:pathLst>
              <a:path w="457834" h="335279">
                <a:moveTo>
                  <a:pt x="125208" y="97253"/>
                </a:moveTo>
                <a:lnTo>
                  <a:pt x="49818" y="97253"/>
                </a:lnTo>
                <a:lnTo>
                  <a:pt x="46166" y="110566"/>
                </a:lnTo>
                <a:lnTo>
                  <a:pt x="42418" y="123205"/>
                </a:lnTo>
                <a:lnTo>
                  <a:pt x="25620" y="169866"/>
                </a:lnTo>
                <a:lnTo>
                  <a:pt x="15576" y="192729"/>
                </a:lnTo>
                <a:lnTo>
                  <a:pt x="26644" y="204138"/>
                </a:lnTo>
                <a:lnTo>
                  <a:pt x="62052" y="235435"/>
                </a:lnTo>
                <a:lnTo>
                  <a:pt x="71861" y="243217"/>
                </a:lnTo>
                <a:lnTo>
                  <a:pt x="65711" y="254864"/>
                </a:lnTo>
                <a:lnTo>
                  <a:pt x="34834" y="291216"/>
                </a:lnTo>
                <a:lnTo>
                  <a:pt x="0" y="314943"/>
                </a:lnTo>
                <a:lnTo>
                  <a:pt x="8901" y="324369"/>
                </a:lnTo>
                <a:lnTo>
                  <a:pt x="16062" y="334785"/>
                </a:lnTo>
                <a:lnTo>
                  <a:pt x="29686" y="325766"/>
                </a:lnTo>
                <a:lnTo>
                  <a:pt x="41638" y="317354"/>
                </a:lnTo>
                <a:lnTo>
                  <a:pt x="77734" y="285331"/>
                </a:lnTo>
                <a:lnTo>
                  <a:pt x="92258" y="267180"/>
                </a:lnTo>
                <a:lnTo>
                  <a:pt x="137369" y="267180"/>
                </a:lnTo>
                <a:lnTo>
                  <a:pt x="129700" y="260556"/>
                </a:lnTo>
                <a:lnTo>
                  <a:pt x="121393" y="253625"/>
                </a:lnTo>
                <a:lnTo>
                  <a:pt x="112738" y="246627"/>
                </a:lnTo>
                <a:lnTo>
                  <a:pt x="116883" y="231506"/>
                </a:lnTo>
                <a:lnTo>
                  <a:pt x="120045" y="221431"/>
                </a:lnTo>
                <a:lnTo>
                  <a:pt x="92876" y="221431"/>
                </a:lnTo>
                <a:lnTo>
                  <a:pt x="81842" y="218226"/>
                </a:lnTo>
                <a:lnTo>
                  <a:pt x="72324" y="214160"/>
                </a:lnTo>
                <a:lnTo>
                  <a:pt x="62497" y="208537"/>
                </a:lnTo>
                <a:lnTo>
                  <a:pt x="50539" y="200660"/>
                </a:lnTo>
                <a:lnTo>
                  <a:pt x="52101" y="187398"/>
                </a:lnTo>
                <a:lnTo>
                  <a:pt x="60669" y="146955"/>
                </a:lnTo>
                <a:lnTo>
                  <a:pt x="70584" y="110559"/>
                </a:lnTo>
                <a:lnTo>
                  <a:pt x="73189" y="100455"/>
                </a:lnTo>
                <a:lnTo>
                  <a:pt x="125208" y="97253"/>
                </a:lnTo>
                <a:close/>
              </a:path>
              <a:path w="457834" h="335279">
                <a:moveTo>
                  <a:pt x="137369" y="267180"/>
                </a:moveTo>
                <a:lnTo>
                  <a:pt x="92258" y="267180"/>
                </a:lnTo>
                <a:lnTo>
                  <a:pt x="104418" y="274572"/>
                </a:lnTo>
                <a:lnTo>
                  <a:pt x="113990" y="281115"/>
                </a:lnTo>
                <a:lnTo>
                  <a:pt x="122477" y="287886"/>
                </a:lnTo>
                <a:lnTo>
                  <a:pt x="131057" y="295741"/>
                </a:lnTo>
                <a:lnTo>
                  <a:pt x="140989" y="305589"/>
                </a:lnTo>
                <a:lnTo>
                  <a:pt x="161019" y="288368"/>
                </a:lnTo>
                <a:lnTo>
                  <a:pt x="148663" y="277186"/>
                </a:lnTo>
                <a:lnTo>
                  <a:pt x="138506" y="268162"/>
                </a:lnTo>
                <a:lnTo>
                  <a:pt x="137369" y="267180"/>
                </a:lnTo>
                <a:close/>
              </a:path>
              <a:path w="457834" h="335279">
                <a:moveTo>
                  <a:pt x="149182" y="97253"/>
                </a:moveTo>
                <a:lnTo>
                  <a:pt x="125208" y="97253"/>
                </a:lnTo>
                <a:lnTo>
                  <a:pt x="123146" y="114126"/>
                </a:lnTo>
                <a:lnTo>
                  <a:pt x="120912" y="129775"/>
                </a:lnTo>
                <a:lnTo>
                  <a:pt x="113031" y="169143"/>
                </a:lnTo>
                <a:lnTo>
                  <a:pt x="97810" y="211615"/>
                </a:lnTo>
                <a:lnTo>
                  <a:pt x="92876" y="221431"/>
                </a:lnTo>
                <a:lnTo>
                  <a:pt x="120045" y="221431"/>
                </a:lnTo>
                <a:lnTo>
                  <a:pt x="120559" y="219795"/>
                </a:lnTo>
                <a:lnTo>
                  <a:pt x="124173" y="209437"/>
                </a:lnTo>
                <a:lnTo>
                  <a:pt x="128132" y="198377"/>
                </a:lnTo>
                <a:lnTo>
                  <a:pt x="131908" y="186799"/>
                </a:lnTo>
                <a:lnTo>
                  <a:pt x="142929" y="142089"/>
                </a:lnTo>
                <a:lnTo>
                  <a:pt x="148720" y="101632"/>
                </a:lnTo>
                <a:lnTo>
                  <a:pt x="149182" y="97253"/>
                </a:lnTo>
                <a:close/>
              </a:path>
              <a:path w="457834" h="335279">
                <a:moveTo>
                  <a:pt x="7379" y="74824"/>
                </a:moveTo>
                <a:lnTo>
                  <a:pt x="437" y="99515"/>
                </a:lnTo>
                <a:lnTo>
                  <a:pt x="12526" y="98041"/>
                </a:lnTo>
                <a:lnTo>
                  <a:pt x="25120" y="97327"/>
                </a:lnTo>
                <a:lnTo>
                  <a:pt x="149182" y="97253"/>
                </a:lnTo>
                <a:lnTo>
                  <a:pt x="151410" y="76144"/>
                </a:lnTo>
                <a:lnTo>
                  <a:pt x="33609" y="76144"/>
                </a:lnTo>
                <a:lnTo>
                  <a:pt x="19333" y="75814"/>
                </a:lnTo>
                <a:lnTo>
                  <a:pt x="7379" y="74824"/>
                </a:lnTo>
                <a:close/>
              </a:path>
              <a:path w="457834" h="335279">
                <a:moveTo>
                  <a:pt x="66027" y="0"/>
                </a:moveTo>
                <a:lnTo>
                  <a:pt x="66027" y="4146"/>
                </a:lnTo>
                <a:lnTo>
                  <a:pt x="65600" y="12371"/>
                </a:lnTo>
                <a:lnTo>
                  <a:pt x="60152" y="50937"/>
                </a:lnTo>
                <a:lnTo>
                  <a:pt x="33609" y="76144"/>
                </a:lnTo>
                <a:lnTo>
                  <a:pt x="79220" y="76144"/>
                </a:lnTo>
                <a:lnTo>
                  <a:pt x="84358" y="53092"/>
                </a:lnTo>
                <a:lnTo>
                  <a:pt x="85599" y="46971"/>
                </a:lnTo>
                <a:lnTo>
                  <a:pt x="89930" y="25331"/>
                </a:lnTo>
                <a:lnTo>
                  <a:pt x="92298" y="13928"/>
                </a:lnTo>
                <a:lnTo>
                  <a:pt x="93953" y="6911"/>
                </a:lnTo>
                <a:lnTo>
                  <a:pt x="66027" y="0"/>
                </a:lnTo>
                <a:close/>
              </a:path>
              <a:path w="457834" h="335279">
                <a:moveTo>
                  <a:pt x="151458" y="75692"/>
                </a:moveTo>
                <a:lnTo>
                  <a:pt x="128746" y="76081"/>
                </a:lnTo>
                <a:lnTo>
                  <a:pt x="79220" y="76144"/>
                </a:lnTo>
                <a:lnTo>
                  <a:pt x="151410" y="76144"/>
                </a:lnTo>
                <a:lnTo>
                  <a:pt x="151458" y="75692"/>
                </a:lnTo>
                <a:close/>
              </a:path>
              <a:path w="457834" h="335279">
                <a:moveTo>
                  <a:pt x="184652" y="39876"/>
                </a:moveTo>
                <a:lnTo>
                  <a:pt x="182830" y="51616"/>
                </a:lnTo>
                <a:lnTo>
                  <a:pt x="182443" y="63327"/>
                </a:lnTo>
                <a:lnTo>
                  <a:pt x="182505" y="289875"/>
                </a:lnTo>
                <a:lnTo>
                  <a:pt x="182311" y="306522"/>
                </a:lnTo>
                <a:lnTo>
                  <a:pt x="181730" y="319141"/>
                </a:lnTo>
                <a:lnTo>
                  <a:pt x="180763" y="329317"/>
                </a:lnTo>
                <a:lnTo>
                  <a:pt x="206253" y="333225"/>
                </a:lnTo>
                <a:lnTo>
                  <a:pt x="206253" y="305707"/>
                </a:lnTo>
                <a:lnTo>
                  <a:pt x="321361" y="305707"/>
                </a:lnTo>
                <a:lnTo>
                  <a:pt x="321347" y="283467"/>
                </a:lnTo>
                <a:lnTo>
                  <a:pt x="206630" y="283467"/>
                </a:lnTo>
                <a:lnTo>
                  <a:pt x="206630" y="63327"/>
                </a:lnTo>
                <a:lnTo>
                  <a:pt x="321379" y="63327"/>
                </a:lnTo>
                <a:lnTo>
                  <a:pt x="321886" y="51456"/>
                </a:lnTo>
                <a:lnTo>
                  <a:pt x="322882" y="41087"/>
                </a:lnTo>
                <a:lnTo>
                  <a:pt x="210776" y="41087"/>
                </a:lnTo>
                <a:lnTo>
                  <a:pt x="196199" y="40838"/>
                </a:lnTo>
                <a:lnTo>
                  <a:pt x="184652" y="39876"/>
                </a:lnTo>
                <a:close/>
              </a:path>
              <a:path w="457834" h="335279">
                <a:moveTo>
                  <a:pt x="321361" y="305707"/>
                </a:moveTo>
                <a:lnTo>
                  <a:pt x="296721" y="305707"/>
                </a:lnTo>
                <a:lnTo>
                  <a:pt x="296721" y="333225"/>
                </a:lnTo>
                <a:lnTo>
                  <a:pt x="323108" y="333225"/>
                </a:lnTo>
                <a:lnTo>
                  <a:pt x="321932" y="323078"/>
                </a:lnTo>
                <a:lnTo>
                  <a:pt x="321363" y="310319"/>
                </a:lnTo>
                <a:lnTo>
                  <a:pt x="321361" y="305707"/>
                </a:lnTo>
                <a:close/>
              </a:path>
              <a:path w="457834" h="335279">
                <a:moveTo>
                  <a:pt x="321379" y="63327"/>
                </a:moveTo>
                <a:lnTo>
                  <a:pt x="296721" y="63327"/>
                </a:lnTo>
                <a:lnTo>
                  <a:pt x="296721" y="283467"/>
                </a:lnTo>
                <a:lnTo>
                  <a:pt x="321347" y="283467"/>
                </a:lnTo>
                <a:lnTo>
                  <a:pt x="321223" y="78782"/>
                </a:lnTo>
                <a:lnTo>
                  <a:pt x="321360" y="64109"/>
                </a:lnTo>
                <a:lnTo>
                  <a:pt x="321379" y="63327"/>
                </a:lnTo>
                <a:close/>
              </a:path>
              <a:path w="457834" h="335279">
                <a:moveTo>
                  <a:pt x="322938" y="40505"/>
                </a:moveTo>
                <a:lnTo>
                  <a:pt x="298552" y="41059"/>
                </a:lnTo>
                <a:lnTo>
                  <a:pt x="210776" y="41087"/>
                </a:lnTo>
                <a:lnTo>
                  <a:pt x="322882" y="41087"/>
                </a:lnTo>
                <a:lnTo>
                  <a:pt x="322938" y="40505"/>
                </a:lnTo>
                <a:close/>
              </a:path>
              <a:path w="457834" h="335279">
                <a:moveTo>
                  <a:pt x="457679" y="108939"/>
                </a:moveTo>
                <a:lnTo>
                  <a:pt x="420361" y="108939"/>
                </a:lnTo>
                <a:lnTo>
                  <a:pt x="420361" y="146257"/>
                </a:lnTo>
                <a:lnTo>
                  <a:pt x="457679" y="146257"/>
                </a:lnTo>
                <a:lnTo>
                  <a:pt x="457679" y="108939"/>
                </a:lnTo>
                <a:close/>
              </a:path>
              <a:path w="457834" h="335279">
                <a:moveTo>
                  <a:pt x="457679" y="274797"/>
                </a:moveTo>
                <a:lnTo>
                  <a:pt x="420361" y="274797"/>
                </a:lnTo>
                <a:lnTo>
                  <a:pt x="420361" y="312116"/>
                </a:lnTo>
                <a:lnTo>
                  <a:pt x="457679" y="312116"/>
                </a:lnTo>
                <a:lnTo>
                  <a:pt x="457679" y="27479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3936" y="8627488"/>
            <a:ext cx="4399622" cy="367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10791" y="8747924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318" y="0"/>
                </a:lnTo>
              </a:path>
            </a:pathLst>
          </a:custGeom>
          <a:ln w="37318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10791" y="8913783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318" y="0"/>
                </a:lnTo>
              </a:path>
            </a:pathLst>
          </a:custGeom>
          <a:ln w="37318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10022" y="8613917"/>
            <a:ext cx="2619615" cy="3995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96595" y="8610525"/>
            <a:ext cx="1066800" cy="351790"/>
          </a:xfrm>
          <a:custGeom>
            <a:avLst/>
            <a:gdLst/>
            <a:ahLst/>
            <a:cxnLst/>
            <a:rect l="l" t="t" r="r" b="b"/>
            <a:pathLst>
              <a:path w="1066800" h="351790">
                <a:moveTo>
                  <a:pt x="157348" y="220516"/>
                </a:moveTo>
                <a:lnTo>
                  <a:pt x="132469" y="220516"/>
                </a:lnTo>
                <a:lnTo>
                  <a:pt x="132377" y="315306"/>
                </a:lnTo>
                <a:lnTo>
                  <a:pt x="132263" y="323953"/>
                </a:lnTo>
                <a:lnTo>
                  <a:pt x="131605" y="336139"/>
                </a:lnTo>
                <a:lnTo>
                  <a:pt x="130437" y="346994"/>
                </a:lnTo>
                <a:lnTo>
                  <a:pt x="159987" y="351319"/>
                </a:lnTo>
                <a:lnTo>
                  <a:pt x="158439" y="340955"/>
                </a:lnTo>
                <a:lnTo>
                  <a:pt x="157642" y="329706"/>
                </a:lnTo>
                <a:lnTo>
                  <a:pt x="157365" y="315306"/>
                </a:lnTo>
                <a:lnTo>
                  <a:pt x="157348" y="220516"/>
                </a:lnTo>
                <a:close/>
              </a:path>
              <a:path w="1066800" h="351790">
                <a:moveTo>
                  <a:pt x="2144" y="80239"/>
                </a:moveTo>
                <a:lnTo>
                  <a:pt x="1132" y="92164"/>
                </a:lnTo>
                <a:lnTo>
                  <a:pt x="1245" y="104038"/>
                </a:lnTo>
                <a:lnTo>
                  <a:pt x="1290" y="212600"/>
                </a:lnTo>
                <a:lnTo>
                  <a:pt x="967" y="225724"/>
                </a:lnTo>
                <a:lnTo>
                  <a:pt x="0" y="238167"/>
                </a:lnTo>
                <a:lnTo>
                  <a:pt x="26169" y="246149"/>
                </a:lnTo>
                <a:lnTo>
                  <a:pt x="26169" y="220516"/>
                </a:lnTo>
                <a:lnTo>
                  <a:pt x="294693" y="220516"/>
                </a:lnTo>
                <a:lnTo>
                  <a:pt x="294666" y="197899"/>
                </a:lnTo>
                <a:lnTo>
                  <a:pt x="26169" y="197899"/>
                </a:lnTo>
                <a:lnTo>
                  <a:pt x="26169" y="104038"/>
                </a:lnTo>
                <a:lnTo>
                  <a:pt x="294668" y="104038"/>
                </a:lnTo>
                <a:lnTo>
                  <a:pt x="294822" y="96079"/>
                </a:lnTo>
                <a:lnTo>
                  <a:pt x="295843" y="84182"/>
                </a:lnTo>
                <a:lnTo>
                  <a:pt x="284921" y="81728"/>
                </a:lnTo>
                <a:lnTo>
                  <a:pt x="271850" y="81421"/>
                </a:lnTo>
                <a:lnTo>
                  <a:pt x="27677" y="81421"/>
                </a:lnTo>
                <a:lnTo>
                  <a:pt x="13790" y="81160"/>
                </a:lnTo>
                <a:lnTo>
                  <a:pt x="2144" y="80239"/>
                </a:lnTo>
                <a:close/>
              </a:path>
              <a:path w="1066800" h="351790">
                <a:moveTo>
                  <a:pt x="294693" y="220516"/>
                </a:moveTo>
                <a:lnTo>
                  <a:pt x="269680" y="220516"/>
                </a:lnTo>
                <a:lnTo>
                  <a:pt x="269680" y="246149"/>
                </a:lnTo>
                <a:lnTo>
                  <a:pt x="296820" y="246149"/>
                </a:lnTo>
                <a:lnTo>
                  <a:pt x="295435" y="233757"/>
                </a:lnTo>
                <a:lnTo>
                  <a:pt x="294694" y="221316"/>
                </a:lnTo>
                <a:lnTo>
                  <a:pt x="294693" y="220516"/>
                </a:lnTo>
                <a:close/>
              </a:path>
              <a:path w="1066800" h="351790">
                <a:moveTo>
                  <a:pt x="157348" y="104038"/>
                </a:moveTo>
                <a:lnTo>
                  <a:pt x="132469" y="104038"/>
                </a:lnTo>
                <a:lnTo>
                  <a:pt x="132469" y="197899"/>
                </a:lnTo>
                <a:lnTo>
                  <a:pt x="157348" y="197899"/>
                </a:lnTo>
                <a:lnTo>
                  <a:pt x="157348" y="104038"/>
                </a:lnTo>
                <a:close/>
              </a:path>
              <a:path w="1066800" h="351790">
                <a:moveTo>
                  <a:pt x="294668" y="104038"/>
                </a:moveTo>
                <a:lnTo>
                  <a:pt x="269680" y="104038"/>
                </a:lnTo>
                <a:lnTo>
                  <a:pt x="269680" y="197899"/>
                </a:lnTo>
                <a:lnTo>
                  <a:pt x="294666" y="197899"/>
                </a:lnTo>
                <a:lnTo>
                  <a:pt x="294668" y="104038"/>
                </a:lnTo>
                <a:close/>
              </a:path>
              <a:path w="1066800" h="351790">
                <a:moveTo>
                  <a:pt x="129831" y="9800"/>
                </a:moveTo>
                <a:lnTo>
                  <a:pt x="131317" y="20712"/>
                </a:lnTo>
                <a:lnTo>
                  <a:pt x="132170" y="32413"/>
                </a:lnTo>
                <a:lnTo>
                  <a:pt x="132467" y="47348"/>
                </a:lnTo>
                <a:lnTo>
                  <a:pt x="132469" y="81421"/>
                </a:lnTo>
                <a:lnTo>
                  <a:pt x="157348" y="81421"/>
                </a:lnTo>
                <a:lnTo>
                  <a:pt x="157364" y="47348"/>
                </a:lnTo>
                <a:lnTo>
                  <a:pt x="157607" y="33824"/>
                </a:lnTo>
                <a:lnTo>
                  <a:pt x="158438" y="21627"/>
                </a:lnTo>
                <a:lnTo>
                  <a:pt x="159923" y="10200"/>
                </a:lnTo>
                <a:lnTo>
                  <a:pt x="129831" y="9800"/>
                </a:lnTo>
                <a:close/>
              </a:path>
              <a:path w="1066800" h="351790">
                <a:moveTo>
                  <a:pt x="271528" y="81414"/>
                </a:moveTo>
                <a:lnTo>
                  <a:pt x="157348" y="81421"/>
                </a:lnTo>
                <a:lnTo>
                  <a:pt x="271850" y="81421"/>
                </a:lnTo>
                <a:lnTo>
                  <a:pt x="271528" y="81414"/>
                </a:lnTo>
                <a:close/>
              </a:path>
              <a:path w="1066800" h="351790">
                <a:moveTo>
                  <a:pt x="542075" y="324600"/>
                </a:moveTo>
                <a:lnTo>
                  <a:pt x="537693" y="333225"/>
                </a:lnTo>
                <a:lnTo>
                  <a:pt x="538823" y="339256"/>
                </a:lnTo>
                <a:lnTo>
                  <a:pt x="539200" y="349057"/>
                </a:lnTo>
                <a:lnTo>
                  <a:pt x="554399" y="350500"/>
                </a:lnTo>
                <a:lnTo>
                  <a:pt x="566250" y="351165"/>
                </a:lnTo>
                <a:lnTo>
                  <a:pt x="586465" y="350681"/>
                </a:lnTo>
                <a:lnTo>
                  <a:pt x="599357" y="348733"/>
                </a:lnTo>
                <a:lnTo>
                  <a:pt x="607451" y="344961"/>
                </a:lnTo>
                <a:lnTo>
                  <a:pt x="614346" y="336491"/>
                </a:lnTo>
                <a:lnTo>
                  <a:pt x="618411" y="327948"/>
                </a:lnTo>
                <a:lnTo>
                  <a:pt x="578026" y="327948"/>
                </a:lnTo>
                <a:lnTo>
                  <a:pt x="567908" y="327632"/>
                </a:lnTo>
                <a:lnTo>
                  <a:pt x="556390" y="326572"/>
                </a:lnTo>
                <a:lnTo>
                  <a:pt x="542075" y="324600"/>
                </a:lnTo>
                <a:close/>
              </a:path>
              <a:path w="1066800" h="351790">
                <a:moveTo>
                  <a:pt x="639847" y="303823"/>
                </a:moveTo>
                <a:lnTo>
                  <a:pt x="599890" y="303823"/>
                </a:lnTo>
                <a:lnTo>
                  <a:pt x="597628" y="314377"/>
                </a:lnTo>
                <a:lnTo>
                  <a:pt x="597251" y="315508"/>
                </a:lnTo>
                <a:lnTo>
                  <a:pt x="595743" y="319278"/>
                </a:lnTo>
                <a:lnTo>
                  <a:pt x="593105" y="325309"/>
                </a:lnTo>
                <a:lnTo>
                  <a:pt x="587450" y="327948"/>
                </a:lnTo>
                <a:lnTo>
                  <a:pt x="618411" y="327948"/>
                </a:lnTo>
                <a:lnTo>
                  <a:pt x="619099" y="326503"/>
                </a:lnTo>
                <a:lnTo>
                  <a:pt x="622853" y="312907"/>
                </a:lnTo>
                <a:lnTo>
                  <a:pt x="639847" y="303823"/>
                </a:lnTo>
                <a:close/>
              </a:path>
              <a:path w="1066800" h="351790">
                <a:moveTo>
                  <a:pt x="667189" y="303823"/>
                </a:moveTo>
                <a:lnTo>
                  <a:pt x="639847" y="303823"/>
                </a:lnTo>
                <a:lnTo>
                  <a:pt x="655334" y="304006"/>
                </a:lnTo>
                <a:lnTo>
                  <a:pt x="666904" y="304700"/>
                </a:lnTo>
                <a:lnTo>
                  <a:pt x="667189" y="303823"/>
                </a:lnTo>
                <a:close/>
              </a:path>
              <a:path w="1066800" h="351790">
                <a:moveTo>
                  <a:pt x="613083" y="211093"/>
                </a:moveTo>
                <a:lnTo>
                  <a:pt x="411791" y="211093"/>
                </a:lnTo>
                <a:lnTo>
                  <a:pt x="408271" y="227578"/>
                </a:lnTo>
                <a:lnTo>
                  <a:pt x="405027" y="242110"/>
                </a:lnTo>
                <a:lnTo>
                  <a:pt x="392582" y="287967"/>
                </a:lnTo>
                <a:lnTo>
                  <a:pt x="389048" y="298180"/>
                </a:lnTo>
                <a:lnTo>
                  <a:pt x="391812" y="304577"/>
                </a:lnTo>
                <a:lnTo>
                  <a:pt x="408021" y="303823"/>
                </a:lnTo>
                <a:lnTo>
                  <a:pt x="667189" y="303823"/>
                </a:lnTo>
                <a:lnTo>
                  <a:pt x="674291" y="281960"/>
                </a:lnTo>
                <a:lnTo>
                  <a:pt x="417822" y="281960"/>
                </a:lnTo>
                <a:lnTo>
                  <a:pt x="421669" y="268716"/>
                </a:lnTo>
                <a:lnTo>
                  <a:pt x="425309" y="255496"/>
                </a:lnTo>
                <a:lnTo>
                  <a:pt x="428670" y="242596"/>
                </a:lnTo>
                <a:lnTo>
                  <a:pt x="431682" y="230310"/>
                </a:lnTo>
                <a:lnTo>
                  <a:pt x="434273" y="218936"/>
                </a:lnTo>
                <a:lnTo>
                  <a:pt x="613083" y="211093"/>
                </a:lnTo>
                <a:close/>
              </a:path>
              <a:path w="1066800" h="351790">
                <a:moveTo>
                  <a:pt x="659825" y="211093"/>
                </a:moveTo>
                <a:lnTo>
                  <a:pt x="613083" y="211093"/>
                </a:lnTo>
                <a:lnTo>
                  <a:pt x="611015" y="231673"/>
                </a:lnTo>
                <a:lnTo>
                  <a:pt x="609582" y="245386"/>
                </a:lnTo>
                <a:lnTo>
                  <a:pt x="608388" y="255634"/>
                </a:lnTo>
                <a:lnTo>
                  <a:pt x="607174" y="264475"/>
                </a:lnTo>
                <a:lnTo>
                  <a:pt x="605648" y="274300"/>
                </a:lnTo>
                <a:lnTo>
                  <a:pt x="417822" y="281960"/>
                </a:lnTo>
                <a:lnTo>
                  <a:pt x="628915" y="281960"/>
                </a:lnTo>
                <a:lnTo>
                  <a:pt x="634117" y="243903"/>
                </a:lnTo>
                <a:lnTo>
                  <a:pt x="636906" y="218426"/>
                </a:lnTo>
                <a:lnTo>
                  <a:pt x="659825" y="211093"/>
                </a:lnTo>
                <a:close/>
              </a:path>
              <a:path w="1066800" h="351790">
                <a:moveTo>
                  <a:pt x="674903" y="280075"/>
                </a:moveTo>
                <a:lnTo>
                  <a:pt x="664869" y="281321"/>
                </a:lnTo>
                <a:lnTo>
                  <a:pt x="652321" y="281869"/>
                </a:lnTo>
                <a:lnTo>
                  <a:pt x="628915" y="281960"/>
                </a:lnTo>
                <a:lnTo>
                  <a:pt x="674291" y="281960"/>
                </a:lnTo>
                <a:lnTo>
                  <a:pt x="674903" y="280075"/>
                </a:lnTo>
                <a:close/>
              </a:path>
              <a:path w="1066800" h="351790">
                <a:moveTo>
                  <a:pt x="516749" y="223194"/>
                </a:moveTo>
                <a:lnTo>
                  <a:pt x="493212" y="231071"/>
                </a:lnTo>
                <a:lnTo>
                  <a:pt x="502873" y="239854"/>
                </a:lnTo>
                <a:lnTo>
                  <a:pt x="511256" y="248468"/>
                </a:lnTo>
                <a:lnTo>
                  <a:pt x="519000" y="257556"/>
                </a:lnTo>
                <a:lnTo>
                  <a:pt x="526745" y="267755"/>
                </a:lnTo>
                <a:lnTo>
                  <a:pt x="550886" y="260850"/>
                </a:lnTo>
                <a:lnTo>
                  <a:pt x="542063" y="250010"/>
                </a:lnTo>
                <a:lnTo>
                  <a:pt x="533730" y="240448"/>
                </a:lnTo>
                <a:lnTo>
                  <a:pt x="525440" y="231673"/>
                </a:lnTo>
                <a:lnTo>
                  <a:pt x="516749" y="223194"/>
                </a:lnTo>
                <a:close/>
              </a:path>
              <a:path w="1066800" h="351790">
                <a:moveTo>
                  <a:pt x="363856" y="188353"/>
                </a:moveTo>
                <a:lnTo>
                  <a:pt x="354494" y="213354"/>
                </a:lnTo>
                <a:lnTo>
                  <a:pt x="364389" y="211880"/>
                </a:lnTo>
                <a:lnTo>
                  <a:pt x="376617" y="211224"/>
                </a:lnTo>
                <a:lnTo>
                  <a:pt x="687047" y="211093"/>
                </a:lnTo>
                <a:lnTo>
                  <a:pt x="694260" y="189229"/>
                </a:lnTo>
                <a:lnTo>
                  <a:pt x="391812" y="189229"/>
                </a:lnTo>
                <a:lnTo>
                  <a:pt x="375766" y="189055"/>
                </a:lnTo>
                <a:lnTo>
                  <a:pt x="363856" y="188353"/>
                </a:lnTo>
                <a:close/>
              </a:path>
              <a:path w="1066800" h="351790">
                <a:moveTo>
                  <a:pt x="687047" y="211093"/>
                </a:moveTo>
                <a:lnTo>
                  <a:pt x="659825" y="211093"/>
                </a:lnTo>
                <a:lnTo>
                  <a:pt x="674979" y="211276"/>
                </a:lnTo>
                <a:lnTo>
                  <a:pt x="686757" y="211970"/>
                </a:lnTo>
                <a:lnTo>
                  <a:pt x="687047" y="211093"/>
                </a:lnTo>
                <a:close/>
              </a:path>
              <a:path w="1066800" h="351790">
                <a:moveTo>
                  <a:pt x="424607" y="102153"/>
                </a:moveTo>
                <a:lnTo>
                  <a:pt x="422722" y="102153"/>
                </a:lnTo>
                <a:lnTo>
                  <a:pt x="423349" y="105601"/>
                </a:lnTo>
                <a:lnTo>
                  <a:pt x="423380" y="114524"/>
                </a:lnTo>
                <a:lnTo>
                  <a:pt x="419753" y="160422"/>
                </a:lnTo>
                <a:lnTo>
                  <a:pt x="391812" y="189229"/>
                </a:lnTo>
                <a:lnTo>
                  <a:pt x="440062" y="189229"/>
                </a:lnTo>
                <a:lnTo>
                  <a:pt x="446016" y="142296"/>
                </a:lnTo>
                <a:lnTo>
                  <a:pt x="447832" y="126774"/>
                </a:lnTo>
                <a:lnTo>
                  <a:pt x="643086" y="125148"/>
                </a:lnTo>
                <a:lnTo>
                  <a:pt x="643423" y="119267"/>
                </a:lnTo>
                <a:lnTo>
                  <a:pt x="644271" y="109105"/>
                </a:lnTo>
                <a:lnTo>
                  <a:pt x="633453" y="104597"/>
                </a:lnTo>
                <a:lnTo>
                  <a:pt x="620520" y="103661"/>
                </a:lnTo>
                <a:lnTo>
                  <a:pt x="441193" y="103661"/>
                </a:lnTo>
                <a:lnTo>
                  <a:pt x="433277" y="103284"/>
                </a:lnTo>
                <a:lnTo>
                  <a:pt x="426869" y="102530"/>
                </a:lnTo>
                <a:lnTo>
                  <a:pt x="426115" y="102530"/>
                </a:lnTo>
                <a:lnTo>
                  <a:pt x="424607" y="102153"/>
                </a:lnTo>
                <a:close/>
              </a:path>
              <a:path w="1066800" h="351790">
                <a:moveTo>
                  <a:pt x="643086" y="125148"/>
                </a:moveTo>
                <a:lnTo>
                  <a:pt x="618360" y="125148"/>
                </a:lnTo>
                <a:lnTo>
                  <a:pt x="616961" y="155224"/>
                </a:lnTo>
                <a:lnTo>
                  <a:pt x="616332" y="167016"/>
                </a:lnTo>
                <a:lnTo>
                  <a:pt x="615763" y="176675"/>
                </a:lnTo>
                <a:lnTo>
                  <a:pt x="615015" y="188501"/>
                </a:lnTo>
                <a:lnTo>
                  <a:pt x="440062" y="189229"/>
                </a:lnTo>
                <a:lnTo>
                  <a:pt x="639093" y="189229"/>
                </a:lnTo>
                <a:lnTo>
                  <a:pt x="640002" y="176029"/>
                </a:lnTo>
                <a:lnTo>
                  <a:pt x="641093" y="158912"/>
                </a:lnTo>
                <a:lnTo>
                  <a:pt x="643086" y="125148"/>
                </a:lnTo>
                <a:close/>
              </a:path>
              <a:path w="1066800" h="351790">
                <a:moveTo>
                  <a:pt x="694882" y="187345"/>
                </a:moveTo>
                <a:lnTo>
                  <a:pt x="684855" y="188573"/>
                </a:lnTo>
                <a:lnTo>
                  <a:pt x="672310" y="189127"/>
                </a:lnTo>
                <a:lnTo>
                  <a:pt x="639093" y="189229"/>
                </a:lnTo>
                <a:lnTo>
                  <a:pt x="694260" y="189229"/>
                </a:lnTo>
                <a:lnTo>
                  <a:pt x="694882" y="187345"/>
                </a:lnTo>
                <a:close/>
              </a:path>
              <a:path w="1066800" h="351790">
                <a:moveTo>
                  <a:pt x="522077" y="134368"/>
                </a:moveTo>
                <a:lnTo>
                  <a:pt x="498490" y="141356"/>
                </a:lnTo>
                <a:lnTo>
                  <a:pt x="509578" y="151518"/>
                </a:lnTo>
                <a:lnTo>
                  <a:pt x="517595" y="159351"/>
                </a:lnTo>
                <a:lnTo>
                  <a:pt x="524491" y="167016"/>
                </a:lnTo>
                <a:lnTo>
                  <a:pt x="532219" y="176675"/>
                </a:lnTo>
                <a:lnTo>
                  <a:pt x="556163" y="169628"/>
                </a:lnTo>
                <a:lnTo>
                  <a:pt x="547012" y="158912"/>
                </a:lnTo>
                <a:lnTo>
                  <a:pt x="539384" y="150584"/>
                </a:lnTo>
                <a:lnTo>
                  <a:pt x="531717" y="143055"/>
                </a:lnTo>
                <a:lnTo>
                  <a:pt x="522077" y="134368"/>
                </a:lnTo>
                <a:close/>
              </a:path>
              <a:path w="1066800" h="351790">
                <a:moveTo>
                  <a:pt x="440816" y="3769"/>
                </a:moveTo>
                <a:lnTo>
                  <a:pt x="425370" y="39133"/>
                </a:lnTo>
                <a:lnTo>
                  <a:pt x="404158" y="72143"/>
                </a:lnTo>
                <a:lnTo>
                  <a:pt x="370298" y="108177"/>
                </a:lnTo>
                <a:lnTo>
                  <a:pt x="360541" y="116169"/>
                </a:lnTo>
                <a:lnTo>
                  <a:pt x="362143" y="129390"/>
                </a:lnTo>
                <a:lnTo>
                  <a:pt x="367649" y="139885"/>
                </a:lnTo>
                <a:lnTo>
                  <a:pt x="378666" y="131581"/>
                </a:lnTo>
                <a:lnTo>
                  <a:pt x="388761" y="123156"/>
                </a:lnTo>
                <a:lnTo>
                  <a:pt x="422345" y="86536"/>
                </a:lnTo>
                <a:lnTo>
                  <a:pt x="429646" y="76222"/>
                </a:lnTo>
                <a:lnTo>
                  <a:pt x="636454" y="68982"/>
                </a:lnTo>
                <a:lnTo>
                  <a:pt x="675853" y="68982"/>
                </a:lnTo>
                <a:lnTo>
                  <a:pt x="683078" y="47118"/>
                </a:lnTo>
                <a:lnTo>
                  <a:pt x="447601" y="47118"/>
                </a:lnTo>
                <a:lnTo>
                  <a:pt x="449109" y="44103"/>
                </a:lnTo>
                <a:lnTo>
                  <a:pt x="450240" y="42595"/>
                </a:lnTo>
                <a:lnTo>
                  <a:pt x="451748" y="39579"/>
                </a:lnTo>
                <a:lnTo>
                  <a:pt x="459754" y="23779"/>
                </a:lnTo>
                <a:lnTo>
                  <a:pt x="464454" y="15189"/>
                </a:lnTo>
                <a:lnTo>
                  <a:pt x="440816" y="3769"/>
                </a:lnTo>
                <a:close/>
              </a:path>
              <a:path w="1066800" h="351790">
                <a:moveTo>
                  <a:pt x="675853" y="68982"/>
                </a:moveTo>
                <a:lnTo>
                  <a:pt x="636454" y="68982"/>
                </a:lnTo>
                <a:lnTo>
                  <a:pt x="651264" y="69143"/>
                </a:lnTo>
                <a:lnTo>
                  <a:pt x="663849" y="69627"/>
                </a:lnTo>
                <a:lnTo>
                  <a:pt x="675373" y="70434"/>
                </a:lnTo>
                <a:lnTo>
                  <a:pt x="675853" y="68982"/>
                </a:lnTo>
                <a:close/>
              </a:path>
              <a:path w="1066800" h="351790">
                <a:moveTo>
                  <a:pt x="683950" y="44480"/>
                </a:moveTo>
                <a:lnTo>
                  <a:pt x="673350" y="45755"/>
                </a:lnTo>
                <a:lnTo>
                  <a:pt x="661911" y="46589"/>
                </a:lnTo>
                <a:lnTo>
                  <a:pt x="648470" y="47026"/>
                </a:lnTo>
                <a:lnTo>
                  <a:pt x="447601" y="47118"/>
                </a:lnTo>
                <a:lnTo>
                  <a:pt x="683078" y="47118"/>
                </a:lnTo>
                <a:lnTo>
                  <a:pt x="683950" y="44480"/>
                </a:lnTo>
                <a:close/>
              </a:path>
              <a:path w="1066800" h="351790">
                <a:moveTo>
                  <a:pt x="885242" y="109316"/>
                </a:moveTo>
                <a:lnTo>
                  <a:pt x="887849" y="311163"/>
                </a:lnTo>
                <a:lnTo>
                  <a:pt x="887637" y="322484"/>
                </a:lnTo>
                <a:lnTo>
                  <a:pt x="886855" y="335008"/>
                </a:lnTo>
                <a:lnTo>
                  <a:pt x="885460" y="347496"/>
                </a:lnTo>
                <a:lnTo>
                  <a:pt x="915775" y="349057"/>
                </a:lnTo>
                <a:lnTo>
                  <a:pt x="914300" y="336454"/>
                </a:lnTo>
                <a:lnTo>
                  <a:pt x="913447" y="324120"/>
                </a:lnTo>
                <a:lnTo>
                  <a:pt x="913140" y="311163"/>
                </a:lnTo>
                <a:lnTo>
                  <a:pt x="913197" y="144798"/>
                </a:lnTo>
                <a:lnTo>
                  <a:pt x="913334" y="137194"/>
                </a:lnTo>
                <a:lnTo>
                  <a:pt x="913429" y="133493"/>
                </a:lnTo>
                <a:lnTo>
                  <a:pt x="914205" y="121649"/>
                </a:lnTo>
                <a:lnTo>
                  <a:pt x="915658" y="110050"/>
                </a:lnTo>
                <a:lnTo>
                  <a:pt x="885242" y="109316"/>
                </a:lnTo>
                <a:close/>
              </a:path>
              <a:path w="1066800" h="351790">
                <a:moveTo>
                  <a:pt x="933729" y="50250"/>
                </a:moveTo>
                <a:lnTo>
                  <a:pt x="894132" y="50250"/>
                </a:lnTo>
                <a:lnTo>
                  <a:pt x="904764" y="60167"/>
                </a:lnTo>
                <a:lnTo>
                  <a:pt x="914417" y="69447"/>
                </a:lnTo>
                <a:lnTo>
                  <a:pt x="923365" y="78248"/>
                </a:lnTo>
                <a:lnTo>
                  <a:pt x="940250" y="95048"/>
                </a:lnTo>
                <a:lnTo>
                  <a:pt x="948738" y="103362"/>
                </a:lnTo>
                <a:lnTo>
                  <a:pt x="977067" y="129164"/>
                </a:lnTo>
                <a:lnTo>
                  <a:pt x="1016260" y="159123"/>
                </a:lnTo>
                <a:lnTo>
                  <a:pt x="1049224" y="179879"/>
                </a:lnTo>
                <a:lnTo>
                  <a:pt x="1058365" y="171048"/>
                </a:lnTo>
                <a:lnTo>
                  <a:pt x="1066366" y="161953"/>
                </a:lnTo>
                <a:lnTo>
                  <a:pt x="1045936" y="148586"/>
                </a:lnTo>
                <a:lnTo>
                  <a:pt x="1035872" y="141812"/>
                </a:lnTo>
                <a:lnTo>
                  <a:pt x="994819" y="111467"/>
                </a:lnTo>
                <a:lnTo>
                  <a:pt x="961632" y="81712"/>
                </a:lnTo>
                <a:lnTo>
                  <a:pt x="937433" y="55109"/>
                </a:lnTo>
                <a:lnTo>
                  <a:pt x="933729" y="50250"/>
                </a:lnTo>
                <a:close/>
              </a:path>
              <a:path w="1066800" h="351790">
                <a:moveTo>
                  <a:pt x="891273" y="0"/>
                </a:moveTo>
                <a:lnTo>
                  <a:pt x="870467" y="42890"/>
                </a:lnTo>
                <a:lnTo>
                  <a:pt x="844006" y="75573"/>
                </a:lnTo>
                <a:lnTo>
                  <a:pt x="816176" y="103534"/>
                </a:lnTo>
                <a:lnTo>
                  <a:pt x="777284" y="134692"/>
                </a:lnTo>
                <a:lnTo>
                  <a:pt x="746230" y="154232"/>
                </a:lnTo>
                <a:lnTo>
                  <a:pt x="746954" y="168112"/>
                </a:lnTo>
                <a:lnTo>
                  <a:pt x="751439" y="178339"/>
                </a:lnTo>
                <a:lnTo>
                  <a:pt x="763956" y="171567"/>
                </a:lnTo>
                <a:lnTo>
                  <a:pt x="776052" y="164502"/>
                </a:lnTo>
                <a:lnTo>
                  <a:pt x="809790" y="141638"/>
                </a:lnTo>
                <a:lnTo>
                  <a:pt x="839671" y="116473"/>
                </a:lnTo>
                <a:lnTo>
                  <a:pt x="873432" y="79785"/>
                </a:lnTo>
                <a:lnTo>
                  <a:pt x="894132" y="50250"/>
                </a:lnTo>
                <a:lnTo>
                  <a:pt x="933729" y="50250"/>
                </a:lnTo>
                <a:lnTo>
                  <a:pt x="930558" y="46090"/>
                </a:lnTo>
                <a:lnTo>
                  <a:pt x="923991" y="36690"/>
                </a:lnTo>
                <a:lnTo>
                  <a:pt x="917558" y="26728"/>
                </a:lnTo>
                <a:lnTo>
                  <a:pt x="917660" y="9800"/>
                </a:lnTo>
                <a:lnTo>
                  <a:pt x="891273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3403" y="9157272"/>
            <a:ext cx="7607796" cy="3509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13936" y="9716460"/>
            <a:ext cx="3815098" cy="3859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90391" y="983689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318" y="0"/>
                </a:lnTo>
              </a:path>
            </a:pathLst>
          </a:custGeom>
          <a:ln w="37318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90391" y="10002755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318" y="0"/>
                </a:lnTo>
              </a:path>
            </a:pathLst>
          </a:custGeom>
          <a:ln w="37318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89622" y="9702889"/>
            <a:ext cx="2619615" cy="3995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76195" y="9707036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157348" y="212977"/>
                </a:moveTo>
                <a:lnTo>
                  <a:pt x="132469" y="212977"/>
                </a:lnTo>
                <a:lnTo>
                  <a:pt x="132377" y="307767"/>
                </a:lnTo>
                <a:lnTo>
                  <a:pt x="132263" y="316414"/>
                </a:lnTo>
                <a:lnTo>
                  <a:pt x="131605" y="328600"/>
                </a:lnTo>
                <a:lnTo>
                  <a:pt x="130437" y="339455"/>
                </a:lnTo>
                <a:lnTo>
                  <a:pt x="159987" y="343780"/>
                </a:lnTo>
                <a:lnTo>
                  <a:pt x="158439" y="333416"/>
                </a:lnTo>
                <a:lnTo>
                  <a:pt x="157642" y="322167"/>
                </a:lnTo>
                <a:lnTo>
                  <a:pt x="157365" y="307767"/>
                </a:lnTo>
                <a:lnTo>
                  <a:pt x="157348" y="212977"/>
                </a:lnTo>
                <a:close/>
              </a:path>
              <a:path w="693420" h="346075">
                <a:moveTo>
                  <a:pt x="2144" y="72700"/>
                </a:moveTo>
                <a:lnTo>
                  <a:pt x="1132" y="84625"/>
                </a:lnTo>
                <a:lnTo>
                  <a:pt x="1245" y="96499"/>
                </a:lnTo>
                <a:lnTo>
                  <a:pt x="1290" y="205061"/>
                </a:lnTo>
                <a:lnTo>
                  <a:pt x="967" y="218185"/>
                </a:lnTo>
                <a:lnTo>
                  <a:pt x="0" y="230628"/>
                </a:lnTo>
                <a:lnTo>
                  <a:pt x="26169" y="238610"/>
                </a:lnTo>
                <a:lnTo>
                  <a:pt x="26169" y="212977"/>
                </a:lnTo>
                <a:lnTo>
                  <a:pt x="294693" y="212977"/>
                </a:lnTo>
                <a:lnTo>
                  <a:pt x="294666" y="190360"/>
                </a:lnTo>
                <a:lnTo>
                  <a:pt x="26169" y="190360"/>
                </a:lnTo>
                <a:lnTo>
                  <a:pt x="26169" y="96499"/>
                </a:lnTo>
                <a:lnTo>
                  <a:pt x="294668" y="96499"/>
                </a:lnTo>
                <a:lnTo>
                  <a:pt x="294822" y="88540"/>
                </a:lnTo>
                <a:lnTo>
                  <a:pt x="295843" y="76643"/>
                </a:lnTo>
                <a:lnTo>
                  <a:pt x="284921" y="74189"/>
                </a:lnTo>
                <a:lnTo>
                  <a:pt x="271850" y="73882"/>
                </a:lnTo>
                <a:lnTo>
                  <a:pt x="27677" y="73882"/>
                </a:lnTo>
                <a:lnTo>
                  <a:pt x="13790" y="73620"/>
                </a:lnTo>
                <a:lnTo>
                  <a:pt x="2144" y="72700"/>
                </a:lnTo>
                <a:close/>
              </a:path>
              <a:path w="693420" h="346075">
                <a:moveTo>
                  <a:pt x="294693" y="212977"/>
                </a:moveTo>
                <a:lnTo>
                  <a:pt x="269680" y="212977"/>
                </a:lnTo>
                <a:lnTo>
                  <a:pt x="269680" y="238610"/>
                </a:lnTo>
                <a:lnTo>
                  <a:pt x="296820" y="238610"/>
                </a:lnTo>
                <a:lnTo>
                  <a:pt x="295435" y="226218"/>
                </a:lnTo>
                <a:lnTo>
                  <a:pt x="294694" y="213777"/>
                </a:lnTo>
                <a:lnTo>
                  <a:pt x="294693" y="212977"/>
                </a:lnTo>
                <a:close/>
              </a:path>
              <a:path w="693420" h="346075">
                <a:moveTo>
                  <a:pt x="157348" y="96499"/>
                </a:moveTo>
                <a:lnTo>
                  <a:pt x="132469" y="96499"/>
                </a:lnTo>
                <a:lnTo>
                  <a:pt x="132469" y="190360"/>
                </a:lnTo>
                <a:lnTo>
                  <a:pt x="157348" y="190360"/>
                </a:lnTo>
                <a:lnTo>
                  <a:pt x="157348" y="96499"/>
                </a:lnTo>
                <a:close/>
              </a:path>
              <a:path w="693420" h="346075">
                <a:moveTo>
                  <a:pt x="294668" y="96499"/>
                </a:moveTo>
                <a:lnTo>
                  <a:pt x="269680" y="96499"/>
                </a:lnTo>
                <a:lnTo>
                  <a:pt x="269680" y="190360"/>
                </a:lnTo>
                <a:lnTo>
                  <a:pt x="294666" y="190360"/>
                </a:lnTo>
                <a:lnTo>
                  <a:pt x="294668" y="96499"/>
                </a:lnTo>
                <a:close/>
              </a:path>
              <a:path w="693420" h="346075">
                <a:moveTo>
                  <a:pt x="129831" y="2261"/>
                </a:moveTo>
                <a:lnTo>
                  <a:pt x="131317" y="13173"/>
                </a:lnTo>
                <a:lnTo>
                  <a:pt x="132170" y="24874"/>
                </a:lnTo>
                <a:lnTo>
                  <a:pt x="132467" y="39809"/>
                </a:lnTo>
                <a:lnTo>
                  <a:pt x="132469" y="73882"/>
                </a:lnTo>
                <a:lnTo>
                  <a:pt x="157348" y="73882"/>
                </a:lnTo>
                <a:lnTo>
                  <a:pt x="157364" y="39809"/>
                </a:lnTo>
                <a:lnTo>
                  <a:pt x="157607" y="26285"/>
                </a:lnTo>
                <a:lnTo>
                  <a:pt x="158438" y="14088"/>
                </a:lnTo>
                <a:lnTo>
                  <a:pt x="159923" y="2661"/>
                </a:lnTo>
                <a:lnTo>
                  <a:pt x="129831" y="2261"/>
                </a:lnTo>
                <a:close/>
              </a:path>
              <a:path w="693420" h="346075">
                <a:moveTo>
                  <a:pt x="271528" y="73874"/>
                </a:moveTo>
                <a:lnTo>
                  <a:pt x="157348" y="73882"/>
                </a:lnTo>
                <a:lnTo>
                  <a:pt x="271850" y="73882"/>
                </a:lnTo>
                <a:lnTo>
                  <a:pt x="271528" y="73874"/>
                </a:lnTo>
                <a:close/>
              </a:path>
              <a:path w="693420" h="346075">
                <a:moveTo>
                  <a:pt x="536567" y="252445"/>
                </a:moveTo>
                <a:lnTo>
                  <a:pt x="509903" y="252445"/>
                </a:lnTo>
                <a:lnTo>
                  <a:pt x="513936" y="304470"/>
                </a:lnTo>
                <a:lnTo>
                  <a:pt x="513945" y="329078"/>
                </a:lnTo>
                <a:lnTo>
                  <a:pt x="513191" y="336618"/>
                </a:lnTo>
                <a:lnTo>
                  <a:pt x="511683" y="346041"/>
                </a:lnTo>
                <a:lnTo>
                  <a:pt x="539577" y="346041"/>
                </a:lnTo>
                <a:lnTo>
                  <a:pt x="538072" y="335096"/>
                </a:lnTo>
                <a:lnTo>
                  <a:pt x="537053" y="322774"/>
                </a:lnTo>
                <a:lnTo>
                  <a:pt x="536585" y="308751"/>
                </a:lnTo>
                <a:lnTo>
                  <a:pt x="536567" y="252445"/>
                </a:lnTo>
                <a:close/>
              </a:path>
              <a:path w="693420" h="346075">
                <a:moveTo>
                  <a:pt x="406122" y="158573"/>
                </a:moveTo>
                <a:lnTo>
                  <a:pt x="398361" y="177405"/>
                </a:lnTo>
                <a:lnTo>
                  <a:pt x="394123" y="188653"/>
                </a:lnTo>
                <a:lnTo>
                  <a:pt x="391596" y="196640"/>
                </a:lnTo>
                <a:lnTo>
                  <a:pt x="385625" y="216645"/>
                </a:lnTo>
                <a:lnTo>
                  <a:pt x="382007" y="227756"/>
                </a:lnTo>
                <a:lnTo>
                  <a:pt x="378919" y="235045"/>
                </a:lnTo>
                <a:lnTo>
                  <a:pt x="392101" y="237288"/>
                </a:lnTo>
                <a:lnTo>
                  <a:pt x="402715" y="237841"/>
                </a:lnTo>
                <a:lnTo>
                  <a:pt x="495851" y="237856"/>
                </a:lnTo>
                <a:lnTo>
                  <a:pt x="488236" y="245725"/>
                </a:lnTo>
                <a:lnTo>
                  <a:pt x="458356" y="269535"/>
                </a:lnTo>
                <a:lnTo>
                  <a:pt x="424456" y="289981"/>
                </a:lnTo>
                <a:lnTo>
                  <a:pt x="380373" y="308673"/>
                </a:lnTo>
                <a:lnTo>
                  <a:pt x="367308" y="312811"/>
                </a:lnTo>
                <a:lnTo>
                  <a:pt x="363800" y="325043"/>
                </a:lnTo>
                <a:lnTo>
                  <a:pt x="367171" y="334881"/>
                </a:lnTo>
                <a:lnTo>
                  <a:pt x="382780" y="330421"/>
                </a:lnTo>
                <a:lnTo>
                  <a:pt x="396237" y="326163"/>
                </a:lnTo>
                <a:lnTo>
                  <a:pt x="438790" y="307207"/>
                </a:lnTo>
                <a:lnTo>
                  <a:pt x="472824" y="284697"/>
                </a:lnTo>
                <a:lnTo>
                  <a:pt x="502132" y="260217"/>
                </a:lnTo>
                <a:lnTo>
                  <a:pt x="509903" y="252445"/>
                </a:lnTo>
                <a:lnTo>
                  <a:pt x="536567" y="252445"/>
                </a:lnTo>
                <a:lnTo>
                  <a:pt x="536562" y="237856"/>
                </a:lnTo>
                <a:lnTo>
                  <a:pt x="675409" y="237856"/>
                </a:lnTo>
                <a:lnTo>
                  <a:pt x="676788" y="223532"/>
                </a:lnTo>
                <a:lnTo>
                  <a:pt x="676788" y="221647"/>
                </a:lnTo>
                <a:lnTo>
                  <a:pt x="677515" y="218255"/>
                </a:lnTo>
                <a:lnTo>
                  <a:pt x="408775" y="218255"/>
                </a:lnTo>
                <a:lnTo>
                  <a:pt x="412570" y="205834"/>
                </a:lnTo>
                <a:lnTo>
                  <a:pt x="415620" y="195320"/>
                </a:lnTo>
                <a:lnTo>
                  <a:pt x="419153" y="182484"/>
                </a:lnTo>
                <a:lnTo>
                  <a:pt x="513568" y="179052"/>
                </a:lnTo>
                <a:lnTo>
                  <a:pt x="650047" y="179052"/>
                </a:lnTo>
                <a:lnTo>
                  <a:pt x="655626" y="169184"/>
                </a:lnTo>
                <a:lnTo>
                  <a:pt x="656207" y="159450"/>
                </a:lnTo>
                <a:lnTo>
                  <a:pt x="434031" y="159450"/>
                </a:lnTo>
                <a:lnTo>
                  <a:pt x="416616" y="159266"/>
                </a:lnTo>
                <a:lnTo>
                  <a:pt x="406122" y="158573"/>
                </a:lnTo>
                <a:close/>
              </a:path>
              <a:path w="693420" h="346075">
                <a:moveTo>
                  <a:pt x="588623" y="294716"/>
                </a:moveTo>
                <a:lnTo>
                  <a:pt x="582927" y="301561"/>
                </a:lnTo>
                <a:lnTo>
                  <a:pt x="584126" y="307207"/>
                </a:lnTo>
                <a:lnTo>
                  <a:pt x="585942" y="317016"/>
                </a:lnTo>
                <a:lnTo>
                  <a:pt x="599722" y="318097"/>
                </a:lnTo>
                <a:lnTo>
                  <a:pt x="611897" y="318680"/>
                </a:lnTo>
                <a:lnTo>
                  <a:pt x="623978" y="318891"/>
                </a:lnTo>
                <a:lnTo>
                  <a:pt x="637907" y="318524"/>
                </a:lnTo>
                <a:lnTo>
                  <a:pt x="648685" y="316850"/>
                </a:lnTo>
                <a:lnTo>
                  <a:pt x="656827" y="313022"/>
                </a:lnTo>
                <a:lnTo>
                  <a:pt x="662847" y="306192"/>
                </a:lnTo>
                <a:lnTo>
                  <a:pt x="666317" y="297791"/>
                </a:lnTo>
                <a:lnTo>
                  <a:pt x="625899" y="297791"/>
                </a:lnTo>
                <a:lnTo>
                  <a:pt x="614556" y="297450"/>
                </a:lnTo>
                <a:lnTo>
                  <a:pt x="601975" y="296425"/>
                </a:lnTo>
                <a:lnTo>
                  <a:pt x="588623" y="294716"/>
                </a:lnTo>
                <a:close/>
              </a:path>
              <a:path w="693420" h="346075">
                <a:moveTo>
                  <a:pt x="675409" y="237856"/>
                </a:moveTo>
                <a:lnTo>
                  <a:pt x="652286" y="237856"/>
                </a:lnTo>
                <a:lnTo>
                  <a:pt x="650825" y="256265"/>
                </a:lnTo>
                <a:lnTo>
                  <a:pt x="649195" y="270651"/>
                </a:lnTo>
                <a:lnTo>
                  <a:pt x="647361" y="281349"/>
                </a:lnTo>
                <a:lnTo>
                  <a:pt x="645291" y="288692"/>
                </a:lnTo>
                <a:lnTo>
                  <a:pt x="642485" y="295907"/>
                </a:lnTo>
                <a:lnTo>
                  <a:pt x="638339" y="297791"/>
                </a:lnTo>
                <a:lnTo>
                  <a:pt x="666317" y="297791"/>
                </a:lnTo>
                <a:lnTo>
                  <a:pt x="667258" y="295511"/>
                </a:lnTo>
                <a:lnTo>
                  <a:pt x="670577" y="280133"/>
                </a:lnTo>
                <a:lnTo>
                  <a:pt x="673317" y="259208"/>
                </a:lnTo>
                <a:lnTo>
                  <a:pt x="675409" y="237856"/>
                </a:lnTo>
                <a:close/>
              </a:path>
              <a:path w="693420" h="346075">
                <a:moveTo>
                  <a:pt x="536562" y="179052"/>
                </a:moveTo>
                <a:lnTo>
                  <a:pt x="513568" y="179052"/>
                </a:lnTo>
                <a:lnTo>
                  <a:pt x="513568" y="218255"/>
                </a:lnTo>
                <a:lnTo>
                  <a:pt x="677515" y="218255"/>
                </a:lnTo>
                <a:lnTo>
                  <a:pt x="677596" y="217878"/>
                </a:lnTo>
                <a:lnTo>
                  <a:pt x="536562" y="217878"/>
                </a:lnTo>
                <a:lnTo>
                  <a:pt x="536562" y="179052"/>
                </a:lnTo>
                <a:close/>
              </a:path>
              <a:path w="693420" h="346075">
                <a:moveTo>
                  <a:pt x="677919" y="216370"/>
                </a:moveTo>
                <a:lnTo>
                  <a:pt x="667566" y="217407"/>
                </a:lnTo>
                <a:lnTo>
                  <a:pt x="654331" y="217839"/>
                </a:lnTo>
                <a:lnTo>
                  <a:pt x="536562" y="217878"/>
                </a:lnTo>
                <a:lnTo>
                  <a:pt x="677596" y="217878"/>
                </a:lnTo>
                <a:lnTo>
                  <a:pt x="677919" y="216370"/>
                </a:lnTo>
                <a:close/>
              </a:path>
              <a:path w="693420" h="346075">
                <a:moveTo>
                  <a:pt x="650047" y="179052"/>
                </a:moveTo>
                <a:lnTo>
                  <a:pt x="622884" y="179052"/>
                </a:lnTo>
                <a:lnTo>
                  <a:pt x="637716" y="179200"/>
                </a:lnTo>
                <a:lnTo>
                  <a:pt x="649711" y="179645"/>
                </a:lnTo>
                <a:lnTo>
                  <a:pt x="650047" y="179052"/>
                </a:lnTo>
                <a:close/>
              </a:path>
              <a:path w="693420" h="346075">
                <a:moveTo>
                  <a:pt x="536185" y="121001"/>
                </a:moveTo>
                <a:lnTo>
                  <a:pt x="513568" y="121001"/>
                </a:lnTo>
                <a:lnTo>
                  <a:pt x="513568" y="159450"/>
                </a:lnTo>
                <a:lnTo>
                  <a:pt x="536185" y="159450"/>
                </a:lnTo>
                <a:lnTo>
                  <a:pt x="536185" y="121001"/>
                </a:lnTo>
                <a:close/>
              </a:path>
              <a:path w="693420" h="346075">
                <a:moveTo>
                  <a:pt x="656433" y="121001"/>
                </a:moveTo>
                <a:lnTo>
                  <a:pt x="633438" y="121001"/>
                </a:lnTo>
                <a:lnTo>
                  <a:pt x="633438" y="159450"/>
                </a:lnTo>
                <a:lnTo>
                  <a:pt x="656207" y="159450"/>
                </a:lnTo>
                <a:lnTo>
                  <a:pt x="656434" y="155659"/>
                </a:lnTo>
                <a:lnTo>
                  <a:pt x="656433" y="121001"/>
                </a:lnTo>
                <a:close/>
              </a:path>
              <a:path w="693420" h="346075">
                <a:moveTo>
                  <a:pt x="393653" y="100227"/>
                </a:moveTo>
                <a:lnTo>
                  <a:pt x="385404" y="122886"/>
                </a:lnTo>
                <a:lnTo>
                  <a:pt x="397193" y="121693"/>
                </a:lnTo>
                <a:lnTo>
                  <a:pt x="409654" y="121129"/>
                </a:lnTo>
                <a:lnTo>
                  <a:pt x="656433" y="121001"/>
                </a:lnTo>
                <a:lnTo>
                  <a:pt x="656432" y="112331"/>
                </a:lnTo>
                <a:lnTo>
                  <a:pt x="656809" y="106300"/>
                </a:lnTo>
                <a:lnTo>
                  <a:pt x="657689" y="101023"/>
                </a:lnTo>
                <a:lnTo>
                  <a:pt x="421968" y="101023"/>
                </a:lnTo>
                <a:lnTo>
                  <a:pt x="405578" y="100855"/>
                </a:lnTo>
                <a:lnTo>
                  <a:pt x="393653" y="100227"/>
                </a:lnTo>
                <a:close/>
              </a:path>
              <a:path w="693420" h="346075">
                <a:moveTo>
                  <a:pt x="657940" y="99515"/>
                </a:moveTo>
                <a:lnTo>
                  <a:pt x="647764" y="100464"/>
                </a:lnTo>
                <a:lnTo>
                  <a:pt x="635556" y="100928"/>
                </a:lnTo>
                <a:lnTo>
                  <a:pt x="421968" y="101023"/>
                </a:lnTo>
                <a:lnTo>
                  <a:pt x="657689" y="101023"/>
                </a:lnTo>
                <a:lnTo>
                  <a:pt x="657940" y="99515"/>
                </a:lnTo>
                <a:close/>
              </a:path>
              <a:path w="693420" h="346075">
                <a:moveTo>
                  <a:pt x="417068" y="0"/>
                </a:moveTo>
                <a:lnTo>
                  <a:pt x="399719" y="34965"/>
                </a:lnTo>
                <a:lnTo>
                  <a:pt x="367125" y="73361"/>
                </a:lnTo>
                <a:lnTo>
                  <a:pt x="356993" y="81839"/>
                </a:lnTo>
                <a:lnTo>
                  <a:pt x="360148" y="88206"/>
                </a:lnTo>
                <a:lnTo>
                  <a:pt x="365426" y="93484"/>
                </a:lnTo>
                <a:lnTo>
                  <a:pt x="370703" y="100646"/>
                </a:lnTo>
                <a:lnTo>
                  <a:pt x="381564" y="90686"/>
                </a:lnTo>
                <a:lnTo>
                  <a:pt x="390730" y="81531"/>
                </a:lnTo>
                <a:lnTo>
                  <a:pt x="398732" y="72652"/>
                </a:lnTo>
                <a:lnTo>
                  <a:pt x="406097" y="63520"/>
                </a:lnTo>
                <a:lnTo>
                  <a:pt x="413355" y="53606"/>
                </a:lnTo>
                <a:lnTo>
                  <a:pt x="439685" y="53150"/>
                </a:lnTo>
                <a:lnTo>
                  <a:pt x="514479" y="53150"/>
                </a:lnTo>
                <a:lnTo>
                  <a:pt x="521122" y="32794"/>
                </a:lnTo>
                <a:lnTo>
                  <a:pt x="426492" y="32794"/>
                </a:lnTo>
                <a:lnTo>
                  <a:pt x="434645" y="19051"/>
                </a:lnTo>
                <a:lnTo>
                  <a:pt x="439360" y="10810"/>
                </a:lnTo>
                <a:lnTo>
                  <a:pt x="417068" y="0"/>
                </a:lnTo>
                <a:close/>
              </a:path>
              <a:path w="693420" h="346075">
                <a:moveTo>
                  <a:pt x="556917" y="0"/>
                </a:moveTo>
                <a:lnTo>
                  <a:pt x="541675" y="35966"/>
                </a:lnTo>
                <a:lnTo>
                  <a:pt x="510691" y="75212"/>
                </a:lnTo>
                <a:lnTo>
                  <a:pt x="512814" y="85191"/>
                </a:lnTo>
                <a:lnTo>
                  <a:pt x="516583" y="88206"/>
                </a:lnTo>
                <a:lnTo>
                  <a:pt x="522615" y="94614"/>
                </a:lnTo>
                <a:lnTo>
                  <a:pt x="531823" y="84841"/>
                </a:lnTo>
                <a:lnTo>
                  <a:pt x="539533" y="75832"/>
                </a:lnTo>
                <a:lnTo>
                  <a:pt x="546702" y="66412"/>
                </a:lnTo>
                <a:lnTo>
                  <a:pt x="554292" y="55405"/>
                </a:lnTo>
                <a:lnTo>
                  <a:pt x="588581" y="53150"/>
                </a:lnTo>
                <a:lnTo>
                  <a:pt x="692082" y="53150"/>
                </a:lnTo>
                <a:lnTo>
                  <a:pt x="693245" y="32794"/>
                </a:lnTo>
                <a:lnTo>
                  <a:pt x="567095" y="32794"/>
                </a:lnTo>
                <a:lnTo>
                  <a:pt x="573670" y="20169"/>
                </a:lnTo>
                <a:lnTo>
                  <a:pt x="578352" y="10273"/>
                </a:lnTo>
                <a:lnTo>
                  <a:pt x="556917" y="0"/>
                </a:lnTo>
                <a:close/>
              </a:path>
              <a:path w="693420" h="346075">
                <a:moveTo>
                  <a:pt x="487558" y="53150"/>
                </a:moveTo>
                <a:lnTo>
                  <a:pt x="439685" y="53150"/>
                </a:lnTo>
                <a:lnTo>
                  <a:pt x="445752" y="63032"/>
                </a:lnTo>
                <a:lnTo>
                  <a:pt x="451395" y="73582"/>
                </a:lnTo>
                <a:lnTo>
                  <a:pt x="457015" y="85467"/>
                </a:lnTo>
                <a:lnTo>
                  <a:pt x="481904" y="86698"/>
                </a:lnTo>
                <a:lnTo>
                  <a:pt x="475878" y="75212"/>
                </a:lnTo>
                <a:lnTo>
                  <a:pt x="469774" y="64914"/>
                </a:lnTo>
                <a:lnTo>
                  <a:pt x="462549" y="54047"/>
                </a:lnTo>
                <a:lnTo>
                  <a:pt x="487558" y="53150"/>
                </a:lnTo>
                <a:close/>
              </a:path>
              <a:path w="693420" h="346075">
                <a:moveTo>
                  <a:pt x="653794" y="53150"/>
                </a:moveTo>
                <a:lnTo>
                  <a:pt x="588581" y="53150"/>
                </a:lnTo>
                <a:lnTo>
                  <a:pt x="596370" y="65043"/>
                </a:lnTo>
                <a:lnTo>
                  <a:pt x="602242" y="74743"/>
                </a:lnTo>
                <a:lnTo>
                  <a:pt x="607704" y="85014"/>
                </a:lnTo>
                <a:lnTo>
                  <a:pt x="633438" y="85945"/>
                </a:lnTo>
                <a:lnTo>
                  <a:pt x="626628" y="74365"/>
                </a:lnTo>
                <a:lnTo>
                  <a:pt x="619394" y="63237"/>
                </a:lnTo>
                <a:lnTo>
                  <a:pt x="612751" y="53732"/>
                </a:lnTo>
                <a:lnTo>
                  <a:pt x="653794" y="53150"/>
                </a:lnTo>
                <a:close/>
              </a:path>
              <a:path w="693420" h="346075">
                <a:moveTo>
                  <a:pt x="692082" y="53150"/>
                </a:moveTo>
                <a:lnTo>
                  <a:pt x="653794" y="53150"/>
                </a:lnTo>
                <a:lnTo>
                  <a:pt x="668055" y="53291"/>
                </a:lnTo>
                <a:lnTo>
                  <a:pt x="680413" y="53813"/>
                </a:lnTo>
                <a:lnTo>
                  <a:pt x="691984" y="54865"/>
                </a:lnTo>
                <a:lnTo>
                  <a:pt x="692082" y="53150"/>
                </a:lnTo>
                <a:close/>
              </a:path>
              <a:path w="693420" h="346075">
                <a:moveTo>
                  <a:pt x="514479" y="53150"/>
                </a:moveTo>
                <a:lnTo>
                  <a:pt x="487558" y="53150"/>
                </a:lnTo>
                <a:lnTo>
                  <a:pt x="502039" y="53323"/>
                </a:lnTo>
                <a:lnTo>
                  <a:pt x="514227" y="53921"/>
                </a:lnTo>
                <a:lnTo>
                  <a:pt x="514479" y="53150"/>
                </a:lnTo>
                <a:close/>
              </a:path>
              <a:path w="693420" h="346075">
                <a:moveTo>
                  <a:pt x="521861" y="30533"/>
                </a:moveTo>
                <a:lnTo>
                  <a:pt x="511898" y="31808"/>
                </a:lnTo>
                <a:lnTo>
                  <a:pt x="499561" y="32562"/>
                </a:lnTo>
                <a:lnTo>
                  <a:pt x="426492" y="32794"/>
                </a:lnTo>
                <a:lnTo>
                  <a:pt x="521122" y="32794"/>
                </a:lnTo>
                <a:lnTo>
                  <a:pt x="521861" y="30533"/>
                </a:lnTo>
                <a:close/>
              </a:path>
              <a:path w="693420" h="346075">
                <a:moveTo>
                  <a:pt x="693374" y="30533"/>
                </a:moveTo>
                <a:lnTo>
                  <a:pt x="682326" y="31740"/>
                </a:lnTo>
                <a:lnTo>
                  <a:pt x="670371" y="32492"/>
                </a:lnTo>
                <a:lnTo>
                  <a:pt x="655919" y="32789"/>
                </a:lnTo>
                <a:lnTo>
                  <a:pt x="567095" y="32794"/>
                </a:lnTo>
                <a:lnTo>
                  <a:pt x="693245" y="32794"/>
                </a:lnTo>
                <a:lnTo>
                  <a:pt x="693374" y="3053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13150" y="9729426"/>
            <a:ext cx="201295" cy="294005"/>
          </a:xfrm>
          <a:custGeom>
            <a:avLst/>
            <a:gdLst/>
            <a:ahLst/>
            <a:cxnLst/>
            <a:rect l="l" t="t" r="r" b="b"/>
            <a:pathLst>
              <a:path w="201295" h="294004">
                <a:moveTo>
                  <a:pt x="193545" y="291988"/>
                </a:moveTo>
                <a:lnTo>
                  <a:pt x="154696" y="291988"/>
                </a:lnTo>
                <a:lnTo>
                  <a:pt x="168911" y="292157"/>
                </a:lnTo>
                <a:lnTo>
                  <a:pt x="181361" y="292665"/>
                </a:lnTo>
                <a:lnTo>
                  <a:pt x="193155" y="293511"/>
                </a:lnTo>
                <a:lnTo>
                  <a:pt x="193545" y="291988"/>
                </a:lnTo>
                <a:close/>
              </a:path>
              <a:path w="201295" h="294004">
                <a:moveTo>
                  <a:pt x="178827" y="26634"/>
                </a:moveTo>
                <a:lnTo>
                  <a:pt x="90914" y="26634"/>
                </a:lnTo>
                <a:lnTo>
                  <a:pt x="111087" y="27450"/>
                </a:lnTo>
                <a:lnTo>
                  <a:pt x="128032" y="30457"/>
                </a:lnTo>
                <a:lnTo>
                  <a:pt x="164486" y="61230"/>
                </a:lnTo>
                <a:lnTo>
                  <a:pt x="166004" y="72821"/>
                </a:lnTo>
                <a:lnTo>
                  <a:pt x="165059" y="83180"/>
                </a:lnTo>
                <a:lnTo>
                  <a:pt x="137737" y="121962"/>
                </a:lnTo>
                <a:lnTo>
                  <a:pt x="88168" y="156950"/>
                </a:lnTo>
                <a:lnTo>
                  <a:pt x="78090" y="163975"/>
                </a:lnTo>
                <a:lnTo>
                  <a:pt x="39686" y="197490"/>
                </a:lnTo>
                <a:lnTo>
                  <a:pt x="12223" y="237880"/>
                </a:lnTo>
                <a:lnTo>
                  <a:pt x="0" y="284251"/>
                </a:lnTo>
                <a:lnTo>
                  <a:pt x="9180" y="289611"/>
                </a:lnTo>
                <a:lnTo>
                  <a:pt x="19583" y="291663"/>
                </a:lnTo>
                <a:lnTo>
                  <a:pt x="35338" y="291990"/>
                </a:lnTo>
                <a:lnTo>
                  <a:pt x="193545" y="291988"/>
                </a:lnTo>
                <a:lnTo>
                  <a:pt x="200386" y="265224"/>
                </a:lnTo>
                <a:lnTo>
                  <a:pt x="34825" y="265224"/>
                </a:lnTo>
                <a:lnTo>
                  <a:pt x="38616" y="252454"/>
                </a:lnTo>
                <a:lnTo>
                  <a:pt x="65921" y="211147"/>
                </a:lnTo>
                <a:lnTo>
                  <a:pt x="103832" y="179718"/>
                </a:lnTo>
                <a:lnTo>
                  <a:pt x="122879" y="166940"/>
                </a:lnTo>
                <a:lnTo>
                  <a:pt x="137735" y="156816"/>
                </a:lnTo>
                <a:lnTo>
                  <a:pt x="169901" y="131642"/>
                </a:lnTo>
                <a:lnTo>
                  <a:pt x="192808" y="96360"/>
                </a:lnTo>
                <a:lnTo>
                  <a:pt x="196908" y="73946"/>
                </a:lnTo>
                <a:lnTo>
                  <a:pt x="195686" y="60016"/>
                </a:lnTo>
                <a:lnTo>
                  <a:pt x="192094" y="47314"/>
                </a:lnTo>
                <a:lnTo>
                  <a:pt x="186251" y="35927"/>
                </a:lnTo>
                <a:lnTo>
                  <a:pt x="178827" y="26634"/>
                </a:lnTo>
                <a:close/>
              </a:path>
              <a:path w="201295" h="294004">
                <a:moveTo>
                  <a:pt x="201061" y="262585"/>
                </a:moveTo>
                <a:lnTo>
                  <a:pt x="189399" y="263894"/>
                </a:lnTo>
                <a:lnTo>
                  <a:pt x="177477" y="264735"/>
                </a:lnTo>
                <a:lnTo>
                  <a:pt x="164346" y="265154"/>
                </a:lnTo>
                <a:lnTo>
                  <a:pt x="34825" y="265224"/>
                </a:lnTo>
                <a:lnTo>
                  <a:pt x="200386" y="265224"/>
                </a:lnTo>
                <a:lnTo>
                  <a:pt x="201061" y="262585"/>
                </a:lnTo>
                <a:close/>
              </a:path>
              <a:path w="201295" h="294004">
                <a:moveTo>
                  <a:pt x="110468" y="0"/>
                </a:moveTo>
                <a:lnTo>
                  <a:pt x="65872" y="5383"/>
                </a:lnTo>
                <a:lnTo>
                  <a:pt x="25317" y="32759"/>
                </a:lnTo>
                <a:lnTo>
                  <a:pt x="5218" y="77167"/>
                </a:lnTo>
                <a:lnTo>
                  <a:pt x="35579" y="88434"/>
                </a:lnTo>
                <a:lnTo>
                  <a:pt x="38393" y="73191"/>
                </a:lnTo>
                <a:lnTo>
                  <a:pt x="42223" y="61736"/>
                </a:lnTo>
                <a:lnTo>
                  <a:pt x="77721" y="29555"/>
                </a:lnTo>
                <a:lnTo>
                  <a:pt x="90914" y="26634"/>
                </a:lnTo>
                <a:lnTo>
                  <a:pt x="178827" y="26634"/>
                </a:lnTo>
                <a:lnTo>
                  <a:pt x="178272" y="25939"/>
                </a:lnTo>
                <a:lnTo>
                  <a:pt x="168277" y="17437"/>
                </a:lnTo>
                <a:lnTo>
                  <a:pt x="156381" y="10506"/>
                </a:lnTo>
                <a:lnTo>
                  <a:pt x="142703" y="5232"/>
                </a:lnTo>
                <a:lnTo>
                  <a:pt x="127359" y="1702"/>
                </a:lnTo>
                <a:lnTo>
                  <a:pt x="110468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669801" y="9699497"/>
            <a:ext cx="320675" cy="349250"/>
          </a:xfrm>
          <a:custGeom>
            <a:avLst/>
            <a:gdLst/>
            <a:ahLst/>
            <a:cxnLst/>
            <a:rect l="l" t="t" r="r" b="b"/>
            <a:pathLst>
              <a:path w="320675" h="349250">
                <a:moveTo>
                  <a:pt x="139012" y="109316"/>
                </a:moveTo>
                <a:lnTo>
                  <a:pt x="141619" y="311163"/>
                </a:lnTo>
                <a:lnTo>
                  <a:pt x="141406" y="322484"/>
                </a:lnTo>
                <a:lnTo>
                  <a:pt x="140624" y="335008"/>
                </a:lnTo>
                <a:lnTo>
                  <a:pt x="139230" y="347496"/>
                </a:lnTo>
                <a:lnTo>
                  <a:pt x="169545" y="349057"/>
                </a:lnTo>
                <a:lnTo>
                  <a:pt x="168070" y="336454"/>
                </a:lnTo>
                <a:lnTo>
                  <a:pt x="167216" y="324120"/>
                </a:lnTo>
                <a:lnTo>
                  <a:pt x="166910" y="311163"/>
                </a:lnTo>
                <a:lnTo>
                  <a:pt x="166967" y="144798"/>
                </a:lnTo>
                <a:lnTo>
                  <a:pt x="167104" y="137194"/>
                </a:lnTo>
                <a:lnTo>
                  <a:pt x="167199" y="133493"/>
                </a:lnTo>
                <a:lnTo>
                  <a:pt x="167975" y="121649"/>
                </a:lnTo>
                <a:lnTo>
                  <a:pt x="169428" y="110050"/>
                </a:lnTo>
                <a:lnTo>
                  <a:pt x="139012" y="109316"/>
                </a:lnTo>
                <a:close/>
              </a:path>
              <a:path w="320675" h="349250">
                <a:moveTo>
                  <a:pt x="187499" y="50250"/>
                </a:moveTo>
                <a:lnTo>
                  <a:pt x="147902" y="50250"/>
                </a:lnTo>
                <a:lnTo>
                  <a:pt x="158534" y="60167"/>
                </a:lnTo>
                <a:lnTo>
                  <a:pt x="168186" y="69447"/>
                </a:lnTo>
                <a:lnTo>
                  <a:pt x="177135" y="78248"/>
                </a:lnTo>
                <a:lnTo>
                  <a:pt x="194020" y="95048"/>
                </a:lnTo>
                <a:lnTo>
                  <a:pt x="202507" y="103362"/>
                </a:lnTo>
                <a:lnTo>
                  <a:pt x="230836" y="129164"/>
                </a:lnTo>
                <a:lnTo>
                  <a:pt x="270029" y="159123"/>
                </a:lnTo>
                <a:lnTo>
                  <a:pt x="302993" y="179879"/>
                </a:lnTo>
                <a:lnTo>
                  <a:pt x="312134" y="171048"/>
                </a:lnTo>
                <a:lnTo>
                  <a:pt x="320136" y="161953"/>
                </a:lnTo>
                <a:lnTo>
                  <a:pt x="299706" y="148586"/>
                </a:lnTo>
                <a:lnTo>
                  <a:pt x="289642" y="141812"/>
                </a:lnTo>
                <a:lnTo>
                  <a:pt x="248589" y="111467"/>
                </a:lnTo>
                <a:lnTo>
                  <a:pt x="215401" y="81712"/>
                </a:lnTo>
                <a:lnTo>
                  <a:pt x="191203" y="55109"/>
                </a:lnTo>
                <a:lnTo>
                  <a:pt x="187499" y="50250"/>
                </a:lnTo>
                <a:close/>
              </a:path>
              <a:path w="320675" h="349250">
                <a:moveTo>
                  <a:pt x="145043" y="0"/>
                </a:moveTo>
                <a:lnTo>
                  <a:pt x="124236" y="42890"/>
                </a:lnTo>
                <a:lnTo>
                  <a:pt x="97775" y="75573"/>
                </a:lnTo>
                <a:lnTo>
                  <a:pt x="69945" y="103534"/>
                </a:lnTo>
                <a:lnTo>
                  <a:pt x="31053" y="134692"/>
                </a:lnTo>
                <a:lnTo>
                  <a:pt x="0" y="154232"/>
                </a:lnTo>
                <a:lnTo>
                  <a:pt x="723" y="168112"/>
                </a:lnTo>
                <a:lnTo>
                  <a:pt x="5209" y="178339"/>
                </a:lnTo>
                <a:lnTo>
                  <a:pt x="17726" y="171567"/>
                </a:lnTo>
                <a:lnTo>
                  <a:pt x="29821" y="164502"/>
                </a:lnTo>
                <a:lnTo>
                  <a:pt x="63560" y="141638"/>
                </a:lnTo>
                <a:lnTo>
                  <a:pt x="93441" y="116473"/>
                </a:lnTo>
                <a:lnTo>
                  <a:pt x="127201" y="79785"/>
                </a:lnTo>
                <a:lnTo>
                  <a:pt x="147902" y="50250"/>
                </a:lnTo>
                <a:lnTo>
                  <a:pt x="187499" y="50250"/>
                </a:lnTo>
                <a:lnTo>
                  <a:pt x="184328" y="46090"/>
                </a:lnTo>
                <a:lnTo>
                  <a:pt x="177760" y="36690"/>
                </a:lnTo>
                <a:lnTo>
                  <a:pt x="171327" y="26728"/>
                </a:lnTo>
                <a:lnTo>
                  <a:pt x="171430" y="9800"/>
                </a:lnTo>
                <a:lnTo>
                  <a:pt x="145043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3403" y="10254102"/>
            <a:ext cx="5983500" cy="3430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48693" y="4074982"/>
            <a:ext cx="2493645" cy="2494280"/>
          </a:xfrm>
          <a:custGeom>
            <a:avLst/>
            <a:gdLst/>
            <a:ahLst/>
            <a:cxnLst/>
            <a:rect l="l" t="t" r="r" b="b"/>
            <a:pathLst>
              <a:path w="2493645" h="2494279">
                <a:moveTo>
                  <a:pt x="1246612" y="0"/>
                </a:moveTo>
                <a:lnTo>
                  <a:pt x="1144370" y="4133"/>
                </a:lnTo>
                <a:lnTo>
                  <a:pt x="1044405" y="16320"/>
                </a:lnTo>
                <a:lnTo>
                  <a:pt x="947036" y="36239"/>
                </a:lnTo>
                <a:lnTo>
                  <a:pt x="852586" y="63569"/>
                </a:lnTo>
                <a:lnTo>
                  <a:pt x="761374" y="97990"/>
                </a:lnTo>
                <a:lnTo>
                  <a:pt x="673721" y="139180"/>
                </a:lnTo>
                <a:lnTo>
                  <a:pt x="589949" y="186819"/>
                </a:lnTo>
                <a:lnTo>
                  <a:pt x="510378" y="240586"/>
                </a:lnTo>
                <a:lnTo>
                  <a:pt x="435330" y="300160"/>
                </a:lnTo>
                <a:lnTo>
                  <a:pt x="365123" y="365219"/>
                </a:lnTo>
                <a:lnTo>
                  <a:pt x="300081" y="435444"/>
                </a:lnTo>
                <a:lnTo>
                  <a:pt x="240523" y="510512"/>
                </a:lnTo>
                <a:lnTo>
                  <a:pt x="186770" y="590104"/>
                </a:lnTo>
                <a:lnTo>
                  <a:pt x="139144" y="673898"/>
                </a:lnTo>
                <a:lnTo>
                  <a:pt x="97964" y="761573"/>
                </a:lnTo>
                <a:lnTo>
                  <a:pt x="63553" y="852809"/>
                </a:lnTo>
                <a:lnTo>
                  <a:pt x="36229" y="947284"/>
                </a:lnTo>
                <a:lnTo>
                  <a:pt x="16316" y="1044678"/>
                </a:lnTo>
                <a:lnTo>
                  <a:pt x="4132" y="1144670"/>
                </a:lnTo>
                <a:lnTo>
                  <a:pt x="0" y="1246938"/>
                </a:lnTo>
                <a:lnTo>
                  <a:pt x="4132" y="1349207"/>
                </a:lnTo>
                <a:lnTo>
                  <a:pt x="16316" y="1449199"/>
                </a:lnTo>
                <a:lnTo>
                  <a:pt x="36229" y="1546593"/>
                </a:lnTo>
                <a:lnTo>
                  <a:pt x="63553" y="1641068"/>
                </a:lnTo>
                <a:lnTo>
                  <a:pt x="97964" y="1732304"/>
                </a:lnTo>
                <a:lnTo>
                  <a:pt x="139144" y="1819979"/>
                </a:lnTo>
                <a:lnTo>
                  <a:pt x="186770" y="1903773"/>
                </a:lnTo>
                <a:lnTo>
                  <a:pt x="240523" y="1983365"/>
                </a:lnTo>
                <a:lnTo>
                  <a:pt x="300081" y="2058433"/>
                </a:lnTo>
                <a:lnTo>
                  <a:pt x="365123" y="2128658"/>
                </a:lnTo>
                <a:lnTo>
                  <a:pt x="435330" y="2193717"/>
                </a:lnTo>
                <a:lnTo>
                  <a:pt x="510378" y="2253291"/>
                </a:lnTo>
                <a:lnTo>
                  <a:pt x="589949" y="2307058"/>
                </a:lnTo>
                <a:lnTo>
                  <a:pt x="673721" y="2354697"/>
                </a:lnTo>
                <a:lnTo>
                  <a:pt x="761374" y="2395887"/>
                </a:lnTo>
                <a:lnTo>
                  <a:pt x="852586" y="2430308"/>
                </a:lnTo>
                <a:lnTo>
                  <a:pt x="947036" y="2457638"/>
                </a:lnTo>
                <a:lnTo>
                  <a:pt x="1044405" y="2477557"/>
                </a:lnTo>
                <a:lnTo>
                  <a:pt x="1144370" y="2489744"/>
                </a:lnTo>
                <a:lnTo>
                  <a:pt x="1246612" y="2493877"/>
                </a:lnTo>
                <a:lnTo>
                  <a:pt x="1348853" y="2489744"/>
                </a:lnTo>
                <a:lnTo>
                  <a:pt x="1448819" y="2477557"/>
                </a:lnTo>
                <a:lnTo>
                  <a:pt x="1546187" y="2457638"/>
                </a:lnTo>
                <a:lnTo>
                  <a:pt x="1640638" y="2430308"/>
                </a:lnTo>
                <a:lnTo>
                  <a:pt x="1731850" y="2395887"/>
                </a:lnTo>
                <a:lnTo>
                  <a:pt x="1819502" y="2354697"/>
                </a:lnTo>
                <a:lnTo>
                  <a:pt x="1903274" y="2307058"/>
                </a:lnTo>
                <a:lnTo>
                  <a:pt x="1982845" y="2253291"/>
                </a:lnTo>
                <a:lnTo>
                  <a:pt x="2057894" y="2193717"/>
                </a:lnTo>
                <a:lnTo>
                  <a:pt x="2128100" y="2128658"/>
                </a:lnTo>
                <a:lnTo>
                  <a:pt x="2193142" y="2058433"/>
                </a:lnTo>
                <a:lnTo>
                  <a:pt x="2252700" y="1983365"/>
                </a:lnTo>
                <a:lnTo>
                  <a:pt x="2306453" y="1903773"/>
                </a:lnTo>
                <a:lnTo>
                  <a:pt x="2354079" y="1819979"/>
                </a:lnTo>
                <a:lnTo>
                  <a:pt x="2395259" y="1732304"/>
                </a:lnTo>
                <a:lnTo>
                  <a:pt x="2429671" y="1641068"/>
                </a:lnTo>
                <a:lnTo>
                  <a:pt x="2456994" y="1546593"/>
                </a:lnTo>
                <a:lnTo>
                  <a:pt x="2476908" y="1449199"/>
                </a:lnTo>
                <a:lnTo>
                  <a:pt x="2489092" y="1349207"/>
                </a:lnTo>
                <a:lnTo>
                  <a:pt x="2493224" y="1246938"/>
                </a:lnTo>
                <a:lnTo>
                  <a:pt x="2489092" y="1144670"/>
                </a:lnTo>
                <a:lnTo>
                  <a:pt x="2476908" y="1044678"/>
                </a:lnTo>
                <a:lnTo>
                  <a:pt x="2456994" y="947284"/>
                </a:lnTo>
                <a:lnTo>
                  <a:pt x="2429671" y="852809"/>
                </a:lnTo>
                <a:lnTo>
                  <a:pt x="2395259" y="761573"/>
                </a:lnTo>
                <a:lnTo>
                  <a:pt x="2354079" y="673898"/>
                </a:lnTo>
                <a:lnTo>
                  <a:pt x="2306453" y="590104"/>
                </a:lnTo>
                <a:lnTo>
                  <a:pt x="2252700" y="510512"/>
                </a:lnTo>
                <a:lnTo>
                  <a:pt x="2193142" y="435444"/>
                </a:lnTo>
                <a:lnTo>
                  <a:pt x="2128100" y="365219"/>
                </a:lnTo>
                <a:lnTo>
                  <a:pt x="2057894" y="300160"/>
                </a:lnTo>
                <a:lnTo>
                  <a:pt x="1982845" y="240586"/>
                </a:lnTo>
                <a:lnTo>
                  <a:pt x="1903274" y="186819"/>
                </a:lnTo>
                <a:lnTo>
                  <a:pt x="1819502" y="139180"/>
                </a:lnTo>
                <a:lnTo>
                  <a:pt x="1731850" y="97990"/>
                </a:lnTo>
                <a:lnTo>
                  <a:pt x="1640638" y="63569"/>
                </a:lnTo>
                <a:lnTo>
                  <a:pt x="1546187" y="36239"/>
                </a:lnTo>
                <a:lnTo>
                  <a:pt x="1448819" y="16320"/>
                </a:lnTo>
                <a:lnTo>
                  <a:pt x="1348853" y="4133"/>
                </a:lnTo>
                <a:lnTo>
                  <a:pt x="1246612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280005" y="5133533"/>
            <a:ext cx="103060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50" spc="105" b="1">
                <a:solidFill>
                  <a:srgbClr val="FFFFFF"/>
                </a:solidFill>
                <a:latin typeface="Microsoft JhengHei UI"/>
                <a:cs typeface="Microsoft JhengHei UI"/>
              </a:rPr>
              <a:t>列表</a:t>
            </a:r>
            <a:endParaRPr sz="38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860159" y="7119973"/>
            <a:ext cx="4084820" cy="3460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131696" y="7250587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 h="0">
                <a:moveTo>
                  <a:pt x="0" y="0"/>
                </a:moveTo>
                <a:lnTo>
                  <a:pt x="37318" y="0"/>
                </a:lnTo>
              </a:path>
            </a:pathLst>
          </a:custGeom>
          <a:ln w="37318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131696" y="7416446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 h="0">
                <a:moveTo>
                  <a:pt x="0" y="0"/>
                </a:moveTo>
                <a:lnTo>
                  <a:pt x="37318" y="0"/>
                </a:lnTo>
              </a:path>
            </a:pathLst>
          </a:custGeom>
          <a:ln w="37318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347658" y="7416446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 h="0">
                <a:moveTo>
                  <a:pt x="0" y="0"/>
                </a:moveTo>
                <a:lnTo>
                  <a:pt x="37318" y="0"/>
                </a:lnTo>
              </a:path>
            </a:pathLst>
          </a:custGeom>
          <a:ln w="37318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415728" y="7148621"/>
            <a:ext cx="1193165" cy="292100"/>
          </a:xfrm>
          <a:custGeom>
            <a:avLst/>
            <a:gdLst/>
            <a:ahLst/>
            <a:cxnLst/>
            <a:rect l="l" t="t" r="r" b="b"/>
            <a:pathLst>
              <a:path w="1193165" h="292100">
                <a:moveTo>
                  <a:pt x="77652" y="107431"/>
                </a:moveTo>
                <a:lnTo>
                  <a:pt x="49003" y="107431"/>
                </a:lnTo>
                <a:lnTo>
                  <a:pt x="49003" y="242380"/>
                </a:lnTo>
                <a:lnTo>
                  <a:pt x="64361" y="280504"/>
                </a:lnTo>
                <a:lnTo>
                  <a:pt x="87084" y="289708"/>
                </a:lnTo>
                <a:lnTo>
                  <a:pt x="102972" y="289595"/>
                </a:lnTo>
                <a:lnTo>
                  <a:pt x="115701" y="288398"/>
                </a:lnTo>
                <a:lnTo>
                  <a:pt x="126685" y="286003"/>
                </a:lnTo>
                <a:lnTo>
                  <a:pt x="137337" y="282300"/>
                </a:lnTo>
                <a:lnTo>
                  <a:pt x="133165" y="264997"/>
                </a:lnTo>
                <a:lnTo>
                  <a:pt x="93107" y="264997"/>
                </a:lnTo>
                <a:lnTo>
                  <a:pt x="86698" y="262735"/>
                </a:lnTo>
                <a:lnTo>
                  <a:pt x="79159" y="255196"/>
                </a:lnTo>
                <a:lnTo>
                  <a:pt x="77652" y="249542"/>
                </a:lnTo>
                <a:lnTo>
                  <a:pt x="77652" y="107431"/>
                </a:lnTo>
                <a:close/>
              </a:path>
              <a:path w="1193165" h="292100">
                <a:moveTo>
                  <a:pt x="130802" y="255196"/>
                </a:moveTo>
                <a:lnTo>
                  <a:pt x="117621" y="261960"/>
                </a:lnTo>
                <a:lnTo>
                  <a:pt x="106408" y="264732"/>
                </a:lnTo>
                <a:lnTo>
                  <a:pt x="93107" y="264997"/>
                </a:lnTo>
                <a:lnTo>
                  <a:pt x="133165" y="264997"/>
                </a:lnTo>
                <a:lnTo>
                  <a:pt x="130802" y="255196"/>
                </a:lnTo>
                <a:close/>
              </a:path>
              <a:path w="1193165" h="292100">
                <a:moveTo>
                  <a:pt x="7613" y="82203"/>
                </a:moveTo>
                <a:lnTo>
                  <a:pt x="0" y="109692"/>
                </a:lnTo>
                <a:lnTo>
                  <a:pt x="12773" y="108318"/>
                </a:lnTo>
                <a:lnTo>
                  <a:pt x="24867" y="107576"/>
                </a:lnTo>
                <a:lnTo>
                  <a:pt x="133835" y="107431"/>
                </a:lnTo>
                <a:lnTo>
                  <a:pt x="134164" y="83306"/>
                </a:lnTo>
                <a:lnTo>
                  <a:pt x="33916" y="83306"/>
                </a:lnTo>
                <a:lnTo>
                  <a:pt x="19066" y="83089"/>
                </a:lnTo>
                <a:lnTo>
                  <a:pt x="7613" y="82203"/>
                </a:lnTo>
                <a:close/>
              </a:path>
              <a:path w="1193165" h="292100">
                <a:moveTo>
                  <a:pt x="133835" y="107431"/>
                </a:moveTo>
                <a:lnTo>
                  <a:pt x="95745" y="107431"/>
                </a:lnTo>
                <a:lnTo>
                  <a:pt x="110431" y="107594"/>
                </a:lnTo>
                <a:lnTo>
                  <a:pt x="122388" y="108247"/>
                </a:lnTo>
                <a:lnTo>
                  <a:pt x="133805" y="109632"/>
                </a:lnTo>
                <a:lnTo>
                  <a:pt x="133835" y="107431"/>
                </a:lnTo>
                <a:close/>
              </a:path>
              <a:path w="1193165" h="292100">
                <a:moveTo>
                  <a:pt x="46365" y="27140"/>
                </a:moveTo>
                <a:lnTo>
                  <a:pt x="47777" y="38932"/>
                </a:lnTo>
                <a:lnTo>
                  <a:pt x="48629" y="51573"/>
                </a:lnTo>
                <a:lnTo>
                  <a:pt x="48984" y="64875"/>
                </a:lnTo>
                <a:lnTo>
                  <a:pt x="49003" y="83306"/>
                </a:lnTo>
                <a:lnTo>
                  <a:pt x="77652" y="83306"/>
                </a:lnTo>
                <a:lnTo>
                  <a:pt x="77715" y="64875"/>
                </a:lnTo>
                <a:lnTo>
                  <a:pt x="77870" y="54946"/>
                </a:lnTo>
                <a:lnTo>
                  <a:pt x="78566" y="42175"/>
                </a:lnTo>
                <a:lnTo>
                  <a:pt x="79802" y="30480"/>
                </a:lnTo>
                <a:lnTo>
                  <a:pt x="46365" y="27140"/>
                </a:lnTo>
                <a:close/>
              </a:path>
              <a:path w="1193165" h="292100">
                <a:moveTo>
                  <a:pt x="134194" y="81044"/>
                </a:moveTo>
                <a:lnTo>
                  <a:pt x="122338" y="82457"/>
                </a:lnTo>
                <a:lnTo>
                  <a:pt x="110761" y="83130"/>
                </a:lnTo>
                <a:lnTo>
                  <a:pt x="96303" y="83306"/>
                </a:lnTo>
                <a:lnTo>
                  <a:pt x="77652" y="83306"/>
                </a:lnTo>
                <a:lnTo>
                  <a:pt x="134164" y="83306"/>
                </a:lnTo>
                <a:lnTo>
                  <a:pt x="134194" y="81044"/>
                </a:lnTo>
                <a:close/>
              </a:path>
              <a:path w="1193165" h="292100">
                <a:moveTo>
                  <a:pt x="261856" y="78406"/>
                </a:moveTo>
                <a:lnTo>
                  <a:pt x="218723" y="86481"/>
                </a:lnTo>
                <a:lnTo>
                  <a:pt x="186401" y="109468"/>
                </a:lnTo>
                <a:lnTo>
                  <a:pt x="166660" y="145505"/>
                </a:lnTo>
                <a:lnTo>
                  <a:pt x="161435" y="177617"/>
                </a:lnTo>
                <a:lnTo>
                  <a:pt x="162074" y="193103"/>
                </a:lnTo>
                <a:lnTo>
                  <a:pt x="173433" y="238478"/>
                </a:lnTo>
                <a:lnTo>
                  <a:pt x="197277" y="270076"/>
                </a:lnTo>
                <a:lnTo>
                  <a:pt x="232087" y="287718"/>
                </a:lnTo>
                <a:lnTo>
                  <a:pt x="262117" y="291383"/>
                </a:lnTo>
                <a:lnTo>
                  <a:pt x="277440" y="290440"/>
                </a:lnTo>
                <a:lnTo>
                  <a:pt x="316871" y="276919"/>
                </a:lnTo>
                <a:lnTo>
                  <a:pt x="329881" y="266853"/>
                </a:lnTo>
                <a:lnTo>
                  <a:pt x="264042" y="266853"/>
                </a:lnTo>
                <a:lnTo>
                  <a:pt x="248847" y="265646"/>
                </a:lnTo>
                <a:lnTo>
                  <a:pt x="212968" y="248248"/>
                </a:lnTo>
                <a:lnTo>
                  <a:pt x="193286" y="212330"/>
                </a:lnTo>
                <a:lnTo>
                  <a:pt x="190687" y="196720"/>
                </a:lnTo>
                <a:lnTo>
                  <a:pt x="191446" y="177617"/>
                </a:lnTo>
                <a:lnTo>
                  <a:pt x="204380" y="133282"/>
                </a:lnTo>
                <a:lnTo>
                  <a:pt x="243599" y="104248"/>
                </a:lnTo>
                <a:lnTo>
                  <a:pt x="262494" y="102153"/>
                </a:lnTo>
                <a:lnTo>
                  <a:pt x="328533" y="102153"/>
                </a:lnTo>
                <a:lnTo>
                  <a:pt x="325619" y="99337"/>
                </a:lnTo>
                <a:lnTo>
                  <a:pt x="315092" y="91901"/>
                </a:lnTo>
                <a:lnTo>
                  <a:pt x="303395" y="86057"/>
                </a:lnTo>
                <a:lnTo>
                  <a:pt x="290585" y="81837"/>
                </a:lnTo>
                <a:lnTo>
                  <a:pt x="276720" y="79276"/>
                </a:lnTo>
                <a:lnTo>
                  <a:pt x="261856" y="78406"/>
                </a:lnTo>
                <a:close/>
              </a:path>
              <a:path w="1193165" h="292100">
                <a:moveTo>
                  <a:pt x="328533" y="102153"/>
                </a:moveTo>
                <a:lnTo>
                  <a:pt x="262494" y="102153"/>
                </a:lnTo>
                <a:lnTo>
                  <a:pt x="277026" y="103434"/>
                </a:lnTo>
                <a:lnTo>
                  <a:pt x="290121" y="107195"/>
                </a:lnTo>
                <a:lnTo>
                  <a:pt x="319741" y="132168"/>
                </a:lnTo>
                <a:lnTo>
                  <a:pt x="332653" y="175167"/>
                </a:lnTo>
                <a:lnTo>
                  <a:pt x="331793" y="193912"/>
                </a:lnTo>
                <a:lnTo>
                  <a:pt x="318248" y="237478"/>
                </a:lnTo>
                <a:lnTo>
                  <a:pt x="277663" y="265380"/>
                </a:lnTo>
                <a:lnTo>
                  <a:pt x="264042" y="266853"/>
                </a:lnTo>
                <a:lnTo>
                  <a:pt x="329881" y="266853"/>
                </a:lnTo>
                <a:lnTo>
                  <a:pt x="356608" y="223468"/>
                </a:lnTo>
                <a:lnTo>
                  <a:pt x="361782" y="193103"/>
                </a:lnTo>
                <a:lnTo>
                  <a:pt x="361036" y="175473"/>
                </a:lnTo>
                <a:lnTo>
                  <a:pt x="349616" y="130851"/>
                </a:lnTo>
                <a:lnTo>
                  <a:pt x="334889" y="108299"/>
                </a:lnTo>
                <a:lnTo>
                  <a:pt x="328533" y="102153"/>
                </a:lnTo>
                <a:close/>
              </a:path>
              <a:path w="1193165" h="292100">
                <a:moveTo>
                  <a:pt x="501819" y="79800"/>
                </a:moveTo>
                <a:lnTo>
                  <a:pt x="455528" y="87144"/>
                </a:lnTo>
                <a:lnTo>
                  <a:pt x="422356" y="108940"/>
                </a:lnTo>
                <a:lnTo>
                  <a:pt x="402643" y="143362"/>
                </a:lnTo>
                <a:lnTo>
                  <a:pt x="397148" y="172422"/>
                </a:lnTo>
                <a:lnTo>
                  <a:pt x="397789" y="191301"/>
                </a:lnTo>
                <a:lnTo>
                  <a:pt x="408411" y="238172"/>
                </a:lnTo>
                <a:lnTo>
                  <a:pt x="431084" y="270236"/>
                </a:lnTo>
                <a:lnTo>
                  <a:pt x="477832" y="289615"/>
                </a:lnTo>
                <a:lnTo>
                  <a:pt x="494882" y="289165"/>
                </a:lnTo>
                <a:lnTo>
                  <a:pt x="534653" y="279391"/>
                </a:lnTo>
                <a:lnTo>
                  <a:pt x="554833" y="264490"/>
                </a:lnTo>
                <a:lnTo>
                  <a:pt x="504732" y="264490"/>
                </a:lnTo>
                <a:lnTo>
                  <a:pt x="487375" y="264059"/>
                </a:lnTo>
                <a:lnTo>
                  <a:pt x="443837" y="245041"/>
                </a:lnTo>
                <a:lnTo>
                  <a:pt x="427151" y="198454"/>
                </a:lnTo>
                <a:lnTo>
                  <a:pt x="426468" y="183964"/>
                </a:lnTo>
                <a:lnTo>
                  <a:pt x="427567" y="166493"/>
                </a:lnTo>
                <a:lnTo>
                  <a:pt x="443290" y="125943"/>
                </a:lnTo>
                <a:lnTo>
                  <a:pt x="475658" y="105521"/>
                </a:lnTo>
                <a:lnTo>
                  <a:pt x="492435" y="103661"/>
                </a:lnTo>
                <a:lnTo>
                  <a:pt x="553933" y="103661"/>
                </a:lnTo>
                <a:lnTo>
                  <a:pt x="549707" y="99466"/>
                </a:lnTo>
                <a:lnTo>
                  <a:pt x="539421" y="92042"/>
                </a:lnTo>
                <a:lnTo>
                  <a:pt x="527988" y="86266"/>
                </a:lnTo>
                <a:lnTo>
                  <a:pt x="515442" y="82174"/>
                </a:lnTo>
                <a:lnTo>
                  <a:pt x="501819" y="79800"/>
                </a:lnTo>
                <a:close/>
              </a:path>
              <a:path w="1193165" h="292100">
                <a:moveTo>
                  <a:pt x="593296" y="255950"/>
                </a:moveTo>
                <a:lnTo>
                  <a:pt x="565940" y="255950"/>
                </a:lnTo>
                <a:lnTo>
                  <a:pt x="565648" y="261205"/>
                </a:lnTo>
                <a:lnTo>
                  <a:pt x="565563" y="286483"/>
                </a:lnTo>
                <a:lnTo>
                  <a:pt x="595720" y="286483"/>
                </a:lnTo>
                <a:lnTo>
                  <a:pt x="594347" y="274494"/>
                </a:lnTo>
                <a:lnTo>
                  <a:pt x="593492" y="262735"/>
                </a:lnTo>
                <a:lnTo>
                  <a:pt x="593296" y="255950"/>
                </a:lnTo>
                <a:close/>
              </a:path>
              <a:path w="1193165" h="292100">
                <a:moveTo>
                  <a:pt x="553933" y="103661"/>
                </a:moveTo>
                <a:lnTo>
                  <a:pt x="492435" y="103661"/>
                </a:lnTo>
                <a:lnTo>
                  <a:pt x="505931" y="104787"/>
                </a:lnTo>
                <a:lnTo>
                  <a:pt x="518602" y="108092"/>
                </a:lnTo>
                <a:lnTo>
                  <a:pt x="555654" y="141292"/>
                </a:lnTo>
                <a:lnTo>
                  <a:pt x="564737" y="179392"/>
                </a:lnTo>
                <a:lnTo>
                  <a:pt x="563695" y="196818"/>
                </a:lnTo>
                <a:lnTo>
                  <a:pt x="548620" y="238172"/>
                </a:lnTo>
                <a:lnTo>
                  <a:pt x="517933" y="261255"/>
                </a:lnTo>
                <a:lnTo>
                  <a:pt x="504732" y="264490"/>
                </a:lnTo>
                <a:lnTo>
                  <a:pt x="554833" y="264490"/>
                </a:lnTo>
                <a:lnTo>
                  <a:pt x="561565" y="256845"/>
                </a:lnTo>
                <a:lnTo>
                  <a:pt x="565940" y="255950"/>
                </a:lnTo>
                <a:lnTo>
                  <a:pt x="593296" y="255950"/>
                </a:lnTo>
                <a:lnTo>
                  <a:pt x="593189" y="252225"/>
                </a:lnTo>
                <a:lnTo>
                  <a:pt x="593094" y="119116"/>
                </a:lnTo>
                <a:lnTo>
                  <a:pt x="566694" y="119116"/>
                </a:lnTo>
                <a:lnTo>
                  <a:pt x="558810" y="108502"/>
                </a:lnTo>
                <a:lnTo>
                  <a:pt x="553933" y="103661"/>
                </a:lnTo>
                <a:close/>
              </a:path>
              <a:path w="1193165" h="292100">
                <a:moveTo>
                  <a:pt x="562548" y="0"/>
                </a:moveTo>
                <a:lnTo>
                  <a:pt x="563930" y="12051"/>
                </a:lnTo>
                <a:lnTo>
                  <a:pt x="564780" y="23899"/>
                </a:lnTo>
                <a:lnTo>
                  <a:pt x="565156" y="37111"/>
                </a:lnTo>
                <a:lnTo>
                  <a:pt x="565186" y="105546"/>
                </a:lnTo>
                <a:lnTo>
                  <a:pt x="566317" y="113463"/>
                </a:lnTo>
                <a:lnTo>
                  <a:pt x="566694" y="119116"/>
                </a:lnTo>
                <a:lnTo>
                  <a:pt x="593094" y="119116"/>
                </a:lnTo>
                <a:lnTo>
                  <a:pt x="593166" y="37111"/>
                </a:lnTo>
                <a:lnTo>
                  <a:pt x="593291" y="29032"/>
                </a:lnTo>
                <a:lnTo>
                  <a:pt x="593962" y="16923"/>
                </a:lnTo>
                <a:lnTo>
                  <a:pt x="595152" y="4720"/>
                </a:lnTo>
                <a:lnTo>
                  <a:pt x="562548" y="0"/>
                </a:lnTo>
                <a:close/>
              </a:path>
              <a:path w="1193165" h="292100">
                <a:moveTo>
                  <a:pt x="800244" y="101487"/>
                </a:moveTo>
                <a:lnTo>
                  <a:pt x="722794" y="101487"/>
                </a:lnTo>
                <a:lnTo>
                  <a:pt x="743692" y="102321"/>
                </a:lnTo>
                <a:lnTo>
                  <a:pt x="759763" y="105673"/>
                </a:lnTo>
                <a:lnTo>
                  <a:pt x="771399" y="111489"/>
                </a:lnTo>
                <a:lnTo>
                  <a:pt x="778996" y="119721"/>
                </a:lnTo>
                <a:lnTo>
                  <a:pt x="782947" y="130316"/>
                </a:lnTo>
                <a:lnTo>
                  <a:pt x="783756" y="161335"/>
                </a:lnTo>
                <a:lnTo>
                  <a:pt x="765206" y="161910"/>
                </a:lnTo>
                <a:lnTo>
                  <a:pt x="749651" y="162684"/>
                </a:lnTo>
                <a:lnTo>
                  <a:pt x="705374" y="168894"/>
                </a:lnTo>
                <a:lnTo>
                  <a:pt x="662812" y="189551"/>
                </a:lnTo>
                <a:lnTo>
                  <a:pt x="643154" y="232546"/>
                </a:lnTo>
                <a:lnTo>
                  <a:pt x="644697" y="247253"/>
                </a:lnTo>
                <a:lnTo>
                  <a:pt x="666551" y="279172"/>
                </a:lnTo>
                <a:lnTo>
                  <a:pt x="711314" y="289304"/>
                </a:lnTo>
                <a:lnTo>
                  <a:pt x="725066" y="288462"/>
                </a:lnTo>
                <a:lnTo>
                  <a:pt x="767336" y="273111"/>
                </a:lnTo>
                <a:lnTo>
                  <a:pt x="775749" y="266584"/>
                </a:lnTo>
                <a:lnTo>
                  <a:pt x="721384" y="266584"/>
                </a:lnTo>
                <a:lnTo>
                  <a:pt x="702320" y="265232"/>
                </a:lnTo>
                <a:lnTo>
                  <a:pt x="688020" y="260561"/>
                </a:lnTo>
                <a:lnTo>
                  <a:pt x="678306" y="252922"/>
                </a:lnTo>
                <a:lnTo>
                  <a:pt x="672998" y="242668"/>
                </a:lnTo>
                <a:lnTo>
                  <a:pt x="673785" y="226317"/>
                </a:lnTo>
                <a:lnTo>
                  <a:pt x="704376" y="193398"/>
                </a:lnTo>
                <a:lnTo>
                  <a:pt x="749599" y="185109"/>
                </a:lnTo>
                <a:lnTo>
                  <a:pt x="782147" y="183617"/>
                </a:lnTo>
                <a:lnTo>
                  <a:pt x="811280" y="183617"/>
                </a:lnTo>
                <a:lnTo>
                  <a:pt x="811240" y="138718"/>
                </a:lnTo>
                <a:lnTo>
                  <a:pt x="809972" y="124187"/>
                </a:lnTo>
                <a:lnTo>
                  <a:pt x="806081" y="111294"/>
                </a:lnTo>
                <a:lnTo>
                  <a:pt x="800244" y="101487"/>
                </a:lnTo>
                <a:close/>
              </a:path>
              <a:path w="1193165" h="292100">
                <a:moveTo>
                  <a:pt x="811925" y="265408"/>
                </a:moveTo>
                <a:lnTo>
                  <a:pt x="777265" y="265408"/>
                </a:lnTo>
                <a:lnTo>
                  <a:pt x="783756" y="286483"/>
                </a:lnTo>
                <a:lnTo>
                  <a:pt x="814289" y="286483"/>
                </a:lnTo>
                <a:lnTo>
                  <a:pt x="812617" y="273872"/>
                </a:lnTo>
                <a:lnTo>
                  <a:pt x="811925" y="265408"/>
                </a:lnTo>
                <a:close/>
              </a:path>
              <a:path w="1193165" h="292100">
                <a:moveTo>
                  <a:pt x="811280" y="183617"/>
                </a:moveTo>
                <a:lnTo>
                  <a:pt x="782147" y="183617"/>
                </a:lnTo>
                <a:lnTo>
                  <a:pt x="783756" y="208077"/>
                </a:lnTo>
                <a:lnTo>
                  <a:pt x="782395" y="222263"/>
                </a:lnTo>
                <a:lnTo>
                  <a:pt x="755882" y="252869"/>
                </a:lnTo>
                <a:lnTo>
                  <a:pt x="721384" y="266584"/>
                </a:lnTo>
                <a:lnTo>
                  <a:pt x="775749" y="266584"/>
                </a:lnTo>
                <a:lnTo>
                  <a:pt x="777265" y="265408"/>
                </a:lnTo>
                <a:lnTo>
                  <a:pt x="811925" y="265408"/>
                </a:lnTo>
                <a:lnTo>
                  <a:pt x="811660" y="262170"/>
                </a:lnTo>
                <a:lnTo>
                  <a:pt x="811289" y="249121"/>
                </a:lnTo>
                <a:lnTo>
                  <a:pt x="811280" y="183617"/>
                </a:lnTo>
                <a:close/>
              </a:path>
              <a:path w="1193165" h="292100">
                <a:moveTo>
                  <a:pt x="748480" y="77766"/>
                </a:moveTo>
                <a:lnTo>
                  <a:pt x="702196" y="81995"/>
                </a:lnTo>
                <a:lnTo>
                  <a:pt x="663548" y="105057"/>
                </a:lnTo>
                <a:lnTo>
                  <a:pt x="651045" y="125897"/>
                </a:lnTo>
                <a:lnTo>
                  <a:pt x="677832" y="138718"/>
                </a:lnTo>
                <a:lnTo>
                  <a:pt x="681602" y="127409"/>
                </a:lnTo>
                <a:lnTo>
                  <a:pt x="684617" y="122132"/>
                </a:lnTo>
                <a:lnTo>
                  <a:pt x="689518" y="116855"/>
                </a:lnTo>
                <a:lnTo>
                  <a:pt x="698621" y="109547"/>
                </a:lnTo>
                <a:lnTo>
                  <a:pt x="709701" y="104438"/>
                </a:lnTo>
                <a:lnTo>
                  <a:pt x="722794" y="101487"/>
                </a:lnTo>
                <a:lnTo>
                  <a:pt x="800244" y="101487"/>
                </a:lnTo>
                <a:lnTo>
                  <a:pt x="799620" y="100437"/>
                </a:lnTo>
                <a:lnTo>
                  <a:pt x="790609" y="91636"/>
                </a:lnTo>
                <a:lnTo>
                  <a:pt x="779069" y="84910"/>
                </a:lnTo>
                <a:lnTo>
                  <a:pt x="765019" y="80280"/>
                </a:lnTo>
                <a:lnTo>
                  <a:pt x="748480" y="77766"/>
                </a:lnTo>
                <a:close/>
              </a:path>
              <a:path w="1193165" h="292100">
                <a:moveTo>
                  <a:pt x="921867" y="107431"/>
                </a:moveTo>
                <a:lnTo>
                  <a:pt x="893218" y="107431"/>
                </a:lnTo>
                <a:lnTo>
                  <a:pt x="893218" y="242380"/>
                </a:lnTo>
                <a:lnTo>
                  <a:pt x="908576" y="280504"/>
                </a:lnTo>
                <a:lnTo>
                  <a:pt x="931300" y="289708"/>
                </a:lnTo>
                <a:lnTo>
                  <a:pt x="947188" y="289595"/>
                </a:lnTo>
                <a:lnTo>
                  <a:pt x="959916" y="288398"/>
                </a:lnTo>
                <a:lnTo>
                  <a:pt x="970900" y="286003"/>
                </a:lnTo>
                <a:lnTo>
                  <a:pt x="981552" y="282300"/>
                </a:lnTo>
                <a:lnTo>
                  <a:pt x="977380" y="264997"/>
                </a:lnTo>
                <a:lnTo>
                  <a:pt x="937322" y="264997"/>
                </a:lnTo>
                <a:lnTo>
                  <a:pt x="930914" y="262735"/>
                </a:lnTo>
                <a:lnTo>
                  <a:pt x="923375" y="255196"/>
                </a:lnTo>
                <a:lnTo>
                  <a:pt x="921867" y="249542"/>
                </a:lnTo>
                <a:lnTo>
                  <a:pt x="921867" y="107431"/>
                </a:lnTo>
                <a:close/>
              </a:path>
              <a:path w="1193165" h="292100">
                <a:moveTo>
                  <a:pt x="975017" y="255196"/>
                </a:moveTo>
                <a:lnTo>
                  <a:pt x="961836" y="261960"/>
                </a:lnTo>
                <a:lnTo>
                  <a:pt x="950623" y="264732"/>
                </a:lnTo>
                <a:lnTo>
                  <a:pt x="937322" y="264997"/>
                </a:lnTo>
                <a:lnTo>
                  <a:pt x="977380" y="264997"/>
                </a:lnTo>
                <a:lnTo>
                  <a:pt x="975017" y="255196"/>
                </a:lnTo>
                <a:close/>
              </a:path>
              <a:path w="1193165" h="292100">
                <a:moveTo>
                  <a:pt x="851829" y="82203"/>
                </a:moveTo>
                <a:lnTo>
                  <a:pt x="844215" y="109692"/>
                </a:lnTo>
                <a:lnTo>
                  <a:pt x="856988" y="108318"/>
                </a:lnTo>
                <a:lnTo>
                  <a:pt x="869082" y="107576"/>
                </a:lnTo>
                <a:lnTo>
                  <a:pt x="978050" y="107431"/>
                </a:lnTo>
                <a:lnTo>
                  <a:pt x="978379" y="83306"/>
                </a:lnTo>
                <a:lnTo>
                  <a:pt x="878131" y="83306"/>
                </a:lnTo>
                <a:lnTo>
                  <a:pt x="863281" y="83089"/>
                </a:lnTo>
                <a:lnTo>
                  <a:pt x="851829" y="82203"/>
                </a:lnTo>
                <a:close/>
              </a:path>
              <a:path w="1193165" h="292100">
                <a:moveTo>
                  <a:pt x="978050" y="107431"/>
                </a:moveTo>
                <a:lnTo>
                  <a:pt x="939960" y="107431"/>
                </a:lnTo>
                <a:lnTo>
                  <a:pt x="954646" y="107594"/>
                </a:lnTo>
                <a:lnTo>
                  <a:pt x="966603" y="108247"/>
                </a:lnTo>
                <a:lnTo>
                  <a:pt x="978020" y="109632"/>
                </a:lnTo>
                <a:lnTo>
                  <a:pt x="978050" y="107431"/>
                </a:lnTo>
                <a:close/>
              </a:path>
              <a:path w="1193165" h="292100">
                <a:moveTo>
                  <a:pt x="890580" y="27140"/>
                </a:moveTo>
                <a:lnTo>
                  <a:pt x="891992" y="38932"/>
                </a:lnTo>
                <a:lnTo>
                  <a:pt x="892844" y="51573"/>
                </a:lnTo>
                <a:lnTo>
                  <a:pt x="893199" y="64875"/>
                </a:lnTo>
                <a:lnTo>
                  <a:pt x="893218" y="83306"/>
                </a:lnTo>
                <a:lnTo>
                  <a:pt x="921867" y="83306"/>
                </a:lnTo>
                <a:lnTo>
                  <a:pt x="921931" y="64875"/>
                </a:lnTo>
                <a:lnTo>
                  <a:pt x="922085" y="54946"/>
                </a:lnTo>
                <a:lnTo>
                  <a:pt x="922781" y="42175"/>
                </a:lnTo>
                <a:lnTo>
                  <a:pt x="924017" y="30480"/>
                </a:lnTo>
                <a:lnTo>
                  <a:pt x="890580" y="27140"/>
                </a:lnTo>
                <a:close/>
              </a:path>
              <a:path w="1193165" h="292100">
                <a:moveTo>
                  <a:pt x="978409" y="81044"/>
                </a:moveTo>
                <a:lnTo>
                  <a:pt x="966553" y="82457"/>
                </a:lnTo>
                <a:lnTo>
                  <a:pt x="954977" y="83130"/>
                </a:lnTo>
                <a:lnTo>
                  <a:pt x="940518" y="83306"/>
                </a:lnTo>
                <a:lnTo>
                  <a:pt x="921867" y="83306"/>
                </a:lnTo>
                <a:lnTo>
                  <a:pt x="978379" y="83306"/>
                </a:lnTo>
                <a:lnTo>
                  <a:pt x="978409" y="81044"/>
                </a:lnTo>
                <a:close/>
              </a:path>
              <a:path w="1193165" h="292100">
                <a:moveTo>
                  <a:pt x="1110027" y="78983"/>
                </a:moveTo>
                <a:lnTo>
                  <a:pt x="1064423" y="86500"/>
                </a:lnTo>
                <a:lnTo>
                  <a:pt x="1031372" y="108579"/>
                </a:lnTo>
                <a:lnTo>
                  <a:pt x="1011478" y="143197"/>
                </a:lnTo>
                <a:lnTo>
                  <a:pt x="1005820" y="172242"/>
                </a:lnTo>
                <a:lnTo>
                  <a:pt x="1006457" y="190811"/>
                </a:lnTo>
                <a:lnTo>
                  <a:pt x="1017100" y="237388"/>
                </a:lnTo>
                <a:lnTo>
                  <a:pt x="1039711" y="269925"/>
                </a:lnTo>
                <a:lnTo>
                  <a:pt x="1085965" y="290700"/>
                </a:lnTo>
                <a:lnTo>
                  <a:pt x="1100046" y="291748"/>
                </a:lnTo>
                <a:lnTo>
                  <a:pt x="1114421" y="290975"/>
                </a:lnTo>
                <a:lnTo>
                  <a:pt x="1151318" y="279479"/>
                </a:lnTo>
                <a:lnTo>
                  <a:pt x="1166753" y="267635"/>
                </a:lnTo>
                <a:lnTo>
                  <a:pt x="1102242" y="267635"/>
                </a:lnTo>
                <a:lnTo>
                  <a:pt x="1088220" y="266395"/>
                </a:lnTo>
                <a:lnTo>
                  <a:pt x="1054466" y="248514"/>
                </a:lnTo>
                <a:lnTo>
                  <a:pt x="1034953" y="202534"/>
                </a:lnTo>
                <a:lnTo>
                  <a:pt x="1192654" y="189229"/>
                </a:lnTo>
                <a:lnTo>
                  <a:pt x="1191395" y="174595"/>
                </a:lnTo>
                <a:lnTo>
                  <a:pt x="1190519" y="165481"/>
                </a:lnTo>
                <a:lnTo>
                  <a:pt x="1035088" y="165481"/>
                </a:lnTo>
                <a:lnTo>
                  <a:pt x="1037843" y="151336"/>
                </a:lnTo>
                <a:lnTo>
                  <a:pt x="1059527" y="116770"/>
                </a:lnTo>
                <a:lnTo>
                  <a:pt x="1093353" y="102320"/>
                </a:lnTo>
                <a:lnTo>
                  <a:pt x="1161338" y="102320"/>
                </a:lnTo>
                <a:lnTo>
                  <a:pt x="1158711" y="99617"/>
                </a:lnTo>
                <a:lnTo>
                  <a:pt x="1148231" y="91807"/>
                </a:lnTo>
                <a:lnTo>
                  <a:pt x="1136565" y="85722"/>
                </a:lnTo>
                <a:lnTo>
                  <a:pt x="1123801" y="81426"/>
                </a:lnTo>
                <a:lnTo>
                  <a:pt x="1110027" y="78983"/>
                </a:lnTo>
                <a:close/>
              </a:path>
              <a:path w="1193165" h="292100">
                <a:moveTo>
                  <a:pt x="1164383" y="223532"/>
                </a:moveTo>
                <a:lnTo>
                  <a:pt x="1140795" y="256454"/>
                </a:lnTo>
                <a:lnTo>
                  <a:pt x="1102242" y="267635"/>
                </a:lnTo>
                <a:lnTo>
                  <a:pt x="1166753" y="267635"/>
                </a:lnTo>
                <a:lnTo>
                  <a:pt x="1172834" y="261654"/>
                </a:lnTo>
                <a:lnTo>
                  <a:pt x="1180559" y="252461"/>
                </a:lnTo>
                <a:lnTo>
                  <a:pt x="1186385" y="243103"/>
                </a:lnTo>
                <a:lnTo>
                  <a:pt x="1164383" y="223532"/>
                </a:lnTo>
                <a:close/>
              </a:path>
              <a:path w="1193165" h="292100">
                <a:moveTo>
                  <a:pt x="1161338" y="102320"/>
                </a:moveTo>
                <a:lnTo>
                  <a:pt x="1093353" y="102320"/>
                </a:lnTo>
                <a:lnTo>
                  <a:pt x="1108655" y="103235"/>
                </a:lnTo>
                <a:lnTo>
                  <a:pt x="1121513" y="106213"/>
                </a:lnTo>
                <a:lnTo>
                  <a:pt x="1155927" y="138322"/>
                </a:lnTo>
                <a:lnTo>
                  <a:pt x="1162394" y="164535"/>
                </a:lnTo>
                <a:lnTo>
                  <a:pt x="1035088" y="165481"/>
                </a:lnTo>
                <a:lnTo>
                  <a:pt x="1190519" y="165481"/>
                </a:lnTo>
                <a:lnTo>
                  <a:pt x="1175756" y="120155"/>
                </a:lnTo>
                <a:lnTo>
                  <a:pt x="1167915" y="109088"/>
                </a:lnTo>
                <a:lnTo>
                  <a:pt x="1161338" y="10232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853859" y="7667475"/>
            <a:ext cx="457834" cy="335280"/>
          </a:xfrm>
          <a:custGeom>
            <a:avLst/>
            <a:gdLst/>
            <a:ahLst/>
            <a:cxnLst/>
            <a:rect l="l" t="t" r="r" b="b"/>
            <a:pathLst>
              <a:path w="457834" h="335279">
                <a:moveTo>
                  <a:pt x="125208" y="97253"/>
                </a:moveTo>
                <a:lnTo>
                  <a:pt x="49818" y="97253"/>
                </a:lnTo>
                <a:lnTo>
                  <a:pt x="46166" y="110566"/>
                </a:lnTo>
                <a:lnTo>
                  <a:pt x="42418" y="123205"/>
                </a:lnTo>
                <a:lnTo>
                  <a:pt x="25620" y="169866"/>
                </a:lnTo>
                <a:lnTo>
                  <a:pt x="15576" y="192729"/>
                </a:lnTo>
                <a:lnTo>
                  <a:pt x="26644" y="204138"/>
                </a:lnTo>
                <a:lnTo>
                  <a:pt x="62052" y="235435"/>
                </a:lnTo>
                <a:lnTo>
                  <a:pt x="71861" y="243217"/>
                </a:lnTo>
                <a:lnTo>
                  <a:pt x="65711" y="254864"/>
                </a:lnTo>
                <a:lnTo>
                  <a:pt x="34834" y="291216"/>
                </a:lnTo>
                <a:lnTo>
                  <a:pt x="0" y="314943"/>
                </a:lnTo>
                <a:lnTo>
                  <a:pt x="8901" y="324369"/>
                </a:lnTo>
                <a:lnTo>
                  <a:pt x="16062" y="334785"/>
                </a:lnTo>
                <a:lnTo>
                  <a:pt x="29686" y="325766"/>
                </a:lnTo>
                <a:lnTo>
                  <a:pt x="41638" y="317354"/>
                </a:lnTo>
                <a:lnTo>
                  <a:pt x="77734" y="285331"/>
                </a:lnTo>
                <a:lnTo>
                  <a:pt x="92258" y="267180"/>
                </a:lnTo>
                <a:lnTo>
                  <a:pt x="137369" y="267180"/>
                </a:lnTo>
                <a:lnTo>
                  <a:pt x="129700" y="260556"/>
                </a:lnTo>
                <a:lnTo>
                  <a:pt x="121393" y="253625"/>
                </a:lnTo>
                <a:lnTo>
                  <a:pt x="112738" y="246627"/>
                </a:lnTo>
                <a:lnTo>
                  <a:pt x="116883" y="231506"/>
                </a:lnTo>
                <a:lnTo>
                  <a:pt x="120045" y="221431"/>
                </a:lnTo>
                <a:lnTo>
                  <a:pt x="92876" y="221431"/>
                </a:lnTo>
                <a:lnTo>
                  <a:pt x="81842" y="218226"/>
                </a:lnTo>
                <a:lnTo>
                  <a:pt x="72324" y="214160"/>
                </a:lnTo>
                <a:lnTo>
                  <a:pt x="62497" y="208537"/>
                </a:lnTo>
                <a:lnTo>
                  <a:pt x="50539" y="200660"/>
                </a:lnTo>
                <a:lnTo>
                  <a:pt x="52101" y="187398"/>
                </a:lnTo>
                <a:lnTo>
                  <a:pt x="60669" y="146955"/>
                </a:lnTo>
                <a:lnTo>
                  <a:pt x="70584" y="110559"/>
                </a:lnTo>
                <a:lnTo>
                  <a:pt x="73189" y="100455"/>
                </a:lnTo>
                <a:lnTo>
                  <a:pt x="125208" y="97253"/>
                </a:lnTo>
                <a:close/>
              </a:path>
              <a:path w="457834" h="335279">
                <a:moveTo>
                  <a:pt x="137369" y="267180"/>
                </a:moveTo>
                <a:lnTo>
                  <a:pt x="92258" y="267180"/>
                </a:lnTo>
                <a:lnTo>
                  <a:pt x="104418" y="274572"/>
                </a:lnTo>
                <a:lnTo>
                  <a:pt x="113990" y="281115"/>
                </a:lnTo>
                <a:lnTo>
                  <a:pt x="122477" y="287886"/>
                </a:lnTo>
                <a:lnTo>
                  <a:pt x="131057" y="295741"/>
                </a:lnTo>
                <a:lnTo>
                  <a:pt x="140989" y="305589"/>
                </a:lnTo>
                <a:lnTo>
                  <a:pt x="161019" y="288368"/>
                </a:lnTo>
                <a:lnTo>
                  <a:pt x="148663" y="277186"/>
                </a:lnTo>
                <a:lnTo>
                  <a:pt x="138506" y="268162"/>
                </a:lnTo>
                <a:lnTo>
                  <a:pt x="137369" y="267180"/>
                </a:lnTo>
                <a:close/>
              </a:path>
              <a:path w="457834" h="335279">
                <a:moveTo>
                  <a:pt x="149182" y="97253"/>
                </a:moveTo>
                <a:lnTo>
                  <a:pt x="125208" y="97253"/>
                </a:lnTo>
                <a:lnTo>
                  <a:pt x="123146" y="114126"/>
                </a:lnTo>
                <a:lnTo>
                  <a:pt x="120912" y="129775"/>
                </a:lnTo>
                <a:lnTo>
                  <a:pt x="113031" y="169143"/>
                </a:lnTo>
                <a:lnTo>
                  <a:pt x="97810" y="211615"/>
                </a:lnTo>
                <a:lnTo>
                  <a:pt x="92876" y="221431"/>
                </a:lnTo>
                <a:lnTo>
                  <a:pt x="120045" y="221431"/>
                </a:lnTo>
                <a:lnTo>
                  <a:pt x="120559" y="219795"/>
                </a:lnTo>
                <a:lnTo>
                  <a:pt x="124173" y="209437"/>
                </a:lnTo>
                <a:lnTo>
                  <a:pt x="128132" y="198377"/>
                </a:lnTo>
                <a:lnTo>
                  <a:pt x="131908" y="186799"/>
                </a:lnTo>
                <a:lnTo>
                  <a:pt x="142929" y="142089"/>
                </a:lnTo>
                <a:lnTo>
                  <a:pt x="148720" y="101632"/>
                </a:lnTo>
                <a:lnTo>
                  <a:pt x="149182" y="97253"/>
                </a:lnTo>
                <a:close/>
              </a:path>
              <a:path w="457834" h="335279">
                <a:moveTo>
                  <a:pt x="7379" y="74824"/>
                </a:moveTo>
                <a:lnTo>
                  <a:pt x="437" y="99515"/>
                </a:lnTo>
                <a:lnTo>
                  <a:pt x="12526" y="98041"/>
                </a:lnTo>
                <a:lnTo>
                  <a:pt x="25120" y="97327"/>
                </a:lnTo>
                <a:lnTo>
                  <a:pt x="149182" y="97253"/>
                </a:lnTo>
                <a:lnTo>
                  <a:pt x="151410" y="76144"/>
                </a:lnTo>
                <a:lnTo>
                  <a:pt x="33609" y="76144"/>
                </a:lnTo>
                <a:lnTo>
                  <a:pt x="19333" y="75814"/>
                </a:lnTo>
                <a:lnTo>
                  <a:pt x="7379" y="74824"/>
                </a:lnTo>
                <a:close/>
              </a:path>
              <a:path w="457834" h="335279">
                <a:moveTo>
                  <a:pt x="66027" y="0"/>
                </a:moveTo>
                <a:lnTo>
                  <a:pt x="66027" y="4146"/>
                </a:lnTo>
                <a:lnTo>
                  <a:pt x="65600" y="12371"/>
                </a:lnTo>
                <a:lnTo>
                  <a:pt x="60152" y="50937"/>
                </a:lnTo>
                <a:lnTo>
                  <a:pt x="33609" y="76144"/>
                </a:lnTo>
                <a:lnTo>
                  <a:pt x="79220" y="76144"/>
                </a:lnTo>
                <a:lnTo>
                  <a:pt x="84358" y="53092"/>
                </a:lnTo>
                <a:lnTo>
                  <a:pt x="85599" y="46971"/>
                </a:lnTo>
                <a:lnTo>
                  <a:pt x="89930" y="25331"/>
                </a:lnTo>
                <a:lnTo>
                  <a:pt x="92298" y="13928"/>
                </a:lnTo>
                <a:lnTo>
                  <a:pt x="93953" y="6911"/>
                </a:lnTo>
                <a:lnTo>
                  <a:pt x="66027" y="0"/>
                </a:lnTo>
                <a:close/>
              </a:path>
              <a:path w="457834" h="335279">
                <a:moveTo>
                  <a:pt x="151458" y="75692"/>
                </a:moveTo>
                <a:lnTo>
                  <a:pt x="128746" y="76081"/>
                </a:lnTo>
                <a:lnTo>
                  <a:pt x="79220" y="76144"/>
                </a:lnTo>
                <a:lnTo>
                  <a:pt x="151410" y="76144"/>
                </a:lnTo>
                <a:lnTo>
                  <a:pt x="151458" y="75692"/>
                </a:lnTo>
                <a:close/>
              </a:path>
              <a:path w="457834" h="335279">
                <a:moveTo>
                  <a:pt x="184652" y="39876"/>
                </a:moveTo>
                <a:lnTo>
                  <a:pt x="182830" y="51616"/>
                </a:lnTo>
                <a:lnTo>
                  <a:pt x="182443" y="63327"/>
                </a:lnTo>
                <a:lnTo>
                  <a:pt x="182505" y="289875"/>
                </a:lnTo>
                <a:lnTo>
                  <a:pt x="182311" y="306522"/>
                </a:lnTo>
                <a:lnTo>
                  <a:pt x="181730" y="319141"/>
                </a:lnTo>
                <a:lnTo>
                  <a:pt x="180763" y="329317"/>
                </a:lnTo>
                <a:lnTo>
                  <a:pt x="206253" y="333225"/>
                </a:lnTo>
                <a:lnTo>
                  <a:pt x="206253" y="305707"/>
                </a:lnTo>
                <a:lnTo>
                  <a:pt x="321361" y="305707"/>
                </a:lnTo>
                <a:lnTo>
                  <a:pt x="321348" y="283467"/>
                </a:lnTo>
                <a:lnTo>
                  <a:pt x="206630" y="283467"/>
                </a:lnTo>
                <a:lnTo>
                  <a:pt x="206630" y="63327"/>
                </a:lnTo>
                <a:lnTo>
                  <a:pt x="321380" y="63327"/>
                </a:lnTo>
                <a:lnTo>
                  <a:pt x="321886" y="51456"/>
                </a:lnTo>
                <a:lnTo>
                  <a:pt x="322883" y="41087"/>
                </a:lnTo>
                <a:lnTo>
                  <a:pt x="210776" y="41087"/>
                </a:lnTo>
                <a:lnTo>
                  <a:pt x="196199" y="40838"/>
                </a:lnTo>
                <a:lnTo>
                  <a:pt x="184652" y="39876"/>
                </a:lnTo>
                <a:close/>
              </a:path>
              <a:path w="457834" h="335279">
                <a:moveTo>
                  <a:pt x="321361" y="305707"/>
                </a:moveTo>
                <a:lnTo>
                  <a:pt x="296721" y="305707"/>
                </a:lnTo>
                <a:lnTo>
                  <a:pt x="296721" y="333225"/>
                </a:lnTo>
                <a:lnTo>
                  <a:pt x="323108" y="333225"/>
                </a:lnTo>
                <a:lnTo>
                  <a:pt x="321933" y="323078"/>
                </a:lnTo>
                <a:lnTo>
                  <a:pt x="321364" y="310319"/>
                </a:lnTo>
                <a:lnTo>
                  <a:pt x="321361" y="305707"/>
                </a:lnTo>
                <a:close/>
              </a:path>
              <a:path w="457834" h="335279">
                <a:moveTo>
                  <a:pt x="321380" y="63327"/>
                </a:moveTo>
                <a:lnTo>
                  <a:pt x="296721" y="63327"/>
                </a:lnTo>
                <a:lnTo>
                  <a:pt x="296721" y="283467"/>
                </a:lnTo>
                <a:lnTo>
                  <a:pt x="321348" y="283467"/>
                </a:lnTo>
                <a:lnTo>
                  <a:pt x="321223" y="78782"/>
                </a:lnTo>
                <a:lnTo>
                  <a:pt x="321360" y="64109"/>
                </a:lnTo>
                <a:lnTo>
                  <a:pt x="321380" y="63327"/>
                </a:lnTo>
                <a:close/>
              </a:path>
              <a:path w="457834" h="335279">
                <a:moveTo>
                  <a:pt x="322939" y="40505"/>
                </a:moveTo>
                <a:lnTo>
                  <a:pt x="298553" y="41059"/>
                </a:lnTo>
                <a:lnTo>
                  <a:pt x="210776" y="41087"/>
                </a:lnTo>
                <a:lnTo>
                  <a:pt x="322883" y="41087"/>
                </a:lnTo>
                <a:lnTo>
                  <a:pt x="322939" y="40505"/>
                </a:lnTo>
                <a:close/>
              </a:path>
              <a:path w="457834" h="335279">
                <a:moveTo>
                  <a:pt x="457680" y="108939"/>
                </a:moveTo>
                <a:lnTo>
                  <a:pt x="420362" y="108939"/>
                </a:lnTo>
                <a:lnTo>
                  <a:pt x="420362" y="146257"/>
                </a:lnTo>
                <a:lnTo>
                  <a:pt x="457680" y="146257"/>
                </a:lnTo>
                <a:lnTo>
                  <a:pt x="457680" y="108939"/>
                </a:lnTo>
                <a:close/>
              </a:path>
              <a:path w="457834" h="335279">
                <a:moveTo>
                  <a:pt x="457680" y="274797"/>
                </a:moveTo>
                <a:lnTo>
                  <a:pt x="420362" y="274797"/>
                </a:lnTo>
                <a:lnTo>
                  <a:pt x="420362" y="312116"/>
                </a:lnTo>
                <a:lnTo>
                  <a:pt x="457680" y="312116"/>
                </a:lnTo>
                <a:lnTo>
                  <a:pt x="457680" y="27479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991633" y="8219123"/>
            <a:ext cx="3843244" cy="3859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871369" y="8382720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323" y="0"/>
                </a:lnTo>
              </a:path>
            </a:pathLst>
          </a:custGeom>
          <a:ln w="25632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871369" y="8458865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323" y="0"/>
                </a:lnTo>
              </a:path>
            </a:pathLst>
          </a:custGeom>
          <a:ln w="25632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118743" y="8382720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323" y="0"/>
                </a:lnTo>
              </a:path>
            </a:pathLst>
          </a:custGeom>
          <a:ln w="25632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118743" y="8458865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323" y="0"/>
                </a:lnTo>
              </a:path>
            </a:pathLst>
          </a:custGeom>
          <a:ln w="25632">
            <a:solidFill>
              <a:srgbClr val="2626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369742" y="8232089"/>
            <a:ext cx="946150" cy="297815"/>
          </a:xfrm>
          <a:custGeom>
            <a:avLst/>
            <a:gdLst/>
            <a:ahLst/>
            <a:cxnLst/>
            <a:rect l="l" t="t" r="r" b="b"/>
            <a:pathLst>
              <a:path w="946150" h="297815">
                <a:moveTo>
                  <a:pt x="193545" y="291988"/>
                </a:moveTo>
                <a:lnTo>
                  <a:pt x="154696" y="291988"/>
                </a:lnTo>
                <a:lnTo>
                  <a:pt x="168911" y="292157"/>
                </a:lnTo>
                <a:lnTo>
                  <a:pt x="181361" y="292665"/>
                </a:lnTo>
                <a:lnTo>
                  <a:pt x="193155" y="293511"/>
                </a:lnTo>
                <a:lnTo>
                  <a:pt x="193545" y="291988"/>
                </a:lnTo>
                <a:close/>
              </a:path>
              <a:path w="946150" h="297815">
                <a:moveTo>
                  <a:pt x="178827" y="26634"/>
                </a:moveTo>
                <a:lnTo>
                  <a:pt x="90914" y="26634"/>
                </a:lnTo>
                <a:lnTo>
                  <a:pt x="111087" y="27450"/>
                </a:lnTo>
                <a:lnTo>
                  <a:pt x="128032" y="30457"/>
                </a:lnTo>
                <a:lnTo>
                  <a:pt x="164486" y="61230"/>
                </a:lnTo>
                <a:lnTo>
                  <a:pt x="166004" y="72821"/>
                </a:lnTo>
                <a:lnTo>
                  <a:pt x="165059" y="83180"/>
                </a:lnTo>
                <a:lnTo>
                  <a:pt x="137737" y="121962"/>
                </a:lnTo>
                <a:lnTo>
                  <a:pt x="88168" y="156950"/>
                </a:lnTo>
                <a:lnTo>
                  <a:pt x="78090" y="163975"/>
                </a:lnTo>
                <a:lnTo>
                  <a:pt x="39686" y="197490"/>
                </a:lnTo>
                <a:lnTo>
                  <a:pt x="12223" y="237880"/>
                </a:lnTo>
                <a:lnTo>
                  <a:pt x="0" y="284251"/>
                </a:lnTo>
                <a:lnTo>
                  <a:pt x="9180" y="289611"/>
                </a:lnTo>
                <a:lnTo>
                  <a:pt x="19583" y="291663"/>
                </a:lnTo>
                <a:lnTo>
                  <a:pt x="35338" y="291990"/>
                </a:lnTo>
                <a:lnTo>
                  <a:pt x="193545" y="291988"/>
                </a:lnTo>
                <a:lnTo>
                  <a:pt x="200386" y="265224"/>
                </a:lnTo>
                <a:lnTo>
                  <a:pt x="34825" y="265224"/>
                </a:lnTo>
                <a:lnTo>
                  <a:pt x="38616" y="252454"/>
                </a:lnTo>
                <a:lnTo>
                  <a:pt x="65921" y="211147"/>
                </a:lnTo>
                <a:lnTo>
                  <a:pt x="103832" y="179718"/>
                </a:lnTo>
                <a:lnTo>
                  <a:pt x="122879" y="166940"/>
                </a:lnTo>
                <a:lnTo>
                  <a:pt x="137735" y="156816"/>
                </a:lnTo>
                <a:lnTo>
                  <a:pt x="169901" y="131642"/>
                </a:lnTo>
                <a:lnTo>
                  <a:pt x="192808" y="96360"/>
                </a:lnTo>
                <a:lnTo>
                  <a:pt x="196908" y="73946"/>
                </a:lnTo>
                <a:lnTo>
                  <a:pt x="195686" y="60016"/>
                </a:lnTo>
                <a:lnTo>
                  <a:pt x="192094" y="47314"/>
                </a:lnTo>
                <a:lnTo>
                  <a:pt x="186251" y="35927"/>
                </a:lnTo>
                <a:lnTo>
                  <a:pt x="178827" y="26634"/>
                </a:lnTo>
                <a:close/>
              </a:path>
              <a:path w="946150" h="297815">
                <a:moveTo>
                  <a:pt x="201061" y="262585"/>
                </a:moveTo>
                <a:lnTo>
                  <a:pt x="189399" y="263894"/>
                </a:lnTo>
                <a:lnTo>
                  <a:pt x="177477" y="264735"/>
                </a:lnTo>
                <a:lnTo>
                  <a:pt x="164346" y="265154"/>
                </a:lnTo>
                <a:lnTo>
                  <a:pt x="34825" y="265224"/>
                </a:lnTo>
                <a:lnTo>
                  <a:pt x="200386" y="265224"/>
                </a:lnTo>
                <a:lnTo>
                  <a:pt x="201061" y="262585"/>
                </a:lnTo>
                <a:close/>
              </a:path>
              <a:path w="946150" h="297815">
                <a:moveTo>
                  <a:pt x="110468" y="0"/>
                </a:moveTo>
                <a:lnTo>
                  <a:pt x="65872" y="5383"/>
                </a:lnTo>
                <a:lnTo>
                  <a:pt x="25317" y="32759"/>
                </a:lnTo>
                <a:lnTo>
                  <a:pt x="5218" y="77167"/>
                </a:lnTo>
                <a:lnTo>
                  <a:pt x="35579" y="88434"/>
                </a:lnTo>
                <a:lnTo>
                  <a:pt x="38393" y="73191"/>
                </a:lnTo>
                <a:lnTo>
                  <a:pt x="42223" y="61736"/>
                </a:lnTo>
                <a:lnTo>
                  <a:pt x="77721" y="29555"/>
                </a:lnTo>
                <a:lnTo>
                  <a:pt x="90914" y="26634"/>
                </a:lnTo>
                <a:lnTo>
                  <a:pt x="178827" y="26634"/>
                </a:lnTo>
                <a:lnTo>
                  <a:pt x="178272" y="25939"/>
                </a:lnTo>
                <a:lnTo>
                  <a:pt x="168277" y="17437"/>
                </a:lnTo>
                <a:lnTo>
                  <a:pt x="156381" y="10506"/>
                </a:lnTo>
                <a:lnTo>
                  <a:pt x="142703" y="5232"/>
                </a:lnTo>
                <a:lnTo>
                  <a:pt x="127359" y="1702"/>
                </a:lnTo>
                <a:lnTo>
                  <a:pt x="110468" y="0"/>
                </a:lnTo>
                <a:close/>
              </a:path>
              <a:path w="946150" h="297815">
                <a:moveTo>
                  <a:pt x="359961" y="826"/>
                </a:moveTo>
                <a:lnTo>
                  <a:pt x="314599" y="6312"/>
                </a:lnTo>
                <a:lnTo>
                  <a:pt x="273734" y="32119"/>
                </a:lnTo>
                <a:lnTo>
                  <a:pt x="252314" y="73859"/>
                </a:lnTo>
                <a:lnTo>
                  <a:pt x="243933" y="112347"/>
                </a:lnTo>
                <a:lnTo>
                  <a:pt x="241647" y="139747"/>
                </a:lnTo>
                <a:lnTo>
                  <a:pt x="241841" y="154966"/>
                </a:lnTo>
                <a:lnTo>
                  <a:pt x="245441" y="195150"/>
                </a:lnTo>
                <a:lnTo>
                  <a:pt x="259058" y="243127"/>
                </a:lnTo>
                <a:lnTo>
                  <a:pt x="283175" y="274250"/>
                </a:lnTo>
                <a:lnTo>
                  <a:pt x="316964" y="293263"/>
                </a:lnTo>
                <a:lnTo>
                  <a:pt x="347412" y="297642"/>
                </a:lnTo>
                <a:lnTo>
                  <a:pt x="361726" y="296839"/>
                </a:lnTo>
                <a:lnTo>
                  <a:pt x="398744" y="284798"/>
                </a:lnTo>
                <a:lnTo>
                  <a:pt x="415522" y="271630"/>
                </a:lnTo>
                <a:lnTo>
                  <a:pt x="348398" y="271630"/>
                </a:lnTo>
                <a:lnTo>
                  <a:pt x="334297" y="270471"/>
                </a:lnTo>
                <a:lnTo>
                  <a:pt x="300353" y="253076"/>
                </a:lnTo>
                <a:lnTo>
                  <a:pt x="279296" y="210682"/>
                </a:lnTo>
                <a:lnTo>
                  <a:pt x="272560" y="170608"/>
                </a:lnTo>
                <a:lnTo>
                  <a:pt x="271780" y="154966"/>
                </a:lnTo>
                <a:lnTo>
                  <a:pt x="271971" y="141408"/>
                </a:lnTo>
                <a:lnTo>
                  <a:pt x="275828" y="102134"/>
                </a:lnTo>
                <a:lnTo>
                  <a:pt x="292551" y="55215"/>
                </a:lnTo>
                <a:lnTo>
                  <a:pt x="332653" y="27606"/>
                </a:lnTo>
                <a:lnTo>
                  <a:pt x="415876" y="26236"/>
                </a:lnTo>
                <a:lnTo>
                  <a:pt x="407758" y="18955"/>
                </a:lnTo>
                <a:lnTo>
                  <a:pt x="397211" y="12051"/>
                </a:lnTo>
                <a:lnTo>
                  <a:pt x="385672" y="6729"/>
                </a:lnTo>
                <a:lnTo>
                  <a:pt x="373226" y="2988"/>
                </a:lnTo>
                <a:lnTo>
                  <a:pt x="359961" y="826"/>
                </a:lnTo>
                <a:close/>
              </a:path>
              <a:path w="946150" h="297815">
                <a:moveTo>
                  <a:pt x="415876" y="26236"/>
                </a:moveTo>
                <a:lnTo>
                  <a:pt x="347412" y="26236"/>
                </a:lnTo>
                <a:lnTo>
                  <a:pt x="361492" y="27445"/>
                </a:lnTo>
                <a:lnTo>
                  <a:pt x="374215" y="31032"/>
                </a:lnTo>
                <a:lnTo>
                  <a:pt x="403797" y="55844"/>
                </a:lnTo>
                <a:lnTo>
                  <a:pt x="419121" y="101829"/>
                </a:lnTo>
                <a:lnTo>
                  <a:pt x="423338" y="139747"/>
                </a:lnTo>
                <a:lnTo>
                  <a:pt x="423420" y="146111"/>
                </a:lnTo>
                <a:lnTo>
                  <a:pt x="423243" y="157336"/>
                </a:lnTo>
                <a:lnTo>
                  <a:pt x="419226" y="196213"/>
                </a:lnTo>
                <a:lnTo>
                  <a:pt x="402479" y="243576"/>
                </a:lnTo>
                <a:lnTo>
                  <a:pt x="361838" y="270409"/>
                </a:lnTo>
                <a:lnTo>
                  <a:pt x="348398" y="271630"/>
                </a:lnTo>
                <a:lnTo>
                  <a:pt x="415522" y="271630"/>
                </a:lnTo>
                <a:lnTo>
                  <a:pt x="437416" y="240065"/>
                </a:lnTo>
                <a:lnTo>
                  <a:pt x="450761" y="191133"/>
                </a:lnTo>
                <a:lnTo>
                  <a:pt x="453445" y="162082"/>
                </a:lnTo>
                <a:lnTo>
                  <a:pt x="453304" y="146111"/>
                </a:lnTo>
                <a:lnTo>
                  <a:pt x="450042" y="104973"/>
                </a:lnTo>
                <a:lnTo>
                  <a:pt x="436904" y="56843"/>
                </a:lnTo>
                <a:lnTo>
                  <a:pt x="417218" y="27440"/>
                </a:lnTo>
                <a:lnTo>
                  <a:pt x="415876" y="26236"/>
                </a:lnTo>
                <a:close/>
              </a:path>
              <a:path w="946150" h="297815">
                <a:moveTo>
                  <a:pt x="615912" y="31137"/>
                </a:moveTo>
                <a:lnTo>
                  <a:pt x="584986" y="31137"/>
                </a:lnTo>
                <a:lnTo>
                  <a:pt x="584901" y="254896"/>
                </a:lnTo>
                <a:lnTo>
                  <a:pt x="584766" y="263631"/>
                </a:lnTo>
                <a:lnTo>
                  <a:pt x="584027" y="276081"/>
                </a:lnTo>
                <a:lnTo>
                  <a:pt x="582650" y="287753"/>
                </a:lnTo>
                <a:lnTo>
                  <a:pt x="617781" y="291988"/>
                </a:lnTo>
                <a:lnTo>
                  <a:pt x="616143" y="280086"/>
                </a:lnTo>
                <a:lnTo>
                  <a:pt x="615187" y="268238"/>
                </a:lnTo>
                <a:lnTo>
                  <a:pt x="614792" y="254896"/>
                </a:lnTo>
                <a:lnTo>
                  <a:pt x="614765" y="66193"/>
                </a:lnTo>
                <a:lnTo>
                  <a:pt x="614905" y="53916"/>
                </a:lnTo>
                <a:lnTo>
                  <a:pt x="615323" y="41673"/>
                </a:lnTo>
                <a:lnTo>
                  <a:pt x="615912" y="31137"/>
                </a:lnTo>
                <a:close/>
              </a:path>
              <a:path w="946150" h="297815">
                <a:moveTo>
                  <a:pt x="537194" y="4360"/>
                </a:moveTo>
                <a:lnTo>
                  <a:pt x="531836" y="33399"/>
                </a:lnTo>
                <a:lnTo>
                  <a:pt x="544195" y="31989"/>
                </a:lnTo>
                <a:lnTo>
                  <a:pt x="556715" y="31254"/>
                </a:lnTo>
                <a:lnTo>
                  <a:pt x="615912" y="31137"/>
                </a:lnTo>
                <a:lnTo>
                  <a:pt x="616019" y="29219"/>
                </a:lnTo>
                <a:lnTo>
                  <a:pt x="616995" y="16309"/>
                </a:lnTo>
                <a:lnTo>
                  <a:pt x="605384" y="7750"/>
                </a:lnTo>
                <a:lnTo>
                  <a:pt x="594246" y="5568"/>
                </a:lnTo>
                <a:lnTo>
                  <a:pt x="563123" y="5504"/>
                </a:lnTo>
                <a:lnTo>
                  <a:pt x="548587" y="5268"/>
                </a:lnTo>
                <a:lnTo>
                  <a:pt x="537194" y="4360"/>
                </a:lnTo>
                <a:close/>
              </a:path>
              <a:path w="946150" h="297815">
                <a:moveTo>
                  <a:pt x="860211" y="711"/>
                </a:moveTo>
                <a:lnTo>
                  <a:pt x="816752" y="6390"/>
                </a:lnTo>
                <a:lnTo>
                  <a:pt x="776250" y="32853"/>
                </a:lnTo>
                <a:lnTo>
                  <a:pt x="753032" y="76444"/>
                </a:lnTo>
                <a:lnTo>
                  <a:pt x="743753" y="113938"/>
                </a:lnTo>
                <a:lnTo>
                  <a:pt x="740847" y="158046"/>
                </a:lnTo>
                <a:lnTo>
                  <a:pt x="741182" y="170880"/>
                </a:lnTo>
                <a:lnTo>
                  <a:pt x="747339" y="214300"/>
                </a:lnTo>
                <a:lnTo>
                  <a:pt x="766359" y="258980"/>
                </a:lnTo>
                <a:lnTo>
                  <a:pt x="806530" y="289602"/>
                </a:lnTo>
                <a:lnTo>
                  <a:pt x="843354" y="297209"/>
                </a:lnTo>
                <a:lnTo>
                  <a:pt x="859847" y="296301"/>
                </a:lnTo>
                <a:lnTo>
                  <a:pt x="901639" y="283152"/>
                </a:lnTo>
                <a:lnTo>
                  <a:pt x="917171" y="271448"/>
                </a:lnTo>
                <a:lnTo>
                  <a:pt x="852742" y="271448"/>
                </a:lnTo>
                <a:lnTo>
                  <a:pt x="836670" y="270205"/>
                </a:lnTo>
                <a:lnTo>
                  <a:pt x="798318" y="252459"/>
                </a:lnTo>
                <a:lnTo>
                  <a:pt x="778173" y="218171"/>
                </a:lnTo>
                <a:lnTo>
                  <a:pt x="776262" y="204062"/>
                </a:lnTo>
                <a:lnTo>
                  <a:pt x="777262" y="189482"/>
                </a:lnTo>
                <a:lnTo>
                  <a:pt x="780335" y="176603"/>
                </a:lnTo>
                <a:lnTo>
                  <a:pt x="785445" y="165318"/>
                </a:lnTo>
                <a:lnTo>
                  <a:pt x="792560" y="155520"/>
                </a:lnTo>
                <a:lnTo>
                  <a:pt x="802292" y="147147"/>
                </a:lnTo>
                <a:lnTo>
                  <a:pt x="772312" y="147147"/>
                </a:lnTo>
                <a:lnTo>
                  <a:pt x="774339" y="105081"/>
                </a:lnTo>
                <a:lnTo>
                  <a:pt x="791560" y="58721"/>
                </a:lnTo>
                <a:lnTo>
                  <a:pt x="820279" y="31853"/>
                </a:lnTo>
                <a:lnTo>
                  <a:pt x="845271" y="25605"/>
                </a:lnTo>
                <a:lnTo>
                  <a:pt x="917205" y="25605"/>
                </a:lnTo>
                <a:lnTo>
                  <a:pt x="916131" y="24345"/>
                </a:lnTo>
                <a:lnTo>
                  <a:pt x="907700" y="17120"/>
                </a:lnTo>
                <a:lnTo>
                  <a:pt x="897293" y="10839"/>
                </a:lnTo>
                <a:lnTo>
                  <a:pt x="885827" y="6008"/>
                </a:lnTo>
                <a:lnTo>
                  <a:pt x="873424" y="2631"/>
                </a:lnTo>
                <a:lnTo>
                  <a:pt x="860211" y="711"/>
                </a:lnTo>
                <a:close/>
              </a:path>
              <a:path w="946150" h="297815">
                <a:moveTo>
                  <a:pt x="920331" y="131946"/>
                </a:moveTo>
                <a:lnTo>
                  <a:pt x="838659" y="131946"/>
                </a:lnTo>
                <a:lnTo>
                  <a:pt x="856578" y="132879"/>
                </a:lnTo>
                <a:lnTo>
                  <a:pt x="872080" y="136027"/>
                </a:lnTo>
                <a:lnTo>
                  <a:pt x="904377" y="158046"/>
                </a:lnTo>
                <a:lnTo>
                  <a:pt x="915985" y="197444"/>
                </a:lnTo>
                <a:lnTo>
                  <a:pt x="915974" y="202064"/>
                </a:lnTo>
                <a:lnTo>
                  <a:pt x="899373" y="249595"/>
                </a:lnTo>
                <a:lnTo>
                  <a:pt x="865899" y="269336"/>
                </a:lnTo>
                <a:lnTo>
                  <a:pt x="852742" y="271448"/>
                </a:lnTo>
                <a:lnTo>
                  <a:pt x="917171" y="271448"/>
                </a:lnTo>
                <a:lnTo>
                  <a:pt x="941696" y="231351"/>
                </a:lnTo>
                <a:lnTo>
                  <a:pt x="945812" y="202064"/>
                </a:lnTo>
                <a:lnTo>
                  <a:pt x="944862" y="185812"/>
                </a:lnTo>
                <a:lnTo>
                  <a:pt x="942049" y="170870"/>
                </a:lnTo>
                <a:lnTo>
                  <a:pt x="937454" y="157329"/>
                </a:lnTo>
                <a:lnTo>
                  <a:pt x="931135" y="145223"/>
                </a:lnTo>
                <a:lnTo>
                  <a:pt x="923147" y="134607"/>
                </a:lnTo>
                <a:lnTo>
                  <a:pt x="920331" y="131946"/>
                </a:lnTo>
                <a:close/>
              </a:path>
              <a:path w="946150" h="297815">
                <a:moveTo>
                  <a:pt x="861048" y="106506"/>
                </a:moveTo>
                <a:lnTo>
                  <a:pt x="817914" y="111616"/>
                </a:lnTo>
                <a:lnTo>
                  <a:pt x="779323" y="137310"/>
                </a:lnTo>
                <a:lnTo>
                  <a:pt x="772312" y="147147"/>
                </a:lnTo>
                <a:lnTo>
                  <a:pt x="802292" y="147147"/>
                </a:lnTo>
                <a:lnTo>
                  <a:pt x="803115" y="146439"/>
                </a:lnTo>
                <a:lnTo>
                  <a:pt x="814527" y="139453"/>
                </a:lnTo>
                <a:lnTo>
                  <a:pt x="826480" y="134607"/>
                </a:lnTo>
                <a:lnTo>
                  <a:pt x="838659" y="131946"/>
                </a:lnTo>
                <a:lnTo>
                  <a:pt x="920331" y="131946"/>
                </a:lnTo>
                <a:lnTo>
                  <a:pt x="913621" y="125603"/>
                </a:lnTo>
                <a:lnTo>
                  <a:pt x="902566" y="118216"/>
                </a:lnTo>
                <a:lnTo>
                  <a:pt x="890072" y="112528"/>
                </a:lnTo>
                <a:lnTo>
                  <a:pt x="876209" y="108603"/>
                </a:lnTo>
                <a:lnTo>
                  <a:pt x="861048" y="106506"/>
                </a:lnTo>
                <a:close/>
              </a:path>
              <a:path w="946150" h="297815">
                <a:moveTo>
                  <a:pt x="917205" y="25605"/>
                </a:moveTo>
                <a:lnTo>
                  <a:pt x="845271" y="25605"/>
                </a:lnTo>
                <a:lnTo>
                  <a:pt x="860648" y="26643"/>
                </a:lnTo>
                <a:lnTo>
                  <a:pt x="873482" y="29905"/>
                </a:lnTo>
                <a:lnTo>
                  <a:pt x="884206" y="35349"/>
                </a:lnTo>
                <a:lnTo>
                  <a:pt x="893251" y="42935"/>
                </a:lnTo>
                <a:lnTo>
                  <a:pt x="900457" y="52507"/>
                </a:lnTo>
                <a:lnTo>
                  <a:pt x="906008" y="63858"/>
                </a:lnTo>
                <a:lnTo>
                  <a:pt x="937907" y="58277"/>
                </a:lnTo>
                <a:lnTo>
                  <a:pt x="930478" y="43947"/>
                </a:lnTo>
                <a:lnTo>
                  <a:pt x="923472" y="32962"/>
                </a:lnTo>
                <a:lnTo>
                  <a:pt x="917205" y="25605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346192" y="8398552"/>
            <a:ext cx="114300" cy="31750"/>
          </a:xfrm>
          <a:custGeom>
            <a:avLst/>
            <a:gdLst/>
            <a:ahLst/>
            <a:cxnLst/>
            <a:rect l="l" t="t" r="r" b="b"/>
            <a:pathLst>
              <a:path w="114300" h="31750">
                <a:moveTo>
                  <a:pt x="7902" y="961"/>
                </a:moveTo>
                <a:lnTo>
                  <a:pt x="0" y="31663"/>
                </a:lnTo>
                <a:lnTo>
                  <a:pt x="11351" y="30417"/>
                </a:lnTo>
                <a:lnTo>
                  <a:pt x="23671" y="29869"/>
                </a:lnTo>
                <a:lnTo>
                  <a:pt x="105873" y="29779"/>
                </a:lnTo>
                <a:lnTo>
                  <a:pt x="113335" y="1884"/>
                </a:lnTo>
                <a:lnTo>
                  <a:pt x="34302" y="1884"/>
                </a:lnTo>
                <a:lnTo>
                  <a:pt x="19456" y="1692"/>
                </a:lnTo>
                <a:lnTo>
                  <a:pt x="7902" y="961"/>
                </a:lnTo>
                <a:close/>
              </a:path>
              <a:path w="114300" h="31750">
                <a:moveTo>
                  <a:pt x="105873" y="29779"/>
                </a:moveTo>
                <a:lnTo>
                  <a:pt x="79159" y="29779"/>
                </a:lnTo>
                <a:lnTo>
                  <a:pt x="93982" y="29967"/>
                </a:lnTo>
                <a:lnTo>
                  <a:pt x="105632" y="30678"/>
                </a:lnTo>
                <a:lnTo>
                  <a:pt x="105873" y="29779"/>
                </a:lnTo>
                <a:close/>
              </a:path>
              <a:path w="114300" h="31750">
                <a:moveTo>
                  <a:pt x="113839" y="0"/>
                </a:moveTo>
                <a:lnTo>
                  <a:pt x="102784" y="1237"/>
                </a:lnTo>
                <a:lnTo>
                  <a:pt x="90640" y="1788"/>
                </a:lnTo>
                <a:lnTo>
                  <a:pt x="34302" y="1884"/>
                </a:lnTo>
                <a:lnTo>
                  <a:pt x="113335" y="1884"/>
                </a:lnTo>
                <a:lnTo>
                  <a:pt x="113839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531141" y="8232089"/>
            <a:ext cx="411480" cy="294005"/>
          </a:xfrm>
          <a:custGeom>
            <a:avLst/>
            <a:gdLst/>
            <a:ahLst/>
            <a:cxnLst/>
            <a:rect l="l" t="t" r="r" b="b"/>
            <a:pathLst>
              <a:path w="411480" h="294004">
                <a:moveTo>
                  <a:pt x="84076" y="31137"/>
                </a:moveTo>
                <a:lnTo>
                  <a:pt x="53150" y="31137"/>
                </a:lnTo>
                <a:lnTo>
                  <a:pt x="53065" y="254896"/>
                </a:lnTo>
                <a:lnTo>
                  <a:pt x="52930" y="263631"/>
                </a:lnTo>
                <a:lnTo>
                  <a:pt x="52191" y="276081"/>
                </a:lnTo>
                <a:lnTo>
                  <a:pt x="50814" y="287753"/>
                </a:lnTo>
                <a:lnTo>
                  <a:pt x="85945" y="291988"/>
                </a:lnTo>
                <a:lnTo>
                  <a:pt x="84307" y="280086"/>
                </a:lnTo>
                <a:lnTo>
                  <a:pt x="83350" y="268238"/>
                </a:lnTo>
                <a:lnTo>
                  <a:pt x="82956" y="254896"/>
                </a:lnTo>
                <a:lnTo>
                  <a:pt x="82929" y="66193"/>
                </a:lnTo>
                <a:lnTo>
                  <a:pt x="83068" y="53916"/>
                </a:lnTo>
                <a:lnTo>
                  <a:pt x="83486" y="41673"/>
                </a:lnTo>
                <a:lnTo>
                  <a:pt x="84076" y="31137"/>
                </a:lnTo>
                <a:close/>
              </a:path>
              <a:path w="411480" h="294004">
                <a:moveTo>
                  <a:pt x="5357" y="4360"/>
                </a:moveTo>
                <a:lnTo>
                  <a:pt x="0" y="33399"/>
                </a:lnTo>
                <a:lnTo>
                  <a:pt x="12359" y="31989"/>
                </a:lnTo>
                <a:lnTo>
                  <a:pt x="24879" y="31254"/>
                </a:lnTo>
                <a:lnTo>
                  <a:pt x="84076" y="31137"/>
                </a:lnTo>
                <a:lnTo>
                  <a:pt x="84183" y="29219"/>
                </a:lnTo>
                <a:lnTo>
                  <a:pt x="85158" y="16309"/>
                </a:lnTo>
                <a:lnTo>
                  <a:pt x="73547" y="7750"/>
                </a:lnTo>
                <a:lnTo>
                  <a:pt x="62410" y="5568"/>
                </a:lnTo>
                <a:lnTo>
                  <a:pt x="31287" y="5504"/>
                </a:lnTo>
                <a:lnTo>
                  <a:pt x="16750" y="5268"/>
                </a:lnTo>
                <a:lnTo>
                  <a:pt x="5357" y="4360"/>
                </a:lnTo>
                <a:close/>
              </a:path>
              <a:path w="411480" h="294004">
                <a:moveTo>
                  <a:pt x="403832" y="291988"/>
                </a:moveTo>
                <a:lnTo>
                  <a:pt x="364983" y="291988"/>
                </a:lnTo>
                <a:lnTo>
                  <a:pt x="379199" y="292157"/>
                </a:lnTo>
                <a:lnTo>
                  <a:pt x="391648" y="292665"/>
                </a:lnTo>
                <a:lnTo>
                  <a:pt x="403443" y="293511"/>
                </a:lnTo>
                <a:lnTo>
                  <a:pt x="403832" y="291988"/>
                </a:lnTo>
                <a:close/>
              </a:path>
              <a:path w="411480" h="294004">
                <a:moveTo>
                  <a:pt x="389115" y="26634"/>
                </a:moveTo>
                <a:lnTo>
                  <a:pt x="301202" y="26634"/>
                </a:lnTo>
                <a:lnTo>
                  <a:pt x="321375" y="27450"/>
                </a:lnTo>
                <a:lnTo>
                  <a:pt x="338320" y="30457"/>
                </a:lnTo>
                <a:lnTo>
                  <a:pt x="374774" y="61230"/>
                </a:lnTo>
                <a:lnTo>
                  <a:pt x="376291" y="72821"/>
                </a:lnTo>
                <a:lnTo>
                  <a:pt x="375347" y="83180"/>
                </a:lnTo>
                <a:lnTo>
                  <a:pt x="348024" y="121962"/>
                </a:lnTo>
                <a:lnTo>
                  <a:pt x="298456" y="156950"/>
                </a:lnTo>
                <a:lnTo>
                  <a:pt x="288378" y="163975"/>
                </a:lnTo>
                <a:lnTo>
                  <a:pt x="249973" y="197490"/>
                </a:lnTo>
                <a:lnTo>
                  <a:pt x="222511" y="237880"/>
                </a:lnTo>
                <a:lnTo>
                  <a:pt x="210287" y="284251"/>
                </a:lnTo>
                <a:lnTo>
                  <a:pt x="219468" y="289611"/>
                </a:lnTo>
                <a:lnTo>
                  <a:pt x="229871" y="291663"/>
                </a:lnTo>
                <a:lnTo>
                  <a:pt x="245626" y="291990"/>
                </a:lnTo>
                <a:lnTo>
                  <a:pt x="403832" y="291988"/>
                </a:lnTo>
                <a:lnTo>
                  <a:pt x="410674" y="265224"/>
                </a:lnTo>
                <a:lnTo>
                  <a:pt x="245112" y="265224"/>
                </a:lnTo>
                <a:lnTo>
                  <a:pt x="248904" y="252454"/>
                </a:lnTo>
                <a:lnTo>
                  <a:pt x="276209" y="211147"/>
                </a:lnTo>
                <a:lnTo>
                  <a:pt x="314120" y="179718"/>
                </a:lnTo>
                <a:lnTo>
                  <a:pt x="333167" y="166940"/>
                </a:lnTo>
                <a:lnTo>
                  <a:pt x="348023" y="156816"/>
                </a:lnTo>
                <a:lnTo>
                  <a:pt x="380188" y="131642"/>
                </a:lnTo>
                <a:lnTo>
                  <a:pt x="403095" y="96360"/>
                </a:lnTo>
                <a:lnTo>
                  <a:pt x="407195" y="73946"/>
                </a:lnTo>
                <a:lnTo>
                  <a:pt x="405973" y="60016"/>
                </a:lnTo>
                <a:lnTo>
                  <a:pt x="402382" y="47314"/>
                </a:lnTo>
                <a:lnTo>
                  <a:pt x="396538" y="35927"/>
                </a:lnTo>
                <a:lnTo>
                  <a:pt x="389115" y="26634"/>
                </a:lnTo>
                <a:close/>
              </a:path>
              <a:path w="411480" h="294004">
                <a:moveTo>
                  <a:pt x="411348" y="262585"/>
                </a:moveTo>
                <a:lnTo>
                  <a:pt x="399686" y="263894"/>
                </a:lnTo>
                <a:lnTo>
                  <a:pt x="387764" y="264735"/>
                </a:lnTo>
                <a:lnTo>
                  <a:pt x="374634" y="265154"/>
                </a:lnTo>
                <a:lnTo>
                  <a:pt x="245112" y="265224"/>
                </a:lnTo>
                <a:lnTo>
                  <a:pt x="410674" y="265224"/>
                </a:lnTo>
                <a:lnTo>
                  <a:pt x="411348" y="262585"/>
                </a:lnTo>
                <a:close/>
              </a:path>
              <a:path w="411480" h="294004">
                <a:moveTo>
                  <a:pt x="320756" y="0"/>
                </a:moveTo>
                <a:lnTo>
                  <a:pt x="276160" y="5383"/>
                </a:lnTo>
                <a:lnTo>
                  <a:pt x="235604" y="32759"/>
                </a:lnTo>
                <a:lnTo>
                  <a:pt x="215505" y="77167"/>
                </a:lnTo>
                <a:lnTo>
                  <a:pt x="245866" y="88434"/>
                </a:lnTo>
                <a:lnTo>
                  <a:pt x="248681" y="73191"/>
                </a:lnTo>
                <a:lnTo>
                  <a:pt x="252511" y="61736"/>
                </a:lnTo>
                <a:lnTo>
                  <a:pt x="288008" y="29555"/>
                </a:lnTo>
                <a:lnTo>
                  <a:pt x="301202" y="26634"/>
                </a:lnTo>
                <a:lnTo>
                  <a:pt x="389115" y="26634"/>
                </a:lnTo>
                <a:lnTo>
                  <a:pt x="388560" y="25939"/>
                </a:lnTo>
                <a:lnTo>
                  <a:pt x="378564" y="17437"/>
                </a:lnTo>
                <a:lnTo>
                  <a:pt x="366669" y="10506"/>
                </a:lnTo>
                <a:lnTo>
                  <a:pt x="352990" y="5232"/>
                </a:lnTo>
                <a:lnTo>
                  <a:pt x="337647" y="1702"/>
                </a:lnTo>
                <a:lnTo>
                  <a:pt x="320756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975756" y="8398552"/>
            <a:ext cx="114300" cy="31750"/>
          </a:xfrm>
          <a:custGeom>
            <a:avLst/>
            <a:gdLst/>
            <a:ahLst/>
            <a:cxnLst/>
            <a:rect l="l" t="t" r="r" b="b"/>
            <a:pathLst>
              <a:path w="114300" h="31750">
                <a:moveTo>
                  <a:pt x="7902" y="961"/>
                </a:moveTo>
                <a:lnTo>
                  <a:pt x="0" y="31663"/>
                </a:lnTo>
                <a:lnTo>
                  <a:pt x="11351" y="30417"/>
                </a:lnTo>
                <a:lnTo>
                  <a:pt x="23671" y="29869"/>
                </a:lnTo>
                <a:lnTo>
                  <a:pt x="105873" y="29779"/>
                </a:lnTo>
                <a:lnTo>
                  <a:pt x="113335" y="1884"/>
                </a:lnTo>
                <a:lnTo>
                  <a:pt x="34302" y="1884"/>
                </a:lnTo>
                <a:lnTo>
                  <a:pt x="19456" y="1692"/>
                </a:lnTo>
                <a:lnTo>
                  <a:pt x="7902" y="961"/>
                </a:lnTo>
                <a:close/>
              </a:path>
              <a:path w="114300" h="31750">
                <a:moveTo>
                  <a:pt x="105873" y="29779"/>
                </a:moveTo>
                <a:lnTo>
                  <a:pt x="79159" y="29779"/>
                </a:lnTo>
                <a:lnTo>
                  <a:pt x="93982" y="29967"/>
                </a:lnTo>
                <a:lnTo>
                  <a:pt x="105632" y="30678"/>
                </a:lnTo>
                <a:lnTo>
                  <a:pt x="105873" y="29779"/>
                </a:lnTo>
                <a:close/>
              </a:path>
              <a:path w="114300" h="31750">
                <a:moveTo>
                  <a:pt x="113839" y="0"/>
                </a:moveTo>
                <a:lnTo>
                  <a:pt x="102784" y="1237"/>
                </a:lnTo>
                <a:lnTo>
                  <a:pt x="90640" y="1788"/>
                </a:lnTo>
                <a:lnTo>
                  <a:pt x="34302" y="1884"/>
                </a:lnTo>
                <a:lnTo>
                  <a:pt x="113335" y="1884"/>
                </a:lnTo>
                <a:lnTo>
                  <a:pt x="113839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116976" y="8231713"/>
            <a:ext cx="377190" cy="298450"/>
          </a:xfrm>
          <a:custGeom>
            <a:avLst/>
            <a:gdLst/>
            <a:ahLst/>
            <a:cxnLst/>
            <a:rect l="l" t="t" r="r" b="b"/>
            <a:pathLst>
              <a:path w="377190" h="298450">
                <a:moveTo>
                  <a:pt x="33943" y="229562"/>
                </a:moveTo>
                <a:lnTo>
                  <a:pt x="0" y="230543"/>
                </a:lnTo>
                <a:lnTo>
                  <a:pt x="5780" y="245514"/>
                </a:lnTo>
                <a:lnTo>
                  <a:pt x="11264" y="256323"/>
                </a:lnTo>
                <a:lnTo>
                  <a:pt x="46435" y="286822"/>
                </a:lnTo>
                <a:lnTo>
                  <a:pt x="84600" y="297045"/>
                </a:lnTo>
                <a:lnTo>
                  <a:pt x="99462" y="297974"/>
                </a:lnTo>
                <a:lnTo>
                  <a:pt x="117706" y="297151"/>
                </a:lnTo>
                <a:lnTo>
                  <a:pt x="162923" y="285156"/>
                </a:lnTo>
                <a:lnTo>
                  <a:pt x="183144" y="271048"/>
                </a:lnTo>
                <a:lnTo>
                  <a:pt x="118146" y="271048"/>
                </a:lnTo>
                <a:lnTo>
                  <a:pt x="100101" y="270991"/>
                </a:lnTo>
                <a:lnTo>
                  <a:pt x="55627" y="259109"/>
                </a:lnTo>
                <a:lnTo>
                  <a:pt x="39427" y="242015"/>
                </a:lnTo>
                <a:lnTo>
                  <a:pt x="33943" y="229562"/>
                </a:lnTo>
                <a:close/>
              </a:path>
              <a:path w="377190" h="298450">
                <a:moveTo>
                  <a:pt x="176006" y="155963"/>
                </a:moveTo>
                <a:lnTo>
                  <a:pt x="92663" y="155963"/>
                </a:lnTo>
                <a:lnTo>
                  <a:pt x="112257" y="156919"/>
                </a:lnTo>
                <a:lnTo>
                  <a:pt x="129138" y="159801"/>
                </a:lnTo>
                <a:lnTo>
                  <a:pt x="163690" y="179584"/>
                </a:lnTo>
                <a:lnTo>
                  <a:pt x="173509" y="201631"/>
                </a:lnTo>
                <a:lnTo>
                  <a:pt x="172562" y="218480"/>
                </a:lnTo>
                <a:lnTo>
                  <a:pt x="154910" y="254981"/>
                </a:lnTo>
                <a:lnTo>
                  <a:pt x="118146" y="271048"/>
                </a:lnTo>
                <a:lnTo>
                  <a:pt x="183144" y="271048"/>
                </a:lnTo>
                <a:lnTo>
                  <a:pt x="203166" y="237185"/>
                </a:lnTo>
                <a:lnTo>
                  <a:pt x="205437" y="223960"/>
                </a:lnTo>
                <a:lnTo>
                  <a:pt x="204762" y="207477"/>
                </a:lnTo>
                <a:lnTo>
                  <a:pt x="202353" y="193279"/>
                </a:lnTo>
                <a:lnTo>
                  <a:pt x="198250" y="181171"/>
                </a:lnTo>
                <a:lnTo>
                  <a:pt x="192494" y="170958"/>
                </a:lnTo>
                <a:lnTo>
                  <a:pt x="185125" y="162447"/>
                </a:lnTo>
                <a:lnTo>
                  <a:pt x="176006" y="155963"/>
                </a:lnTo>
                <a:close/>
              </a:path>
              <a:path w="377190" h="298450">
                <a:moveTo>
                  <a:pt x="71552" y="128661"/>
                </a:moveTo>
                <a:lnTo>
                  <a:pt x="67474" y="157792"/>
                </a:lnTo>
                <a:lnTo>
                  <a:pt x="80048" y="156593"/>
                </a:lnTo>
                <a:lnTo>
                  <a:pt x="92663" y="155963"/>
                </a:lnTo>
                <a:lnTo>
                  <a:pt x="176006" y="155963"/>
                </a:lnTo>
                <a:lnTo>
                  <a:pt x="173752" y="154360"/>
                </a:lnTo>
                <a:lnTo>
                  <a:pt x="163029" y="148782"/>
                </a:lnTo>
                <a:lnTo>
                  <a:pt x="151768" y="145140"/>
                </a:lnTo>
                <a:lnTo>
                  <a:pt x="138781" y="142859"/>
                </a:lnTo>
                <a:lnTo>
                  <a:pt x="151545" y="138574"/>
                </a:lnTo>
                <a:lnTo>
                  <a:pt x="162437" y="133456"/>
                </a:lnTo>
                <a:lnTo>
                  <a:pt x="166406" y="130261"/>
                </a:lnTo>
                <a:lnTo>
                  <a:pt x="97459" y="130261"/>
                </a:lnTo>
                <a:lnTo>
                  <a:pt x="83425" y="129868"/>
                </a:lnTo>
                <a:lnTo>
                  <a:pt x="71552" y="128661"/>
                </a:lnTo>
                <a:close/>
              </a:path>
              <a:path w="377190" h="298450">
                <a:moveTo>
                  <a:pt x="176632" y="25327"/>
                </a:moveTo>
                <a:lnTo>
                  <a:pt x="97653" y="25327"/>
                </a:lnTo>
                <a:lnTo>
                  <a:pt x="116373" y="26482"/>
                </a:lnTo>
                <a:lnTo>
                  <a:pt x="132078" y="30072"/>
                </a:lnTo>
                <a:lnTo>
                  <a:pt x="144766" y="35988"/>
                </a:lnTo>
                <a:lnTo>
                  <a:pt x="154438" y="44120"/>
                </a:lnTo>
                <a:lnTo>
                  <a:pt x="161093" y="54360"/>
                </a:lnTo>
                <a:lnTo>
                  <a:pt x="164731" y="66597"/>
                </a:lnTo>
                <a:lnTo>
                  <a:pt x="164068" y="82943"/>
                </a:lnTo>
                <a:lnTo>
                  <a:pt x="135022" y="122297"/>
                </a:lnTo>
                <a:lnTo>
                  <a:pt x="97459" y="130261"/>
                </a:lnTo>
                <a:lnTo>
                  <a:pt x="166406" y="130261"/>
                </a:lnTo>
                <a:lnTo>
                  <a:pt x="193976" y="91016"/>
                </a:lnTo>
                <a:lnTo>
                  <a:pt x="195855" y="78739"/>
                </a:lnTo>
                <a:lnTo>
                  <a:pt x="194740" y="63437"/>
                </a:lnTo>
                <a:lnTo>
                  <a:pt x="191363" y="49654"/>
                </a:lnTo>
                <a:lnTo>
                  <a:pt x="185833" y="37441"/>
                </a:lnTo>
                <a:lnTo>
                  <a:pt x="178256" y="26849"/>
                </a:lnTo>
                <a:lnTo>
                  <a:pt x="176632" y="25327"/>
                </a:lnTo>
                <a:close/>
              </a:path>
              <a:path w="377190" h="298450">
                <a:moveTo>
                  <a:pt x="113447" y="0"/>
                </a:moveTo>
                <a:lnTo>
                  <a:pt x="68788" y="5316"/>
                </a:lnTo>
                <a:lnTo>
                  <a:pt x="28091" y="32081"/>
                </a:lnTo>
                <a:lnTo>
                  <a:pt x="11442" y="64662"/>
                </a:lnTo>
                <a:lnTo>
                  <a:pt x="42595" y="71847"/>
                </a:lnTo>
                <a:lnTo>
                  <a:pt x="47466" y="57488"/>
                </a:lnTo>
                <a:lnTo>
                  <a:pt x="52657" y="47806"/>
                </a:lnTo>
                <a:lnTo>
                  <a:pt x="61699" y="38330"/>
                </a:lnTo>
                <a:lnTo>
                  <a:pt x="72106" y="31579"/>
                </a:lnTo>
                <a:lnTo>
                  <a:pt x="84038" y="27323"/>
                </a:lnTo>
                <a:lnTo>
                  <a:pt x="97653" y="25327"/>
                </a:lnTo>
                <a:lnTo>
                  <a:pt x="176632" y="25327"/>
                </a:lnTo>
                <a:lnTo>
                  <a:pt x="168741" y="17930"/>
                </a:lnTo>
                <a:lnTo>
                  <a:pt x="157395" y="10735"/>
                </a:lnTo>
                <a:lnTo>
                  <a:pt x="144326" y="5314"/>
                </a:lnTo>
                <a:lnTo>
                  <a:pt x="129641" y="1718"/>
                </a:lnTo>
                <a:lnTo>
                  <a:pt x="113447" y="0"/>
                </a:lnTo>
                <a:close/>
              </a:path>
              <a:path w="377190" h="298450">
                <a:moveTo>
                  <a:pt x="375177" y="31513"/>
                </a:moveTo>
                <a:lnTo>
                  <a:pt x="344251" y="31513"/>
                </a:lnTo>
                <a:lnTo>
                  <a:pt x="344166" y="255272"/>
                </a:lnTo>
                <a:lnTo>
                  <a:pt x="344031" y="264007"/>
                </a:lnTo>
                <a:lnTo>
                  <a:pt x="343292" y="276457"/>
                </a:lnTo>
                <a:lnTo>
                  <a:pt x="341915" y="288129"/>
                </a:lnTo>
                <a:lnTo>
                  <a:pt x="377046" y="292364"/>
                </a:lnTo>
                <a:lnTo>
                  <a:pt x="375408" y="280462"/>
                </a:lnTo>
                <a:lnTo>
                  <a:pt x="374451" y="268614"/>
                </a:lnTo>
                <a:lnTo>
                  <a:pt x="374057" y="255272"/>
                </a:lnTo>
                <a:lnTo>
                  <a:pt x="374030" y="66569"/>
                </a:lnTo>
                <a:lnTo>
                  <a:pt x="374169" y="54292"/>
                </a:lnTo>
                <a:lnTo>
                  <a:pt x="374587" y="42049"/>
                </a:lnTo>
                <a:lnTo>
                  <a:pt x="375177" y="31513"/>
                </a:lnTo>
                <a:close/>
              </a:path>
              <a:path w="377190" h="298450">
                <a:moveTo>
                  <a:pt x="296458" y="4736"/>
                </a:moveTo>
                <a:lnTo>
                  <a:pt x="291101" y="33775"/>
                </a:lnTo>
                <a:lnTo>
                  <a:pt x="303460" y="32365"/>
                </a:lnTo>
                <a:lnTo>
                  <a:pt x="315980" y="31630"/>
                </a:lnTo>
                <a:lnTo>
                  <a:pt x="375177" y="31513"/>
                </a:lnTo>
                <a:lnTo>
                  <a:pt x="375284" y="29595"/>
                </a:lnTo>
                <a:lnTo>
                  <a:pt x="376259" y="16685"/>
                </a:lnTo>
                <a:lnTo>
                  <a:pt x="364648" y="8126"/>
                </a:lnTo>
                <a:lnTo>
                  <a:pt x="353511" y="5944"/>
                </a:lnTo>
                <a:lnTo>
                  <a:pt x="322388" y="5880"/>
                </a:lnTo>
                <a:lnTo>
                  <a:pt x="307851" y="5644"/>
                </a:lnTo>
                <a:lnTo>
                  <a:pt x="296458" y="4736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856790" y="8765728"/>
            <a:ext cx="1617774" cy="2979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600748" y="4074982"/>
            <a:ext cx="2493645" cy="2494280"/>
          </a:xfrm>
          <a:custGeom>
            <a:avLst/>
            <a:gdLst/>
            <a:ahLst/>
            <a:cxnLst/>
            <a:rect l="l" t="t" r="r" b="b"/>
            <a:pathLst>
              <a:path w="2493644" h="2494279">
                <a:moveTo>
                  <a:pt x="1246611" y="0"/>
                </a:moveTo>
                <a:lnTo>
                  <a:pt x="1144368" y="4133"/>
                </a:lnTo>
                <a:lnTo>
                  <a:pt x="1044402" y="16320"/>
                </a:lnTo>
                <a:lnTo>
                  <a:pt x="947033" y="36239"/>
                </a:lnTo>
                <a:lnTo>
                  <a:pt x="852582" y="63569"/>
                </a:lnTo>
                <a:lnTo>
                  <a:pt x="761370" y="97990"/>
                </a:lnTo>
                <a:lnTo>
                  <a:pt x="673718" y="139180"/>
                </a:lnTo>
                <a:lnTo>
                  <a:pt x="589946" y="186819"/>
                </a:lnTo>
                <a:lnTo>
                  <a:pt x="510375" y="240586"/>
                </a:lnTo>
                <a:lnTo>
                  <a:pt x="435326" y="300160"/>
                </a:lnTo>
                <a:lnTo>
                  <a:pt x="365121" y="365219"/>
                </a:lnTo>
                <a:lnTo>
                  <a:pt x="300079" y="435444"/>
                </a:lnTo>
                <a:lnTo>
                  <a:pt x="240521" y="510512"/>
                </a:lnTo>
                <a:lnTo>
                  <a:pt x="186769" y="590104"/>
                </a:lnTo>
                <a:lnTo>
                  <a:pt x="139143" y="673898"/>
                </a:lnTo>
                <a:lnTo>
                  <a:pt x="97963" y="761573"/>
                </a:lnTo>
                <a:lnTo>
                  <a:pt x="63552" y="852809"/>
                </a:lnTo>
                <a:lnTo>
                  <a:pt x="36229" y="947284"/>
                </a:lnTo>
                <a:lnTo>
                  <a:pt x="16315" y="1044678"/>
                </a:lnTo>
                <a:lnTo>
                  <a:pt x="4132" y="1144670"/>
                </a:lnTo>
                <a:lnTo>
                  <a:pt x="0" y="1246938"/>
                </a:lnTo>
                <a:lnTo>
                  <a:pt x="4132" y="1349207"/>
                </a:lnTo>
                <a:lnTo>
                  <a:pt x="16315" y="1449199"/>
                </a:lnTo>
                <a:lnTo>
                  <a:pt x="36229" y="1546593"/>
                </a:lnTo>
                <a:lnTo>
                  <a:pt x="63552" y="1641068"/>
                </a:lnTo>
                <a:lnTo>
                  <a:pt x="97963" y="1732304"/>
                </a:lnTo>
                <a:lnTo>
                  <a:pt x="139143" y="1819979"/>
                </a:lnTo>
                <a:lnTo>
                  <a:pt x="186769" y="1903773"/>
                </a:lnTo>
                <a:lnTo>
                  <a:pt x="240521" y="1983365"/>
                </a:lnTo>
                <a:lnTo>
                  <a:pt x="300079" y="2058433"/>
                </a:lnTo>
                <a:lnTo>
                  <a:pt x="365121" y="2128658"/>
                </a:lnTo>
                <a:lnTo>
                  <a:pt x="435326" y="2193717"/>
                </a:lnTo>
                <a:lnTo>
                  <a:pt x="510375" y="2253291"/>
                </a:lnTo>
                <a:lnTo>
                  <a:pt x="589946" y="2307058"/>
                </a:lnTo>
                <a:lnTo>
                  <a:pt x="673718" y="2354697"/>
                </a:lnTo>
                <a:lnTo>
                  <a:pt x="761370" y="2395887"/>
                </a:lnTo>
                <a:lnTo>
                  <a:pt x="852582" y="2430308"/>
                </a:lnTo>
                <a:lnTo>
                  <a:pt x="947033" y="2457638"/>
                </a:lnTo>
                <a:lnTo>
                  <a:pt x="1044402" y="2477557"/>
                </a:lnTo>
                <a:lnTo>
                  <a:pt x="1144368" y="2489744"/>
                </a:lnTo>
                <a:lnTo>
                  <a:pt x="1246611" y="2493877"/>
                </a:lnTo>
                <a:lnTo>
                  <a:pt x="1348852" y="2489744"/>
                </a:lnTo>
                <a:lnTo>
                  <a:pt x="1448817" y="2477557"/>
                </a:lnTo>
                <a:lnTo>
                  <a:pt x="1546185" y="2457638"/>
                </a:lnTo>
                <a:lnTo>
                  <a:pt x="1640635" y="2430308"/>
                </a:lnTo>
                <a:lnTo>
                  <a:pt x="1731847" y="2395887"/>
                </a:lnTo>
                <a:lnTo>
                  <a:pt x="1819499" y="2354697"/>
                </a:lnTo>
                <a:lnTo>
                  <a:pt x="1903271" y="2307058"/>
                </a:lnTo>
                <a:lnTo>
                  <a:pt x="1982842" y="2253291"/>
                </a:lnTo>
                <a:lnTo>
                  <a:pt x="2057891" y="2193717"/>
                </a:lnTo>
                <a:lnTo>
                  <a:pt x="2128097" y="2128658"/>
                </a:lnTo>
                <a:lnTo>
                  <a:pt x="2193140" y="2058433"/>
                </a:lnTo>
                <a:lnTo>
                  <a:pt x="2252698" y="1983365"/>
                </a:lnTo>
                <a:lnTo>
                  <a:pt x="2306450" y="1903773"/>
                </a:lnTo>
                <a:lnTo>
                  <a:pt x="2354077" y="1819979"/>
                </a:lnTo>
                <a:lnTo>
                  <a:pt x="2395257" y="1732304"/>
                </a:lnTo>
                <a:lnTo>
                  <a:pt x="2429669" y="1641068"/>
                </a:lnTo>
                <a:lnTo>
                  <a:pt x="2456992" y="1546593"/>
                </a:lnTo>
                <a:lnTo>
                  <a:pt x="2476906" y="1449199"/>
                </a:lnTo>
                <a:lnTo>
                  <a:pt x="2489090" y="1349207"/>
                </a:lnTo>
                <a:lnTo>
                  <a:pt x="2493222" y="1246938"/>
                </a:lnTo>
                <a:lnTo>
                  <a:pt x="2489090" y="1144670"/>
                </a:lnTo>
                <a:lnTo>
                  <a:pt x="2476906" y="1044678"/>
                </a:lnTo>
                <a:lnTo>
                  <a:pt x="2456992" y="947284"/>
                </a:lnTo>
                <a:lnTo>
                  <a:pt x="2429669" y="852809"/>
                </a:lnTo>
                <a:lnTo>
                  <a:pt x="2395257" y="761573"/>
                </a:lnTo>
                <a:lnTo>
                  <a:pt x="2354077" y="673898"/>
                </a:lnTo>
                <a:lnTo>
                  <a:pt x="2306450" y="590104"/>
                </a:lnTo>
                <a:lnTo>
                  <a:pt x="2252698" y="510512"/>
                </a:lnTo>
                <a:lnTo>
                  <a:pt x="2193140" y="435444"/>
                </a:lnTo>
                <a:lnTo>
                  <a:pt x="2128097" y="365219"/>
                </a:lnTo>
                <a:lnTo>
                  <a:pt x="2057891" y="300160"/>
                </a:lnTo>
                <a:lnTo>
                  <a:pt x="1982842" y="240586"/>
                </a:lnTo>
                <a:lnTo>
                  <a:pt x="1903271" y="186819"/>
                </a:lnTo>
                <a:lnTo>
                  <a:pt x="1819499" y="139180"/>
                </a:lnTo>
                <a:lnTo>
                  <a:pt x="1731847" y="97990"/>
                </a:lnTo>
                <a:lnTo>
                  <a:pt x="1640635" y="63569"/>
                </a:lnTo>
                <a:lnTo>
                  <a:pt x="1546185" y="36239"/>
                </a:lnTo>
                <a:lnTo>
                  <a:pt x="1448817" y="16320"/>
                </a:lnTo>
                <a:lnTo>
                  <a:pt x="1348852" y="4133"/>
                </a:lnTo>
                <a:lnTo>
                  <a:pt x="1246611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4332056" y="5133533"/>
            <a:ext cx="103060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50" spc="105" b="1">
                <a:solidFill>
                  <a:srgbClr val="FFFFFF"/>
                </a:solidFill>
                <a:latin typeface="Microsoft JhengHei UI"/>
                <a:cs typeface="Microsoft JhengHei UI"/>
              </a:rPr>
              <a:t>时间</a:t>
            </a:r>
            <a:endParaRPr sz="385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82559" y="2912124"/>
            <a:ext cx="17929860" cy="1198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9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使用</a:t>
            </a:r>
            <a:r>
              <a:rPr dirty="0" sz="3300" spc="320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3300" spc="310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300" spc="65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300" spc="62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775">
                <a:solidFill>
                  <a:srgbClr val="7F7F7F"/>
                </a:solidFill>
                <a:latin typeface="宋体"/>
                <a:cs typeface="宋体"/>
              </a:rPr>
              <a:t>P</a:t>
            </a:r>
            <a:r>
              <a:rPr dirty="0" sz="3300" spc="484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300" spc="-120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300" spc="620">
                <a:solidFill>
                  <a:srgbClr val="7F7F7F"/>
                </a:solidFill>
                <a:latin typeface="宋体"/>
                <a:cs typeface="宋体"/>
              </a:rPr>
              <a:t>h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可以很容易的获取到返回的</a:t>
            </a:r>
            <a:r>
              <a:rPr dirty="0" sz="3300" spc="155">
                <a:solidFill>
                  <a:srgbClr val="7F7F7F"/>
                </a:solidFill>
                <a:latin typeface="宋体"/>
                <a:cs typeface="宋体"/>
              </a:rPr>
              <a:t>jso</a:t>
            </a:r>
            <a:r>
              <a:rPr dirty="0" sz="3300" spc="63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结果中，执行的</a:t>
            </a:r>
            <a:r>
              <a:rPr dirty="0" sz="3300" spc="505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3300" spc="500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300" spc="420">
                <a:solidFill>
                  <a:srgbClr val="7F7F7F"/>
                </a:solidFill>
                <a:latin typeface="宋体"/>
                <a:cs typeface="宋体"/>
              </a:rPr>
              <a:t>y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对应的值，然后进行细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 致的校验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检查点校</a:t>
            </a:r>
            <a:r>
              <a:rPr dirty="0" spc="605"/>
              <a:t>验</a:t>
            </a:r>
            <a:r>
              <a:rPr dirty="0" spc="-305"/>
              <a:t>-</a:t>
            </a:r>
            <a:r>
              <a:rPr dirty="0" spc="-635"/>
              <a:t> </a:t>
            </a:r>
            <a:r>
              <a:rPr dirty="0" spc="725"/>
              <a:t>Js</a:t>
            </a:r>
            <a:r>
              <a:rPr dirty="0" spc="825"/>
              <a:t>o</a:t>
            </a:r>
            <a:r>
              <a:rPr dirty="0" spc="35"/>
              <a:t>n</a:t>
            </a:r>
            <a:r>
              <a:rPr dirty="0" spc="-635"/>
              <a:t> </a:t>
            </a:r>
            <a:r>
              <a:rPr dirty="0" spc="605"/>
              <a:t>Pat</a:t>
            </a:r>
            <a:r>
              <a:rPr dirty="0" spc="625"/>
              <a:t>h</a:t>
            </a:r>
            <a:r>
              <a:rPr dirty="0" spc="600"/>
              <a:t>检查</a:t>
            </a:r>
            <a:r>
              <a:rPr dirty="0" spc="114"/>
              <a:t>点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19239" y="4530358"/>
            <a:ext cx="565848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[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35" b="1">
                <a:solidFill>
                  <a:srgbClr val="7F7F7F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0" b="1">
                <a:solidFill>
                  <a:srgbClr val="7F7F7F"/>
                </a:solidFill>
                <a:latin typeface="Microsoft JhengHei UI"/>
                <a:cs typeface="Microsoft JhengHei UI"/>
              </a:rPr>
              <a:t>ood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0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35" b="1">
                <a:solidFill>
                  <a:srgbClr val="7F7F7F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0" b="1">
                <a:solidFill>
                  <a:srgbClr val="7F7F7F"/>
                </a:solidFill>
                <a:latin typeface="Microsoft JhengHei UI"/>
                <a:cs typeface="Microsoft JhengHei UI"/>
              </a:rPr>
              <a:t>ood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0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60" b="1">
                <a:solidFill>
                  <a:srgbClr val="7F7F7F"/>
                </a:solidFill>
                <a:latin typeface="Microsoft JhengHei UI"/>
                <a:cs typeface="Microsoft JhengHei UI"/>
              </a:rPr>
              <a:t>b</a:t>
            </a:r>
            <a:r>
              <a:rPr dirty="0" sz="3200" spc="80" b="1">
                <a:solidFill>
                  <a:srgbClr val="7F7F7F"/>
                </a:solidFill>
                <a:latin typeface="Microsoft JhengHei UI"/>
                <a:cs typeface="Microsoft JhengHei UI"/>
              </a:rPr>
              <a:t>ad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0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35" b="1">
                <a:solidFill>
                  <a:srgbClr val="7F7F7F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0" b="1">
                <a:solidFill>
                  <a:srgbClr val="7F7F7F"/>
                </a:solidFill>
                <a:latin typeface="Microsoft JhengHei UI"/>
                <a:cs typeface="Microsoft JhengHei UI"/>
              </a:rPr>
              <a:t>ood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]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56963" y="4551561"/>
            <a:ext cx="138684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305" b="1">
                <a:solidFill>
                  <a:srgbClr val="7F7F7F"/>
                </a:solidFill>
                <a:latin typeface="Microsoft JhengHei UI"/>
                <a:cs typeface="Microsoft JhengHei UI"/>
              </a:rPr>
              <a:t>"</a:t>
            </a:r>
            <a:r>
              <a:rPr dirty="0" sz="3200" spc="35" b="1">
                <a:solidFill>
                  <a:srgbClr val="7F7F7F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0" b="1">
                <a:solidFill>
                  <a:srgbClr val="7F7F7F"/>
                </a:solidFill>
                <a:latin typeface="Microsoft JhengHei UI"/>
                <a:cs typeface="Microsoft JhengHei UI"/>
              </a:rPr>
              <a:t>ood</a:t>
            </a:r>
            <a:r>
              <a:rPr dirty="0" sz="3200" spc="-305" b="1">
                <a:solidFill>
                  <a:srgbClr val="7F7F7F"/>
                </a:solidFill>
                <a:latin typeface="Microsoft JhengHei UI"/>
                <a:cs typeface="Microsoft JhengHei UI"/>
              </a:rPr>
              <a:t>"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11288" y="3272382"/>
            <a:ext cx="195262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580" b="1">
                <a:solidFill>
                  <a:srgbClr val="FF7040"/>
                </a:solidFill>
                <a:latin typeface="Microsoft JhengHei UI"/>
                <a:cs typeface="Microsoft JhengHei UI"/>
              </a:rPr>
              <a:t>验证效</a:t>
            </a:r>
            <a:r>
              <a:rPr dirty="0" sz="3200" spc="95" b="1">
                <a:solidFill>
                  <a:srgbClr val="FF7040"/>
                </a:solidFill>
                <a:latin typeface="Microsoft JhengHei UI"/>
                <a:cs typeface="Microsoft JhengHei UI"/>
              </a:rPr>
              <a:t>果</a:t>
            </a:r>
            <a:r>
              <a:rPr dirty="0" sz="3200" spc="-310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42238" y="4655742"/>
            <a:ext cx="6839584" cy="1753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2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作为</a:t>
            </a:r>
            <a:r>
              <a:rPr dirty="0" sz="2950" spc="725">
                <a:solidFill>
                  <a:srgbClr val="7F7F7F"/>
                </a:solidFill>
                <a:latin typeface="宋体"/>
                <a:cs typeface="宋体"/>
              </a:rPr>
              <a:t>4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个检查点，会拿列表里的每个对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 象逐一和“期望值”进行检验，每一 次对比都是一个独立的检查点。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11679" y="7277216"/>
            <a:ext cx="167703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[</a:t>
            </a:r>
            <a:r>
              <a:rPr dirty="0" sz="3200" spc="-305" b="1">
                <a:solidFill>
                  <a:srgbClr val="7F7F7F"/>
                </a:solidFill>
                <a:latin typeface="Microsoft JhengHei UI"/>
                <a:cs typeface="Microsoft JhengHei UI"/>
              </a:rPr>
              <a:t>"</a:t>
            </a:r>
            <a:r>
              <a:rPr dirty="0" sz="3200" spc="35" b="1">
                <a:solidFill>
                  <a:srgbClr val="7F7F7F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0" b="1">
                <a:solidFill>
                  <a:srgbClr val="7F7F7F"/>
                </a:solidFill>
                <a:latin typeface="Microsoft JhengHei UI"/>
                <a:cs typeface="Microsoft JhengHei UI"/>
              </a:rPr>
              <a:t>ood</a:t>
            </a:r>
            <a:r>
              <a:rPr dirty="0" sz="3200" spc="-305" b="1">
                <a:solidFill>
                  <a:srgbClr val="7F7F7F"/>
                </a:solidFill>
                <a:latin typeface="Microsoft JhengHei UI"/>
                <a:cs typeface="Microsoft JhengHei UI"/>
              </a:rPr>
              <a:t>"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]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9239" y="7277216"/>
            <a:ext cx="565848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[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35" b="1">
                <a:solidFill>
                  <a:srgbClr val="7F7F7F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0" b="1">
                <a:solidFill>
                  <a:srgbClr val="7F7F7F"/>
                </a:solidFill>
                <a:latin typeface="Microsoft JhengHei UI"/>
                <a:cs typeface="Microsoft JhengHei UI"/>
              </a:rPr>
              <a:t>ood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5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35" b="1">
                <a:solidFill>
                  <a:srgbClr val="7F7F7F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0" b="1">
                <a:solidFill>
                  <a:srgbClr val="7F7F7F"/>
                </a:solidFill>
                <a:latin typeface="Microsoft JhengHei UI"/>
                <a:cs typeface="Microsoft JhengHei UI"/>
              </a:rPr>
              <a:t>ood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5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60" b="1">
                <a:solidFill>
                  <a:srgbClr val="7F7F7F"/>
                </a:solidFill>
                <a:latin typeface="Microsoft JhengHei UI"/>
                <a:cs typeface="Microsoft JhengHei UI"/>
              </a:rPr>
              <a:t>b</a:t>
            </a:r>
            <a:r>
              <a:rPr dirty="0" sz="3200" spc="80" b="1">
                <a:solidFill>
                  <a:srgbClr val="7F7F7F"/>
                </a:solidFill>
                <a:latin typeface="Microsoft JhengHei UI"/>
                <a:cs typeface="Microsoft JhengHei UI"/>
              </a:rPr>
              <a:t>ad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5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35" b="1">
                <a:solidFill>
                  <a:srgbClr val="7F7F7F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0" b="1">
                <a:solidFill>
                  <a:srgbClr val="7F7F7F"/>
                </a:solidFill>
                <a:latin typeface="Microsoft JhengHei UI"/>
                <a:cs typeface="Microsoft JhengHei UI"/>
              </a:rPr>
              <a:t>ood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]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42238" y="7402600"/>
            <a:ext cx="6838315" cy="1072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1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作为</a:t>
            </a:r>
            <a:r>
              <a:rPr dirty="0" sz="2950" spc="720">
                <a:solidFill>
                  <a:srgbClr val="7F7F7F"/>
                </a:solidFill>
                <a:latin typeface="宋体"/>
                <a:cs typeface="宋体"/>
              </a:rPr>
              <a:t>1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个检查点，作为一个整体做全量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 比对。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15569" y="9325630"/>
            <a:ext cx="526542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70" b="1">
                <a:solidFill>
                  <a:srgbClr val="7F7F7F"/>
                </a:solidFill>
                <a:latin typeface="Microsoft JhengHei UI"/>
                <a:cs typeface="Microsoft JhengHei UI"/>
              </a:rPr>
              <a:t>[[</a:t>
            </a:r>
            <a:r>
              <a:rPr dirty="0" sz="3200" spc="-60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95" b="1">
                <a:solidFill>
                  <a:srgbClr val="7F7F7F"/>
                </a:solidFill>
                <a:latin typeface="Microsoft JhengHei UI"/>
                <a:cs typeface="Microsoft JhengHei UI"/>
              </a:rPr>
              <a:t>a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0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-5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120" b="1">
                <a:solidFill>
                  <a:srgbClr val="7F7F7F"/>
                </a:solidFill>
                <a:latin typeface="Microsoft JhengHei UI"/>
                <a:cs typeface="Microsoft JhengHei UI"/>
              </a:rPr>
              <a:t>b</a:t>
            </a:r>
            <a:r>
              <a:rPr dirty="0" sz="3200" spc="-100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120" b="1">
                <a:solidFill>
                  <a:srgbClr val="7F7F7F"/>
                </a:solidFill>
                <a:latin typeface="Microsoft JhengHei UI"/>
                <a:cs typeface="Microsoft JhengHei UI"/>
              </a:rPr>
              <a:t>]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[</a:t>
            </a:r>
            <a:r>
              <a:rPr dirty="0" sz="3200" spc="-50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85" b="1">
                <a:solidFill>
                  <a:srgbClr val="7F7F7F"/>
                </a:solidFill>
                <a:latin typeface="Microsoft JhengHei UI"/>
                <a:cs typeface="Microsoft JhengHei UI"/>
              </a:rPr>
              <a:t>a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0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-5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120" b="1">
                <a:solidFill>
                  <a:srgbClr val="7F7F7F"/>
                </a:solidFill>
                <a:latin typeface="Microsoft JhengHei UI"/>
                <a:cs typeface="Microsoft JhengHei UI"/>
              </a:rPr>
              <a:t>b</a:t>
            </a:r>
            <a:r>
              <a:rPr dirty="0" sz="3200" spc="-100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120" b="1">
                <a:solidFill>
                  <a:srgbClr val="7F7F7F"/>
                </a:solidFill>
                <a:latin typeface="Microsoft JhengHei UI"/>
                <a:cs typeface="Microsoft JhengHei UI"/>
              </a:rPr>
              <a:t>]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[</a:t>
            </a:r>
            <a:r>
              <a:rPr dirty="0" sz="3200" spc="-50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85" b="1">
                <a:solidFill>
                  <a:srgbClr val="7F7F7F"/>
                </a:solidFill>
                <a:latin typeface="Microsoft JhengHei UI"/>
                <a:cs typeface="Microsoft JhengHei UI"/>
              </a:rPr>
              <a:t>a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0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-5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120" b="1">
                <a:solidFill>
                  <a:srgbClr val="7F7F7F"/>
                </a:solidFill>
                <a:latin typeface="Microsoft JhengHei UI"/>
                <a:cs typeface="Microsoft JhengHei UI"/>
              </a:rPr>
              <a:t>b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0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20" b="1">
                <a:solidFill>
                  <a:srgbClr val="7F7F7F"/>
                </a:solidFill>
                <a:latin typeface="Microsoft JhengHei UI"/>
                <a:cs typeface="Microsoft JhengHei UI"/>
              </a:rPr>
              <a:t>'c</a:t>
            </a:r>
            <a:r>
              <a:rPr dirty="0" sz="3200" spc="-100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120" b="1">
                <a:solidFill>
                  <a:srgbClr val="7F7F7F"/>
                </a:solidFill>
                <a:latin typeface="Microsoft JhengHei UI"/>
                <a:cs typeface="Microsoft JhengHei UI"/>
              </a:rPr>
              <a:t>]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]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53695" y="9322601"/>
            <a:ext cx="139319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20" b="1">
                <a:solidFill>
                  <a:srgbClr val="7F7F7F"/>
                </a:solidFill>
                <a:latin typeface="Microsoft JhengHei UI"/>
                <a:cs typeface="Microsoft JhengHei UI"/>
              </a:rPr>
              <a:t>[</a:t>
            </a:r>
            <a:r>
              <a:rPr dirty="0" sz="3200" spc="-100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95" b="1">
                <a:solidFill>
                  <a:srgbClr val="7F7F7F"/>
                </a:solidFill>
                <a:latin typeface="Microsoft JhengHei UI"/>
                <a:cs typeface="Microsoft JhengHei UI"/>
              </a:rPr>
              <a:t>a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0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-5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120" b="1">
                <a:solidFill>
                  <a:srgbClr val="7F7F7F"/>
                </a:solidFill>
                <a:latin typeface="Microsoft JhengHei UI"/>
                <a:cs typeface="Microsoft JhengHei UI"/>
              </a:rPr>
              <a:t>b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]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42238" y="9426782"/>
            <a:ext cx="6708775" cy="1072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1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作为</a:t>
            </a:r>
            <a:r>
              <a:rPr dirty="0" sz="2950" spc="720">
                <a:solidFill>
                  <a:srgbClr val="7F7F7F"/>
                </a:solidFill>
                <a:latin typeface="宋体"/>
                <a:cs typeface="宋体"/>
              </a:rPr>
              <a:t>3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个检查点，道理和</a:t>
            </a:r>
            <a:r>
              <a:rPr dirty="0" sz="2950" spc="720">
                <a:solidFill>
                  <a:srgbClr val="7F7F7F"/>
                </a:solidFill>
                <a:latin typeface="宋体"/>
                <a:cs typeface="宋体"/>
              </a:rPr>
              <a:t>1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一样，列表</a:t>
            </a: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 中的数据分别和期望值做比较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4925" y="3970558"/>
            <a:ext cx="19166205" cy="0"/>
          </a:xfrm>
          <a:custGeom>
            <a:avLst/>
            <a:gdLst/>
            <a:ahLst/>
            <a:cxnLst/>
            <a:rect l="l" t="t" r="r" b="b"/>
            <a:pathLst>
              <a:path w="19166205" h="0">
                <a:moveTo>
                  <a:pt x="0" y="0"/>
                </a:moveTo>
                <a:lnTo>
                  <a:pt x="19166052" y="0"/>
                </a:lnTo>
              </a:path>
            </a:pathLst>
          </a:custGeom>
          <a:ln w="20941">
            <a:solidFill>
              <a:srgbClr val="FF7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32683" y="3016652"/>
            <a:ext cx="0" cy="7835900"/>
          </a:xfrm>
          <a:custGeom>
            <a:avLst/>
            <a:gdLst/>
            <a:ahLst/>
            <a:cxnLst/>
            <a:rect l="l" t="t" r="r" b="b"/>
            <a:pathLst>
              <a:path w="0" h="7835900">
                <a:moveTo>
                  <a:pt x="0" y="0"/>
                </a:moveTo>
                <a:lnTo>
                  <a:pt x="0" y="7835850"/>
                </a:lnTo>
              </a:path>
            </a:pathLst>
          </a:custGeom>
          <a:ln w="20941">
            <a:solidFill>
              <a:srgbClr val="FF7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01043" y="3016652"/>
            <a:ext cx="0" cy="7835900"/>
          </a:xfrm>
          <a:custGeom>
            <a:avLst/>
            <a:gdLst/>
            <a:ahLst/>
            <a:cxnLst/>
            <a:rect l="l" t="t" r="r" b="b"/>
            <a:pathLst>
              <a:path w="0" h="7835900">
                <a:moveTo>
                  <a:pt x="0" y="0"/>
                </a:moveTo>
                <a:lnTo>
                  <a:pt x="0" y="7835850"/>
                </a:lnTo>
              </a:path>
            </a:pathLst>
          </a:custGeom>
          <a:ln w="20941">
            <a:solidFill>
              <a:srgbClr val="FF7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35673" y="4530358"/>
            <a:ext cx="367093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{</a:t>
            </a:r>
            <a:r>
              <a:rPr dirty="0" sz="3200" spc="105" b="1">
                <a:solidFill>
                  <a:srgbClr val="7F7F7F"/>
                </a:solidFill>
                <a:latin typeface="Microsoft JhengHei UI"/>
                <a:cs typeface="Microsoft JhengHei UI"/>
              </a:rPr>
              <a:t>$.</a:t>
            </a:r>
            <a:r>
              <a:rPr dirty="0" sz="3200" spc="55" b="1">
                <a:solidFill>
                  <a:srgbClr val="7F7F7F"/>
                </a:solidFill>
                <a:latin typeface="Microsoft JhengHei UI"/>
                <a:cs typeface="Microsoft JhengHei UI"/>
              </a:rPr>
              <a:t>v</a:t>
            </a:r>
            <a:r>
              <a:rPr dirty="0" sz="3200" spc="-10" b="1">
                <a:solidFill>
                  <a:srgbClr val="7F7F7F"/>
                </a:solidFill>
                <a:latin typeface="Microsoft JhengHei UI"/>
                <a:cs typeface="Microsoft JhengHei UI"/>
              </a:rPr>
              <a:t>a</a:t>
            </a:r>
            <a:r>
              <a:rPr dirty="0" sz="3200" spc="-10" b="1">
                <a:solidFill>
                  <a:srgbClr val="7F7F7F"/>
                </a:solidFill>
                <a:latin typeface="Microsoft JhengHei UI"/>
                <a:cs typeface="Microsoft JhengHei UI"/>
              </a:rPr>
              <a:t>l</a:t>
            </a:r>
            <a:r>
              <a:rPr dirty="0" sz="3200" spc="30" b="1">
                <a:solidFill>
                  <a:srgbClr val="7F7F7F"/>
                </a:solidFill>
                <a:latin typeface="Microsoft JhengHei UI"/>
                <a:cs typeface="Microsoft JhengHei UI"/>
              </a:rPr>
              <a:t>u</a:t>
            </a:r>
            <a:r>
              <a:rPr dirty="0" sz="3200" spc="100" b="1">
                <a:solidFill>
                  <a:srgbClr val="7F7F7F"/>
                </a:solidFill>
                <a:latin typeface="Microsoft JhengHei UI"/>
                <a:cs typeface="Microsoft JhengHei UI"/>
              </a:rPr>
              <a:t>e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}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==</a:t>
            </a:r>
            <a:r>
              <a:rPr dirty="0" sz="3200" spc="-305" b="1">
                <a:solidFill>
                  <a:srgbClr val="7F7F7F"/>
                </a:solidFill>
                <a:latin typeface="Microsoft JhengHei UI"/>
                <a:cs typeface="Microsoft JhengHei UI"/>
              </a:rPr>
              <a:t>"</a:t>
            </a:r>
            <a:r>
              <a:rPr dirty="0" sz="3200" spc="35" b="1">
                <a:solidFill>
                  <a:srgbClr val="7F7F7F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0" b="1">
                <a:solidFill>
                  <a:srgbClr val="7F7F7F"/>
                </a:solidFill>
                <a:latin typeface="Microsoft JhengHei UI"/>
                <a:cs typeface="Microsoft JhengHei UI"/>
              </a:rPr>
              <a:t>ood</a:t>
            </a:r>
            <a:r>
              <a:rPr dirty="0" sz="3200" spc="-305" b="1">
                <a:solidFill>
                  <a:srgbClr val="7F7F7F"/>
                </a:solidFill>
                <a:latin typeface="Microsoft JhengHei UI"/>
                <a:cs typeface="Microsoft JhengHei UI"/>
              </a:rPr>
              <a:t>"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5673" y="7277216"/>
            <a:ext cx="3961129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{</a:t>
            </a:r>
            <a:r>
              <a:rPr dirty="0" sz="3200" spc="105" b="1">
                <a:solidFill>
                  <a:srgbClr val="7F7F7F"/>
                </a:solidFill>
                <a:latin typeface="Microsoft JhengHei UI"/>
                <a:cs typeface="Microsoft JhengHei UI"/>
              </a:rPr>
              <a:t>$.</a:t>
            </a:r>
            <a:r>
              <a:rPr dirty="0" sz="3200" spc="55" b="1">
                <a:solidFill>
                  <a:srgbClr val="7F7F7F"/>
                </a:solidFill>
                <a:latin typeface="Microsoft JhengHei UI"/>
                <a:cs typeface="Microsoft JhengHei UI"/>
              </a:rPr>
              <a:t>v</a:t>
            </a:r>
            <a:r>
              <a:rPr dirty="0" sz="3200" spc="-10" b="1">
                <a:solidFill>
                  <a:srgbClr val="7F7F7F"/>
                </a:solidFill>
                <a:latin typeface="Microsoft JhengHei UI"/>
                <a:cs typeface="Microsoft JhengHei UI"/>
              </a:rPr>
              <a:t>a</a:t>
            </a:r>
            <a:r>
              <a:rPr dirty="0" sz="3200" spc="-10" b="1">
                <a:solidFill>
                  <a:srgbClr val="7F7F7F"/>
                </a:solidFill>
                <a:latin typeface="Microsoft JhengHei UI"/>
                <a:cs typeface="Microsoft JhengHei UI"/>
              </a:rPr>
              <a:t>l</a:t>
            </a:r>
            <a:r>
              <a:rPr dirty="0" sz="3200" spc="30" b="1">
                <a:solidFill>
                  <a:srgbClr val="7F7F7F"/>
                </a:solidFill>
                <a:latin typeface="Microsoft JhengHei UI"/>
                <a:cs typeface="Microsoft JhengHei UI"/>
              </a:rPr>
              <a:t>u</a:t>
            </a:r>
            <a:r>
              <a:rPr dirty="0" sz="3200" spc="100" b="1">
                <a:solidFill>
                  <a:srgbClr val="7F7F7F"/>
                </a:solidFill>
                <a:latin typeface="Microsoft JhengHei UI"/>
                <a:cs typeface="Microsoft JhengHei UI"/>
              </a:rPr>
              <a:t>e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}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==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[</a:t>
            </a:r>
            <a:r>
              <a:rPr dirty="0" sz="3200" spc="-305" b="1">
                <a:solidFill>
                  <a:srgbClr val="7F7F7F"/>
                </a:solidFill>
                <a:latin typeface="Microsoft JhengHei UI"/>
                <a:cs typeface="Microsoft JhengHei UI"/>
              </a:rPr>
              <a:t>"</a:t>
            </a:r>
            <a:r>
              <a:rPr dirty="0" sz="3200" spc="35" b="1">
                <a:solidFill>
                  <a:srgbClr val="7F7F7F"/>
                </a:solidFill>
                <a:latin typeface="Microsoft JhengHei UI"/>
                <a:cs typeface="Microsoft JhengHei UI"/>
              </a:rPr>
              <a:t>g</a:t>
            </a:r>
            <a:r>
              <a:rPr dirty="0" sz="3200" spc="20" b="1">
                <a:solidFill>
                  <a:srgbClr val="7F7F7F"/>
                </a:solidFill>
                <a:latin typeface="Microsoft JhengHei UI"/>
                <a:cs typeface="Microsoft JhengHei UI"/>
              </a:rPr>
              <a:t>ood</a:t>
            </a:r>
            <a:r>
              <a:rPr dirty="0" sz="3200" spc="-305" b="1">
                <a:solidFill>
                  <a:srgbClr val="7F7F7F"/>
                </a:solidFill>
                <a:latin typeface="Microsoft JhengHei UI"/>
                <a:cs typeface="Microsoft JhengHei UI"/>
              </a:rPr>
              <a:t>"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]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5559" y="9325630"/>
            <a:ext cx="367665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{</a:t>
            </a:r>
            <a:r>
              <a:rPr dirty="0" sz="3200" spc="105" b="1">
                <a:solidFill>
                  <a:srgbClr val="7F7F7F"/>
                </a:solidFill>
                <a:latin typeface="Microsoft JhengHei UI"/>
                <a:cs typeface="Microsoft JhengHei UI"/>
              </a:rPr>
              <a:t>$.</a:t>
            </a:r>
            <a:r>
              <a:rPr dirty="0" sz="3200" spc="55" b="1">
                <a:solidFill>
                  <a:srgbClr val="7F7F7F"/>
                </a:solidFill>
                <a:latin typeface="Microsoft JhengHei UI"/>
                <a:cs typeface="Microsoft JhengHei UI"/>
              </a:rPr>
              <a:t>v</a:t>
            </a:r>
            <a:r>
              <a:rPr dirty="0" sz="3200" spc="-10" b="1">
                <a:solidFill>
                  <a:srgbClr val="7F7F7F"/>
                </a:solidFill>
                <a:latin typeface="Microsoft JhengHei UI"/>
                <a:cs typeface="Microsoft JhengHei UI"/>
              </a:rPr>
              <a:t>a</a:t>
            </a:r>
            <a:r>
              <a:rPr dirty="0" sz="3200" spc="-10" b="1">
                <a:solidFill>
                  <a:srgbClr val="7F7F7F"/>
                </a:solidFill>
                <a:latin typeface="Microsoft JhengHei UI"/>
                <a:cs typeface="Microsoft JhengHei UI"/>
              </a:rPr>
              <a:t>l</a:t>
            </a:r>
            <a:r>
              <a:rPr dirty="0" sz="3200" spc="30" b="1">
                <a:solidFill>
                  <a:srgbClr val="7F7F7F"/>
                </a:solidFill>
                <a:latin typeface="Microsoft JhengHei UI"/>
                <a:cs typeface="Microsoft JhengHei UI"/>
              </a:rPr>
              <a:t>u</a:t>
            </a:r>
            <a:r>
              <a:rPr dirty="0" sz="3200" spc="100" b="1">
                <a:solidFill>
                  <a:srgbClr val="7F7F7F"/>
                </a:solidFill>
                <a:latin typeface="Microsoft JhengHei UI"/>
                <a:cs typeface="Microsoft JhengHei UI"/>
              </a:rPr>
              <a:t>e</a:t>
            </a:r>
            <a:r>
              <a:rPr dirty="0" sz="3200" spc="-140" b="1">
                <a:solidFill>
                  <a:srgbClr val="7F7F7F"/>
                </a:solidFill>
                <a:latin typeface="Microsoft JhengHei UI"/>
                <a:cs typeface="Microsoft JhengHei UI"/>
              </a:rPr>
              <a:t>}=</a:t>
            </a:r>
            <a:r>
              <a:rPr dirty="0" sz="3200" spc="-180" b="1">
                <a:solidFill>
                  <a:srgbClr val="7F7F7F"/>
                </a:solidFill>
                <a:latin typeface="Microsoft JhengHei UI"/>
                <a:cs typeface="Microsoft JhengHei UI"/>
              </a:rPr>
              <a:t>=</a:t>
            </a:r>
            <a:r>
              <a:rPr dirty="0" sz="3200" spc="15" b="1">
                <a:solidFill>
                  <a:srgbClr val="7F7F7F"/>
                </a:solidFill>
                <a:latin typeface="Microsoft JhengHei UI"/>
                <a:cs typeface="Microsoft JhengHei UI"/>
              </a:rPr>
              <a:t>[</a:t>
            </a:r>
            <a:r>
              <a:rPr dirty="0" sz="3200" spc="-23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85" b="1">
                <a:solidFill>
                  <a:srgbClr val="7F7F7F"/>
                </a:solidFill>
                <a:latin typeface="Microsoft JhengHei UI"/>
                <a:cs typeface="Microsoft JhengHei UI"/>
              </a:rPr>
              <a:t>a</a:t>
            </a:r>
            <a:r>
              <a:rPr dirty="0" sz="3200" spc="-50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25" b="1">
                <a:solidFill>
                  <a:srgbClr val="7F7F7F"/>
                </a:solidFill>
                <a:latin typeface="Microsoft JhengHei UI"/>
                <a:cs typeface="Microsoft JhengHei UI"/>
              </a:rPr>
              <a:t>,</a:t>
            </a:r>
            <a:r>
              <a:rPr dirty="0" sz="3200" spc="305" b="1">
                <a:solidFill>
                  <a:srgbClr val="7F7F7F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-55" b="1">
                <a:solidFill>
                  <a:srgbClr val="7F7F7F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-120" b="1">
                <a:solidFill>
                  <a:srgbClr val="7F7F7F"/>
                </a:solidFill>
                <a:latin typeface="Microsoft JhengHei UI"/>
                <a:cs typeface="Microsoft JhengHei UI"/>
              </a:rPr>
              <a:t>b</a:t>
            </a:r>
            <a:r>
              <a:rPr dirty="0" sz="3200" spc="-110" b="1">
                <a:solidFill>
                  <a:srgbClr val="7F7F7F"/>
                </a:solidFill>
                <a:latin typeface="Microsoft JhengHei UI"/>
                <a:cs typeface="Microsoft JhengHei UI"/>
              </a:rPr>
              <a:t>']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81516" y="3016652"/>
            <a:ext cx="0" cy="7835900"/>
          </a:xfrm>
          <a:custGeom>
            <a:avLst/>
            <a:gdLst/>
            <a:ahLst/>
            <a:cxnLst/>
            <a:rect l="l" t="t" r="r" b="b"/>
            <a:pathLst>
              <a:path w="0" h="7835900">
                <a:moveTo>
                  <a:pt x="0" y="0"/>
                </a:moveTo>
                <a:lnTo>
                  <a:pt x="0" y="7835850"/>
                </a:lnTo>
              </a:path>
            </a:pathLst>
          </a:custGeom>
          <a:ln w="20941">
            <a:solidFill>
              <a:srgbClr val="FF7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713312" y="3285082"/>
            <a:ext cx="10776585" cy="40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60"/>
              </a:lnSpc>
              <a:tabLst>
                <a:tab pos="3461385" algn="l"/>
                <a:tab pos="9317990" algn="l"/>
              </a:tabLst>
            </a:pPr>
            <a:r>
              <a:rPr dirty="0" sz="3200" spc="580" b="1">
                <a:solidFill>
                  <a:srgbClr val="FF7040"/>
                </a:solidFill>
                <a:latin typeface="Microsoft JhengHei UI"/>
                <a:cs typeface="Microsoft JhengHei UI"/>
              </a:rPr>
              <a:t>检查</a:t>
            </a:r>
            <a:r>
              <a:rPr dirty="0" sz="3200" spc="95" b="1">
                <a:solidFill>
                  <a:srgbClr val="FF7040"/>
                </a:solidFill>
                <a:latin typeface="Microsoft JhengHei UI"/>
                <a:cs typeface="Microsoft JhengHei UI"/>
              </a:rPr>
              <a:t>点</a:t>
            </a:r>
            <a:r>
              <a:rPr dirty="0" sz="3200" b="1">
                <a:solidFill>
                  <a:srgbClr val="FF7040"/>
                </a:solidFill>
                <a:latin typeface="Microsoft JhengHei UI"/>
                <a:cs typeface="Microsoft JhengHei UI"/>
              </a:rPr>
              <a:t>	</a:t>
            </a:r>
            <a:r>
              <a:rPr dirty="0" sz="3200" spc="770" b="1">
                <a:solidFill>
                  <a:srgbClr val="FF7040"/>
                </a:solidFill>
                <a:latin typeface="Microsoft JhengHei UI"/>
                <a:cs typeface="Microsoft JhengHei UI"/>
              </a:rPr>
              <a:t>J</a:t>
            </a:r>
            <a:r>
              <a:rPr dirty="0" sz="3200" spc="315" b="1">
                <a:solidFill>
                  <a:srgbClr val="FF7040"/>
                </a:solidFill>
                <a:latin typeface="Microsoft JhengHei UI"/>
                <a:cs typeface="Microsoft JhengHei UI"/>
              </a:rPr>
              <a:t>s</a:t>
            </a:r>
            <a:r>
              <a:rPr dirty="0" sz="3200" spc="-305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b="1">
                <a:solidFill>
                  <a:srgbClr val="FF7040"/>
                </a:solidFill>
                <a:latin typeface="Microsoft JhengHei UI"/>
                <a:cs typeface="Microsoft JhengHei UI"/>
              </a:rPr>
              <a:t>o</a:t>
            </a:r>
            <a:r>
              <a:rPr dirty="0" sz="3200" spc="-305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30" b="1">
                <a:solidFill>
                  <a:srgbClr val="FF7040"/>
                </a:solidFill>
                <a:latin typeface="Microsoft JhengHei UI"/>
                <a:cs typeface="Microsoft JhengHei UI"/>
              </a:rPr>
              <a:t>n</a:t>
            </a:r>
            <a:r>
              <a:rPr dirty="0" sz="3200" spc="-305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180" b="1">
                <a:solidFill>
                  <a:srgbClr val="FF7040"/>
                </a:solidFill>
                <a:latin typeface="Microsoft JhengHei UI"/>
                <a:cs typeface="Microsoft JhengHei UI"/>
              </a:rPr>
              <a:t>P</a:t>
            </a:r>
            <a:r>
              <a:rPr dirty="0" sz="3200" spc="-305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100" b="1">
                <a:solidFill>
                  <a:srgbClr val="FF7040"/>
                </a:solidFill>
                <a:latin typeface="Microsoft JhengHei UI"/>
                <a:cs typeface="Microsoft JhengHei UI"/>
              </a:rPr>
              <a:t>a</a:t>
            </a:r>
            <a:r>
              <a:rPr dirty="0" sz="3200" spc="-305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60" b="1">
                <a:solidFill>
                  <a:srgbClr val="FF7040"/>
                </a:solidFill>
                <a:latin typeface="Microsoft JhengHei UI"/>
                <a:cs typeface="Microsoft JhengHei UI"/>
              </a:rPr>
              <a:t>t</a:t>
            </a:r>
            <a:r>
              <a:rPr dirty="0" sz="3200" spc="-315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30" b="1">
                <a:solidFill>
                  <a:srgbClr val="FF7040"/>
                </a:solidFill>
                <a:latin typeface="Microsoft JhengHei UI"/>
                <a:cs typeface="Microsoft JhengHei UI"/>
              </a:rPr>
              <a:t>h</a:t>
            </a:r>
            <a:r>
              <a:rPr dirty="0" sz="3200" spc="-310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r>
              <a:rPr dirty="0" sz="3200" spc="580" b="1">
                <a:solidFill>
                  <a:srgbClr val="FF7040"/>
                </a:solidFill>
                <a:latin typeface="Microsoft JhengHei UI"/>
                <a:cs typeface="Microsoft JhengHei UI"/>
              </a:rPr>
              <a:t>等号左边结</a:t>
            </a:r>
            <a:r>
              <a:rPr dirty="0" sz="3200" spc="95" b="1">
                <a:solidFill>
                  <a:srgbClr val="FF7040"/>
                </a:solidFill>
                <a:latin typeface="Microsoft JhengHei UI"/>
                <a:cs typeface="Microsoft JhengHei UI"/>
              </a:rPr>
              <a:t>果</a:t>
            </a:r>
            <a:r>
              <a:rPr dirty="0" sz="3200" b="1">
                <a:solidFill>
                  <a:srgbClr val="FF7040"/>
                </a:solidFill>
                <a:latin typeface="Microsoft JhengHei UI"/>
                <a:cs typeface="Microsoft JhengHei UI"/>
              </a:rPr>
              <a:t>	</a:t>
            </a:r>
            <a:r>
              <a:rPr dirty="0" sz="3200" spc="580" b="1">
                <a:solidFill>
                  <a:srgbClr val="FF7040"/>
                </a:solidFill>
                <a:latin typeface="Microsoft JhengHei UI"/>
                <a:cs typeface="Microsoft JhengHei UI"/>
              </a:rPr>
              <a:t>期望</a:t>
            </a:r>
            <a:r>
              <a:rPr dirty="0" sz="3200" spc="95" b="1">
                <a:solidFill>
                  <a:srgbClr val="FF7040"/>
                </a:solidFill>
                <a:latin typeface="Microsoft JhengHei UI"/>
                <a:cs typeface="Microsoft JhengHei UI"/>
              </a:rPr>
              <a:t>值</a:t>
            </a:r>
            <a:r>
              <a:rPr dirty="0" sz="3200" spc="-310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endParaRPr sz="32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检查点校</a:t>
            </a:r>
            <a:r>
              <a:rPr dirty="0" spc="605"/>
              <a:t>验</a:t>
            </a:r>
            <a:r>
              <a:rPr dirty="0" spc="-305"/>
              <a:t>-</a:t>
            </a:r>
            <a:r>
              <a:rPr dirty="0" spc="-635"/>
              <a:t> </a:t>
            </a:r>
            <a:r>
              <a:rPr dirty="0" spc="725"/>
              <a:t>Js</a:t>
            </a:r>
            <a:r>
              <a:rPr dirty="0" spc="825"/>
              <a:t>o</a:t>
            </a:r>
            <a:r>
              <a:rPr dirty="0" spc="35"/>
              <a:t>n</a:t>
            </a:r>
            <a:r>
              <a:rPr dirty="0" spc="-635"/>
              <a:t> </a:t>
            </a:r>
            <a:r>
              <a:rPr dirty="0" spc="605"/>
              <a:t>Pat</a:t>
            </a:r>
            <a:r>
              <a:rPr dirty="0" spc="625"/>
              <a:t>h</a:t>
            </a:r>
            <a:r>
              <a:rPr dirty="0" spc="600"/>
              <a:t>检查</a:t>
            </a:r>
            <a:r>
              <a:rPr dirty="0" spc="114"/>
              <a:t>点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34081" y="4069759"/>
            <a:ext cx="11949430" cy="4968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除此之外，还有非常多的花样玩法</a:t>
            </a:r>
            <a:r>
              <a:rPr dirty="0" sz="3300" spc="-5">
                <a:solidFill>
                  <a:srgbClr val="7F7F7F"/>
                </a:solidFill>
                <a:latin typeface="宋体"/>
                <a:cs typeface="宋体"/>
              </a:rPr>
              <a:t>，</a:t>
            </a:r>
            <a:endParaRPr sz="3300">
              <a:latin typeface="宋体"/>
              <a:cs typeface="宋体"/>
            </a:endParaRPr>
          </a:p>
          <a:p>
            <a:pPr marL="12700" marR="804545">
              <a:lnSpc>
                <a:spcPct val="149900"/>
              </a:lnSpc>
            </a:pPr>
            <a:r>
              <a:rPr dirty="0" sz="3300" spc="320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3300" spc="310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300" spc="65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300" spc="62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775">
                <a:solidFill>
                  <a:srgbClr val="7F7F7F"/>
                </a:solidFill>
                <a:latin typeface="宋体"/>
                <a:cs typeface="宋体"/>
              </a:rPr>
              <a:t>P</a:t>
            </a:r>
            <a:r>
              <a:rPr dirty="0" sz="3300" spc="484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300" spc="-120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300" spc="620">
                <a:solidFill>
                  <a:srgbClr val="7F7F7F"/>
                </a:solidFill>
                <a:latin typeface="宋体"/>
                <a:cs typeface="宋体"/>
              </a:rPr>
              <a:t>h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中的检查支持“参数化”和“前后置动作”</a:t>
            </a:r>
            <a:r>
              <a:rPr dirty="0" sz="3300" spc="-5">
                <a:solidFill>
                  <a:srgbClr val="7F7F7F"/>
                </a:solidFill>
                <a:latin typeface="宋体"/>
                <a:cs typeface="宋体"/>
              </a:rPr>
              <a:t>，</a:t>
            </a:r>
            <a:r>
              <a:rPr dirty="0" sz="3300" spc="-5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所以会看到很多如</a:t>
            </a:r>
            <a:r>
              <a:rPr dirty="0" sz="3300" spc="-860">
                <a:solidFill>
                  <a:srgbClr val="7F7F7F"/>
                </a:solidFill>
                <a:latin typeface="宋体"/>
                <a:cs typeface="宋体"/>
              </a:rPr>
              <a:t>:</a:t>
            </a:r>
            <a:endParaRPr sz="33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121910" algn="l"/>
                <a:tab pos="6024245" algn="l"/>
              </a:tabLst>
            </a:pPr>
            <a:r>
              <a:rPr dirty="0" sz="3200" spc="320" b="1">
                <a:solidFill>
                  <a:srgbClr val="FF7040"/>
                </a:solidFill>
                <a:latin typeface="Microsoft JhengHei UI"/>
                <a:cs typeface="Microsoft JhengHei UI"/>
              </a:rPr>
              <a:t>{$.</a:t>
            </a:r>
            <a:r>
              <a:rPr dirty="0" sz="3200" spc="360" b="1">
                <a:solidFill>
                  <a:srgbClr val="FF7040"/>
                </a:solidFill>
                <a:latin typeface="Microsoft JhengHei UI"/>
                <a:cs typeface="Microsoft JhengHei UI"/>
              </a:rPr>
              <a:t>pa</a:t>
            </a:r>
            <a:r>
              <a:rPr dirty="0" sz="3200" spc="325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200" spc="300" b="1">
                <a:solidFill>
                  <a:srgbClr val="FF7040"/>
                </a:solidFill>
                <a:latin typeface="Microsoft JhengHei UI"/>
                <a:cs typeface="Microsoft JhengHei UI"/>
              </a:rPr>
              <a:t>am</a:t>
            </a:r>
            <a:r>
              <a:rPr dirty="0" sz="3200" spc="70" b="1">
                <a:solidFill>
                  <a:srgbClr val="FF7040"/>
                </a:solidFill>
                <a:latin typeface="Microsoft JhengHei UI"/>
                <a:cs typeface="Microsoft JhengHei UI"/>
              </a:rPr>
              <a:t>}=</a:t>
            </a:r>
            <a:r>
              <a:rPr dirty="0" sz="3200" spc="150" b="1">
                <a:solidFill>
                  <a:srgbClr val="FF7040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spc="370" b="1">
                <a:solidFill>
                  <a:srgbClr val="FF7040"/>
                </a:solidFill>
                <a:latin typeface="Microsoft JhengHei UI"/>
                <a:cs typeface="Microsoft JhengHei UI"/>
              </a:rPr>
              <a:t>${</a:t>
            </a:r>
            <a:r>
              <a:rPr dirty="0" sz="3200" spc="360" b="1">
                <a:solidFill>
                  <a:srgbClr val="FF7040"/>
                </a:solidFill>
                <a:latin typeface="Microsoft JhengHei UI"/>
                <a:cs typeface="Microsoft JhengHei UI"/>
              </a:rPr>
              <a:t>pa</a:t>
            </a:r>
            <a:r>
              <a:rPr dirty="0" sz="3200" spc="325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200" spc="300" b="1">
                <a:solidFill>
                  <a:srgbClr val="FF7040"/>
                </a:solidFill>
                <a:latin typeface="Microsoft JhengHei UI"/>
                <a:cs typeface="Microsoft JhengHei UI"/>
              </a:rPr>
              <a:t>am</a:t>
            </a:r>
            <a:r>
              <a:rPr dirty="0" sz="3200" spc="125" b="1">
                <a:solidFill>
                  <a:srgbClr val="FF7040"/>
                </a:solidFill>
                <a:latin typeface="Microsoft JhengHei UI"/>
                <a:cs typeface="Microsoft JhengHei UI"/>
              </a:rPr>
              <a:t>}</a:t>
            </a:r>
            <a:r>
              <a:rPr dirty="0" sz="3200" spc="-90" b="1">
                <a:solidFill>
                  <a:srgbClr val="FF7040"/>
                </a:solidFill>
                <a:latin typeface="Microsoft JhengHei UI"/>
                <a:cs typeface="Microsoft JhengHei UI"/>
              </a:rPr>
              <a:t>'</a:t>
            </a:r>
            <a:r>
              <a:rPr dirty="0" sz="3200" b="1">
                <a:solidFill>
                  <a:srgbClr val="FF7040"/>
                </a:solidFill>
                <a:latin typeface="Microsoft JhengHei UI"/>
                <a:cs typeface="Microsoft JhengHei UI"/>
              </a:rPr>
              <a:t>	</a:t>
            </a:r>
            <a:r>
              <a:rPr dirty="0" sz="3200" spc="45" b="1">
                <a:solidFill>
                  <a:srgbClr val="FF7040"/>
                </a:solidFill>
                <a:latin typeface="Microsoft JhengHei UI"/>
                <a:cs typeface="Microsoft JhengHei UI"/>
              </a:rPr>
              <a:t>&amp;</a:t>
            </a:r>
            <a:r>
              <a:rPr dirty="0" sz="3200" spc="-200" b="1">
                <a:solidFill>
                  <a:srgbClr val="FF7040"/>
                </a:solidFill>
                <a:latin typeface="Microsoft JhengHei UI"/>
                <a:cs typeface="Microsoft JhengHei UI"/>
              </a:rPr>
              <a:t>&amp;</a:t>
            </a:r>
            <a:r>
              <a:rPr dirty="0" sz="3200" b="1">
                <a:solidFill>
                  <a:srgbClr val="FF7040"/>
                </a:solidFill>
                <a:latin typeface="Microsoft JhengHei UI"/>
                <a:cs typeface="Microsoft JhengHei UI"/>
              </a:rPr>
              <a:t>	</a:t>
            </a:r>
            <a:r>
              <a:rPr dirty="0" sz="3200" spc="320" b="1">
                <a:solidFill>
                  <a:srgbClr val="FF7040"/>
                </a:solidFill>
                <a:latin typeface="Microsoft JhengHei UI"/>
                <a:cs typeface="Microsoft JhengHei UI"/>
              </a:rPr>
              <a:t>{$.</a:t>
            </a:r>
            <a:r>
              <a:rPr dirty="0" sz="3200" spc="360" b="1">
                <a:solidFill>
                  <a:srgbClr val="FF7040"/>
                </a:solidFill>
                <a:latin typeface="Microsoft JhengHei UI"/>
                <a:cs typeface="Microsoft JhengHei UI"/>
              </a:rPr>
              <a:t>pa</a:t>
            </a:r>
            <a:r>
              <a:rPr dirty="0" sz="3200" spc="325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200" spc="300" b="1">
                <a:solidFill>
                  <a:srgbClr val="FF7040"/>
                </a:solidFill>
                <a:latin typeface="Microsoft JhengHei UI"/>
                <a:cs typeface="Microsoft JhengHei UI"/>
              </a:rPr>
              <a:t>am</a:t>
            </a:r>
            <a:r>
              <a:rPr dirty="0" sz="3200" spc="200" b="1">
                <a:solidFill>
                  <a:srgbClr val="FF7040"/>
                </a:solidFill>
                <a:latin typeface="Microsoft JhengHei UI"/>
                <a:cs typeface="Microsoft JhengHei UI"/>
              </a:rPr>
              <a:t>}==${</a:t>
            </a:r>
            <a:r>
              <a:rPr dirty="0" sz="3200" spc="375" b="1">
                <a:solidFill>
                  <a:srgbClr val="FF7040"/>
                </a:solidFill>
                <a:latin typeface="Microsoft JhengHei UI"/>
                <a:cs typeface="Microsoft JhengHei UI"/>
              </a:rPr>
              <a:t>p</a:t>
            </a:r>
            <a:r>
              <a:rPr dirty="0" sz="3200" spc="330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200" spc="300" b="1">
                <a:solidFill>
                  <a:srgbClr val="FF7040"/>
                </a:solidFill>
                <a:latin typeface="Microsoft JhengHei UI"/>
                <a:cs typeface="Microsoft JhengHei UI"/>
              </a:rPr>
              <a:t>e</a:t>
            </a:r>
            <a:r>
              <a:rPr dirty="0" sz="3200" spc="275" b="1">
                <a:solidFill>
                  <a:srgbClr val="FF7040"/>
                </a:solidFill>
                <a:latin typeface="Microsoft JhengHei UI"/>
                <a:cs typeface="Microsoft JhengHei UI"/>
              </a:rPr>
              <a:t>.</a:t>
            </a:r>
            <a:r>
              <a:rPr dirty="0" sz="3200" spc="360" b="1">
                <a:solidFill>
                  <a:srgbClr val="FF7040"/>
                </a:solidFill>
                <a:latin typeface="Microsoft JhengHei UI"/>
                <a:cs typeface="Microsoft JhengHei UI"/>
              </a:rPr>
              <a:t>pa</a:t>
            </a:r>
            <a:r>
              <a:rPr dirty="0" sz="3200" spc="325" b="1">
                <a:solidFill>
                  <a:srgbClr val="FF7040"/>
                </a:solidFill>
                <a:latin typeface="Microsoft JhengHei UI"/>
                <a:cs typeface="Microsoft JhengHei UI"/>
              </a:rPr>
              <a:t>r</a:t>
            </a:r>
            <a:r>
              <a:rPr dirty="0" sz="3200" spc="300" b="1">
                <a:solidFill>
                  <a:srgbClr val="FF7040"/>
                </a:solidFill>
                <a:latin typeface="Microsoft JhengHei UI"/>
                <a:cs typeface="Microsoft JhengHei UI"/>
              </a:rPr>
              <a:t>am</a:t>
            </a:r>
            <a:r>
              <a:rPr dirty="0" sz="3200" spc="20" b="1">
                <a:solidFill>
                  <a:srgbClr val="FF7040"/>
                </a:solidFill>
                <a:latin typeface="Microsoft JhengHei UI"/>
                <a:cs typeface="Microsoft JhengHei UI"/>
              </a:rPr>
              <a:t>}</a:t>
            </a:r>
            <a:endParaRPr sz="32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这样的检查点</a:t>
            </a:r>
            <a:r>
              <a:rPr dirty="0" sz="3300" spc="-5">
                <a:solidFill>
                  <a:srgbClr val="7F7F7F"/>
                </a:solidFill>
                <a:latin typeface="宋体"/>
                <a:cs typeface="宋体"/>
              </a:rPr>
              <a:t>。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测试结</a:t>
            </a:r>
            <a:r>
              <a:rPr dirty="0" spc="114"/>
              <a:t>果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8435" y="6268846"/>
            <a:ext cx="15384144" cy="346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使用</a:t>
            </a:r>
            <a:r>
              <a:rPr dirty="0" sz="3300" spc="750">
                <a:solidFill>
                  <a:srgbClr val="7F7F7F"/>
                </a:solidFill>
                <a:latin typeface="宋体"/>
                <a:cs typeface="宋体"/>
              </a:rPr>
              <a:t>R</a:t>
            </a:r>
            <a:r>
              <a:rPr dirty="0" sz="3300" spc="75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300" spc="725">
                <a:solidFill>
                  <a:srgbClr val="7F7F7F"/>
                </a:solidFill>
                <a:latin typeface="宋体"/>
                <a:cs typeface="宋体"/>
              </a:rPr>
              <a:t>p</a:t>
            </a:r>
            <a:r>
              <a:rPr dirty="0" sz="3300" spc="65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300" spc="15">
                <a:solidFill>
                  <a:srgbClr val="7F7F7F"/>
                </a:solidFill>
                <a:latin typeface="宋体"/>
                <a:cs typeface="宋体"/>
              </a:rPr>
              <a:t>r</a:t>
            </a:r>
            <a:r>
              <a:rPr dirty="0" sz="3300" spc="505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300" spc="52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1075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可以打印出很漂亮的报告。</a:t>
            </a:r>
            <a:endParaRPr sz="33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报告会自定义一些高亮等展示方式，只需要在</a:t>
            </a:r>
            <a:r>
              <a:rPr dirty="0" sz="3300" spc="750">
                <a:solidFill>
                  <a:srgbClr val="7F7F7F"/>
                </a:solidFill>
                <a:latin typeface="宋体"/>
                <a:cs typeface="宋体"/>
              </a:rPr>
              <a:t>R</a:t>
            </a:r>
            <a:r>
              <a:rPr dirty="0" sz="3300" spc="75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300" spc="725">
                <a:solidFill>
                  <a:srgbClr val="7F7F7F"/>
                </a:solidFill>
                <a:latin typeface="宋体"/>
                <a:cs typeface="宋体"/>
              </a:rPr>
              <a:t>p</a:t>
            </a:r>
            <a:r>
              <a:rPr dirty="0" sz="3300" spc="65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300" spc="15">
                <a:solidFill>
                  <a:srgbClr val="7F7F7F"/>
                </a:solidFill>
                <a:latin typeface="宋体"/>
                <a:cs typeface="宋体"/>
              </a:rPr>
              <a:t>r</a:t>
            </a:r>
            <a:r>
              <a:rPr dirty="0" sz="3300" spc="505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3300" spc="52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300" spc="1075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使用前加上：</a:t>
            </a:r>
            <a:endParaRPr sz="33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3648690" algn="l"/>
              </a:tabLst>
            </a:pPr>
            <a:r>
              <a:rPr dirty="0" sz="3300" spc="229">
                <a:solidFill>
                  <a:srgbClr val="363535"/>
                </a:solidFill>
                <a:latin typeface="Arial"/>
                <a:cs typeface="Arial"/>
              </a:rPr>
              <a:t>S</a:t>
            </a:r>
            <a:r>
              <a:rPr dirty="0" sz="3300" spc="235">
                <a:solidFill>
                  <a:srgbClr val="363535"/>
                </a:solidFill>
                <a:latin typeface="Arial"/>
                <a:cs typeface="Arial"/>
              </a:rPr>
              <a:t>ys</a:t>
            </a:r>
            <a:r>
              <a:rPr dirty="0" sz="3300" spc="235">
                <a:solidFill>
                  <a:srgbClr val="363535"/>
                </a:solidFill>
                <a:latin typeface="Arial"/>
                <a:cs typeface="Arial"/>
              </a:rPr>
              <a:t>t</a:t>
            </a:r>
            <a:r>
              <a:rPr dirty="0" sz="3300" spc="235">
                <a:solidFill>
                  <a:srgbClr val="363535"/>
                </a:solidFill>
                <a:latin typeface="Arial"/>
                <a:cs typeface="Arial"/>
              </a:rPr>
              <a:t>e</a:t>
            </a:r>
            <a:r>
              <a:rPr dirty="0" sz="3300" spc="245">
                <a:solidFill>
                  <a:srgbClr val="363535"/>
                </a:solidFill>
                <a:latin typeface="Arial"/>
                <a:cs typeface="Arial"/>
              </a:rPr>
              <a:t>m</a:t>
            </a:r>
            <a:r>
              <a:rPr dirty="0" sz="3300" spc="235">
                <a:solidFill>
                  <a:srgbClr val="363535"/>
                </a:solidFill>
                <a:latin typeface="Arial"/>
                <a:cs typeface="Arial"/>
              </a:rPr>
              <a:t>.</a:t>
            </a:r>
            <a:r>
              <a:rPr dirty="0" sz="3300" spc="235">
                <a:solidFill>
                  <a:srgbClr val="363535"/>
                </a:solidFill>
                <a:latin typeface="Arial"/>
                <a:cs typeface="Arial"/>
              </a:rPr>
              <a:t>s</a:t>
            </a:r>
            <a:r>
              <a:rPr dirty="0" sz="3300" spc="235">
                <a:solidFill>
                  <a:srgbClr val="363535"/>
                </a:solidFill>
                <a:latin typeface="Arial"/>
                <a:cs typeface="Arial"/>
              </a:rPr>
              <a:t>e</a:t>
            </a:r>
            <a:r>
              <a:rPr dirty="0" sz="3300" spc="235">
                <a:solidFill>
                  <a:srgbClr val="363535"/>
                </a:solidFill>
                <a:latin typeface="Arial"/>
                <a:cs typeface="Arial"/>
              </a:rPr>
              <a:t>t</a:t>
            </a:r>
            <a:r>
              <a:rPr dirty="0" sz="3300" spc="229">
                <a:solidFill>
                  <a:srgbClr val="363535"/>
                </a:solidFill>
                <a:latin typeface="Arial"/>
                <a:cs typeface="Arial"/>
              </a:rPr>
              <a:t>P</a:t>
            </a:r>
            <a:r>
              <a:rPr dirty="0" sz="3300" spc="245">
                <a:solidFill>
                  <a:srgbClr val="363535"/>
                </a:solidFill>
                <a:latin typeface="Arial"/>
                <a:cs typeface="Arial"/>
              </a:rPr>
              <a:t>r</a:t>
            </a:r>
            <a:r>
              <a:rPr dirty="0" sz="3300" spc="235">
                <a:solidFill>
                  <a:srgbClr val="363535"/>
                </a:solidFill>
                <a:latin typeface="Arial"/>
                <a:cs typeface="Arial"/>
              </a:rPr>
              <a:t>ope</a:t>
            </a:r>
            <a:r>
              <a:rPr dirty="0" sz="3300" spc="245">
                <a:solidFill>
                  <a:srgbClr val="363535"/>
                </a:solidFill>
                <a:latin typeface="Arial"/>
                <a:cs typeface="Arial"/>
              </a:rPr>
              <a:t>r</a:t>
            </a:r>
            <a:r>
              <a:rPr dirty="0" sz="3300" spc="235">
                <a:solidFill>
                  <a:srgbClr val="363535"/>
                </a:solidFill>
                <a:latin typeface="Arial"/>
                <a:cs typeface="Arial"/>
              </a:rPr>
              <a:t>t</a:t>
            </a:r>
            <a:r>
              <a:rPr dirty="0" sz="3300" spc="225">
                <a:solidFill>
                  <a:srgbClr val="363535"/>
                </a:solidFill>
                <a:latin typeface="Arial"/>
                <a:cs typeface="Arial"/>
              </a:rPr>
              <a:t>y</a:t>
            </a:r>
            <a:r>
              <a:rPr dirty="0" sz="3300" spc="245">
                <a:solidFill>
                  <a:srgbClr val="363535"/>
                </a:solidFill>
                <a:latin typeface="Arial"/>
                <a:cs typeface="Arial"/>
              </a:rPr>
              <a:t>(</a:t>
            </a:r>
            <a:r>
              <a:rPr dirty="0" sz="3300" spc="245">
                <a:solidFill>
                  <a:srgbClr val="007ABF"/>
                </a:solidFill>
                <a:latin typeface="Arial"/>
                <a:cs typeface="Arial"/>
              </a:rPr>
              <a:t>"</a:t>
            </a:r>
            <a:r>
              <a:rPr dirty="0" sz="3300" spc="235">
                <a:solidFill>
                  <a:srgbClr val="007ABF"/>
                </a:solidFill>
                <a:latin typeface="Arial"/>
                <a:cs typeface="Arial"/>
              </a:rPr>
              <a:t>o</a:t>
            </a:r>
            <a:r>
              <a:rPr dirty="0" sz="3300" spc="245">
                <a:solidFill>
                  <a:srgbClr val="007ABF"/>
                </a:solidFill>
                <a:latin typeface="Arial"/>
                <a:cs typeface="Arial"/>
              </a:rPr>
              <a:t>r</a:t>
            </a:r>
            <a:r>
              <a:rPr dirty="0" sz="3300" spc="235">
                <a:solidFill>
                  <a:srgbClr val="007ABF"/>
                </a:solidFill>
                <a:latin typeface="Arial"/>
                <a:cs typeface="Arial"/>
              </a:rPr>
              <a:t>g.unco</a:t>
            </a:r>
            <a:r>
              <a:rPr dirty="0" sz="3300" spc="245">
                <a:solidFill>
                  <a:srgbClr val="007ABF"/>
                </a:solidFill>
                <a:latin typeface="Arial"/>
                <a:cs typeface="Arial"/>
              </a:rPr>
              <a:t>m</a:t>
            </a:r>
            <a:r>
              <a:rPr dirty="0" sz="3300" spc="245">
                <a:solidFill>
                  <a:srgbClr val="007ABF"/>
                </a:solidFill>
                <a:latin typeface="Arial"/>
                <a:cs typeface="Arial"/>
              </a:rPr>
              <a:t>m</a:t>
            </a:r>
            <a:r>
              <a:rPr dirty="0" sz="3300" spc="235">
                <a:solidFill>
                  <a:srgbClr val="007ABF"/>
                </a:solidFill>
                <a:latin typeface="Arial"/>
                <a:cs typeface="Arial"/>
              </a:rPr>
              <a:t>ons.</a:t>
            </a:r>
            <a:r>
              <a:rPr dirty="0" sz="3300" spc="245">
                <a:solidFill>
                  <a:srgbClr val="007ABF"/>
                </a:solidFill>
                <a:latin typeface="Arial"/>
                <a:cs typeface="Arial"/>
              </a:rPr>
              <a:t>r</a:t>
            </a:r>
            <a:r>
              <a:rPr dirty="0" sz="3300" spc="235">
                <a:solidFill>
                  <a:srgbClr val="007ABF"/>
                </a:solidFill>
                <a:latin typeface="Arial"/>
                <a:cs typeface="Arial"/>
              </a:rPr>
              <a:t>epo</a:t>
            </a:r>
            <a:r>
              <a:rPr dirty="0" sz="3300" spc="245">
                <a:solidFill>
                  <a:srgbClr val="007ABF"/>
                </a:solidFill>
                <a:latin typeface="Arial"/>
                <a:cs typeface="Arial"/>
              </a:rPr>
              <a:t>r</a:t>
            </a:r>
            <a:r>
              <a:rPr dirty="0" sz="3300" spc="235">
                <a:solidFill>
                  <a:srgbClr val="007ABF"/>
                </a:solidFill>
                <a:latin typeface="Arial"/>
                <a:cs typeface="Arial"/>
              </a:rPr>
              <a:t>tng.escap</a:t>
            </a:r>
            <a:r>
              <a:rPr dirty="0" sz="3300" spc="225">
                <a:solidFill>
                  <a:srgbClr val="007ABF"/>
                </a:solidFill>
                <a:latin typeface="Arial"/>
                <a:cs typeface="Arial"/>
              </a:rPr>
              <a:t>e</a:t>
            </a:r>
            <a:r>
              <a:rPr dirty="0" sz="3300" spc="245">
                <a:solidFill>
                  <a:srgbClr val="007ABF"/>
                </a:solidFill>
                <a:latin typeface="Arial"/>
                <a:cs typeface="Arial"/>
              </a:rPr>
              <a:t>-</a:t>
            </a:r>
            <a:r>
              <a:rPr dirty="0" sz="3300" spc="235">
                <a:solidFill>
                  <a:srgbClr val="007ABF"/>
                </a:solidFill>
                <a:latin typeface="Arial"/>
                <a:cs typeface="Arial"/>
              </a:rPr>
              <a:t>output</a:t>
            </a:r>
            <a:r>
              <a:rPr dirty="0" sz="3300" spc="245">
                <a:solidFill>
                  <a:srgbClr val="007ABF"/>
                </a:solidFill>
                <a:latin typeface="Arial"/>
                <a:cs typeface="Arial"/>
              </a:rPr>
              <a:t>"</a:t>
            </a:r>
            <a:r>
              <a:rPr dirty="0" sz="3300" spc="-5">
                <a:solidFill>
                  <a:srgbClr val="007ABF"/>
                </a:solidFill>
                <a:latin typeface="Arial"/>
                <a:cs typeface="Arial"/>
              </a:rPr>
              <a:t>,</a:t>
            </a:r>
            <a:r>
              <a:rPr dirty="0" sz="3300">
                <a:solidFill>
                  <a:srgbClr val="007ABF"/>
                </a:solidFill>
                <a:latin typeface="Arial"/>
                <a:cs typeface="Arial"/>
              </a:rPr>
              <a:t>	</a:t>
            </a:r>
            <a:r>
              <a:rPr dirty="0" sz="3300" spc="245">
                <a:solidFill>
                  <a:srgbClr val="007ABF"/>
                </a:solidFill>
                <a:latin typeface="Arial"/>
                <a:cs typeface="Arial"/>
              </a:rPr>
              <a:t>"</a:t>
            </a:r>
            <a:r>
              <a:rPr dirty="0" sz="3300" spc="235">
                <a:solidFill>
                  <a:srgbClr val="007ABF"/>
                </a:solidFill>
                <a:latin typeface="Arial"/>
                <a:cs typeface="Arial"/>
              </a:rPr>
              <a:t>false</a:t>
            </a:r>
            <a:r>
              <a:rPr dirty="0" sz="3300" spc="229">
                <a:solidFill>
                  <a:srgbClr val="007ABF"/>
                </a:solidFill>
                <a:latin typeface="Arial"/>
                <a:cs typeface="Arial"/>
              </a:rPr>
              <a:t>"</a:t>
            </a:r>
            <a:r>
              <a:rPr dirty="0" sz="3300" spc="245">
                <a:solidFill>
                  <a:srgbClr val="363535"/>
                </a:solidFill>
                <a:latin typeface="Arial"/>
                <a:cs typeface="Arial"/>
              </a:rPr>
              <a:t>);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就可以支持“输出逃逸”，可使用</a:t>
            </a:r>
            <a:r>
              <a:rPr dirty="0" sz="3300" spc="720">
                <a:solidFill>
                  <a:srgbClr val="7F7F7F"/>
                </a:solidFill>
                <a:latin typeface="宋体"/>
                <a:cs typeface="宋体"/>
              </a:rPr>
              <a:t>ht</a:t>
            </a:r>
            <a:r>
              <a:rPr dirty="0" sz="3300" spc="725">
                <a:solidFill>
                  <a:srgbClr val="7F7F7F"/>
                </a:solidFill>
                <a:latin typeface="宋体"/>
                <a:cs typeface="宋体"/>
              </a:rPr>
              <a:t>m</a:t>
            </a:r>
            <a:r>
              <a:rPr dirty="0" sz="3300" spc="-645">
                <a:solidFill>
                  <a:srgbClr val="7F7F7F"/>
                </a:solidFill>
                <a:latin typeface="宋体"/>
                <a:cs typeface="宋体"/>
              </a:rPr>
              <a:t>l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标签自定义输出样式。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89705" y="3962472"/>
            <a:ext cx="3377522" cy="10524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89705" y="4011421"/>
            <a:ext cx="3279775" cy="832485"/>
          </a:xfrm>
          <a:custGeom>
            <a:avLst/>
            <a:gdLst/>
            <a:ahLst/>
            <a:cxnLst/>
            <a:rect l="l" t="t" r="r" b="b"/>
            <a:pathLst>
              <a:path w="3279775" h="832485">
                <a:moveTo>
                  <a:pt x="3059349" y="0"/>
                </a:moveTo>
                <a:lnTo>
                  <a:pt x="220273" y="0"/>
                </a:lnTo>
                <a:lnTo>
                  <a:pt x="202208" y="730"/>
                </a:lnTo>
                <a:lnTo>
                  <a:pt x="150650" y="11229"/>
                </a:lnTo>
                <a:lnTo>
                  <a:pt x="104243" y="33001"/>
                </a:lnTo>
                <a:lnTo>
                  <a:pt x="64516" y="64516"/>
                </a:lnTo>
                <a:lnTo>
                  <a:pt x="33002" y="104242"/>
                </a:lnTo>
                <a:lnTo>
                  <a:pt x="11229" y="150650"/>
                </a:lnTo>
                <a:lnTo>
                  <a:pt x="730" y="202208"/>
                </a:lnTo>
                <a:lnTo>
                  <a:pt x="0" y="220274"/>
                </a:lnTo>
                <a:lnTo>
                  <a:pt x="0" y="611873"/>
                </a:lnTo>
                <a:lnTo>
                  <a:pt x="6401" y="664808"/>
                </a:lnTo>
                <a:lnTo>
                  <a:pt x="24586" y="713102"/>
                </a:lnTo>
                <a:lnTo>
                  <a:pt x="53023" y="755225"/>
                </a:lnTo>
                <a:lnTo>
                  <a:pt x="90183" y="789647"/>
                </a:lnTo>
                <a:lnTo>
                  <a:pt x="134533" y="814837"/>
                </a:lnTo>
                <a:lnTo>
                  <a:pt x="184544" y="829264"/>
                </a:lnTo>
                <a:lnTo>
                  <a:pt x="220273" y="832147"/>
                </a:lnTo>
                <a:lnTo>
                  <a:pt x="3059349" y="832147"/>
                </a:lnTo>
                <a:lnTo>
                  <a:pt x="3112284" y="825745"/>
                </a:lnTo>
                <a:lnTo>
                  <a:pt x="3160578" y="807561"/>
                </a:lnTo>
                <a:lnTo>
                  <a:pt x="3202701" y="779123"/>
                </a:lnTo>
                <a:lnTo>
                  <a:pt x="3237122" y="741964"/>
                </a:lnTo>
                <a:lnTo>
                  <a:pt x="3262312" y="697614"/>
                </a:lnTo>
                <a:lnTo>
                  <a:pt x="3276739" y="647603"/>
                </a:lnTo>
                <a:lnTo>
                  <a:pt x="3279622" y="611873"/>
                </a:lnTo>
                <a:lnTo>
                  <a:pt x="3279622" y="220274"/>
                </a:lnTo>
                <a:lnTo>
                  <a:pt x="3273220" y="167339"/>
                </a:lnTo>
                <a:lnTo>
                  <a:pt x="3255036" y="119045"/>
                </a:lnTo>
                <a:lnTo>
                  <a:pt x="3226599" y="76921"/>
                </a:lnTo>
                <a:lnTo>
                  <a:pt x="3189440" y="42499"/>
                </a:lnTo>
                <a:lnTo>
                  <a:pt x="3145090" y="17310"/>
                </a:lnTo>
                <a:lnTo>
                  <a:pt x="3095079" y="2882"/>
                </a:lnTo>
                <a:lnTo>
                  <a:pt x="3059349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685252" y="4256685"/>
            <a:ext cx="168973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310">
                <a:solidFill>
                  <a:srgbClr val="FFFFFF"/>
                </a:solidFill>
                <a:latin typeface="Microsoft New Tai Lue"/>
                <a:cs typeface="Microsoft New Tai Lue"/>
              </a:rPr>
              <a:t>ၥᦶᕮ</a:t>
            </a:r>
            <a:r>
              <a:rPr dirty="0" sz="2900" spc="-75">
                <a:solidFill>
                  <a:srgbClr val="FFFFFF"/>
                </a:solidFill>
                <a:latin typeface="Microsoft New Tai Lue"/>
                <a:cs typeface="Microsoft New Tai Lue"/>
              </a:rPr>
              <a:t>ຎ</a:t>
            </a:r>
            <a:r>
              <a:rPr dirty="0" sz="2900" spc="-409">
                <a:solidFill>
                  <a:srgbClr val="FFFFFF"/>
                </a:solidFill>
                <a:latin typeface="Microsoft New Tai Lue"/>
                <a:cs typeface="Microsoft New Tai Lue"/>
              </a:rPr>
              <a:t> </a:t>
            </a:r>
            <a:endParaRPr sz="2900">
              <a:latin typeface="Microsoft New Tai Lue"/>
              <a:cs typeface="Microsoft New Tai L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32248" y="4035895"/>
            <a:ext cx="4380988" cy="905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54622" y="4084846"/>
            <a:ext cx="4161154" cy="685800"/>
          </a:xfrm>
          <a:custGeom>
            <a:avLst/>
            <a:gdLst/>
            <a:ahLst/>
            <a:cxnLst/>
            <a:rect l="l" t="t" r="r" b="b"/>
            <a:pathLst>
              <a:path w="4161154" h="685800">
                <a:moveTo>
                  <a:pt x="0" y="0"/>
                </a:moveTo>
                <a:lnTo>
                  <a:pt x="4160715" y="0"/>
                </a:lnTo>
                <a:lnTo>
                  <a:pt x="4160715" y="685297"/>
                </a:lnTo>
                <a:lnTo>
                  <a:pt x="0" y="685297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884515" y="4256685"/>
            <a:ext cx="210248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240">
                <a:latin typeface="Microsoft New Tai Lue"/>
                <a:cs typeface="Microsoft New Tai Lue"/>
              </a:rPr>
              <a:t>5HSRUW1</a:t>
            </a:r>
            <a:r>
              <a:rPr dirty="0" sz="2900" spc="-95">
                <a:latin typeface="Microsoft New Tai Lue"/>
                <a:cs typeface="Microsoft New Tai Lue"/>
              </a:rPr>
              <a:t>*</a:t>
            </a:r>
            <a:r>
              <a:rPr dirty="0" sz="2900" spc="-409">
                <a:latin typeface="Microsoft New Tai Lue"/>
                <a:cs typeface="Microsoft New Tai Lue"/>
              </a:rPr>
              <a:t> </a:t>
            </a:r>
            <a:endParaRPr sz="2900">
              <a:latin typeface="Microsoft New Tai Lue"/>
              <a:cs typeface="Microsoft New Tai L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80992" y="3986946"/>
            <a:ext cx="2398530" cy="1003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940076" y="4084268"/>
            <a:ext cx="2080895" cy="698500"/>
          </a:xfrm>
          <a:custGeom>
            <a:avLst/>
            <a:gdLst/>
            <a:ahLst/>
            <a:cxnLst/>
            <a:rect l="l" t="t" r="r" b="b"/>
            <a:pathLst>
              <a:path w="2080894" h="698500">
                <a:moveTo>
                  <a:pt x="0" y="0"/>
                </a:moveTo>
                <a:lnTo>
                  <a:pt x="0" y="698112"/>
                </a:lnTo>
                <a:lnTo>
                  <a:pt x="2080355" y="698112"/>
                </a:lnTo>
                <a:lnTo>
                  <a:pt x="2080355" y="208614"/>
                </a:lnTo>
                <a:lnTo>
                  <a:pt x="2080181" y="198699"/>
                </a:lnTo>
                <a:lnTo>
                  <a:pt x="2069624" y="159737"/>
                </a:lnTo>
                <a:lnTo>
                  <a:pt x="2033301" y="130363"/>
                </a:lnTo>
                <a:lnTo>
                  <a:pt x="1993685" y="112746"/>
                </a:lnTo>
                <a:lnTo>
                  <a:pt x="1861126" y="66393"/>
                </a:lnTo>
                <a:lnTo>
                  <a:pt x="1783391" y="40360"/>
                </a:lnTo>
                <a:lnTo>
                  <a:pt x="1743443" y="27725"/>
                </a:lnTo>
                <a:lnTo>
                  <a:pt x="1693451" y="14195"/>
                </a:lnTo>
                <a:lnTo>
                  <a:pt x="1648370" y="5988"/>
                </a:lnTo>
                <a:lnTo>
                  <a:pt x="1600317" y="1774"/>
                </a:lnTo>
                <a:lnTo>
                  <a:pt x="15180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940075" y="4084255"/>
            <a:ext cx="2080895" cy="698500"/>
          </a:xfrm>
          <a:custGeom>
            <a:avLst/>
            <a:gdLst/>
            <a:ahLst/>
            <a:cxnLst/>
            <a:rect l="l" t="t" r="r" b="b"/>
            <a:pathLst>
              <a:path w="2080894" h="698500">
                <a:moveTo>
                  <a:pt x="2080357" y="208624"/>
                </a:moveTo>
                <a:lnTo>
                  <a:pt x="2073377" y="166422"/>
                </a:lnTo>
                <a:lnTo>
                  <a:pt x="2043258" y="136016"/>
                </a:lnTo>
                <a:lnTo>
                  <a:pt x="2008622" y="118838"/>
                </a:lnTo>
                <a:lnTo>
                  <a:pt x="1958101" y="99544"/>
                </a:lnTo>
                <a:lnTo>
                  <a:pt x="1914195" y="84326"/>
                </a:lnTo>
                <a:lnTo>
                  <a:pt x="1861129" y="66400"/>
                </a:lnTo>
                <a:lnTo>
                  <a:pt x="1859090" y="65739"/>
                </a:lnTo>
                <a:lnTo>
                  <a:pt x="1831366" y="56363"/>
                </a:lnTo>
                <a:lnTo>
                  <a:pt x="1783395" y="40372"/>
                </a:lnTo>
                <a:lnTo>
                  <a:pt x="1743445" y="27733"/>
                </a:lnTo>
                <a:lnTo>
                  <a:pt x="1693452" y="14199"/>
                </a:lnTo>
                <a:lnTo>
                  <a:pt x="1648370" y="5990"/>
                </a:lnTo>
                <a:lnTo>
                  <a:pt x="1600317" y="1774"/>
                </a:lnTo>
                <a:lnTo>
                  <a:pt x="1541409" y="221"/>
                </a:lnTo>
                <a:lnTo>
                  <a:pt x="1492214" y="8"/>
                </a:lnTo>
                <a:lnTo>
                  <a:pt x="1417244" y="0"/>
                </a:lnTo>
                <a:lnTo>
                  <a:pt x="1358324" y="0"/>
                </a:lnTo>
                <a:lnTo>
                  <a:pt x="1288603" y="0"/>
                </a:lnTo>
                <a:lnTo>
                  <a:pt x="1209679" y="0"/>
                </a:lnTo>
                <a:lnTo>
                  <a:pt x="1123151" y="0"/>
                </a:lnTo>
                <a:lnTo>
                  <a:pt x="1030618" y="0"/>
                </a:lnTo>
                <a:lnTo>
                  <a:pt x="933680" y="0"/>
                </a:lnTo>
                <a:lnTo>
                  <a:pt x="833934" y="0"/>
                </a:lnTo>
                <a:lnTo>
                  <a:pt x="732979" y="0"/>
                </a:lnTo>
                <a:lnTo>
                  <a:pt x="632415" y="0"/>
                </a:lnTo>
                <a:lnTo>
                  <a:pt x="533841" y="0"/>
                </a:lnTo>
                <a:lnTo>
                  <a:pt x="438854" y="0"/>
                </a:lnTo>
                <a:lnTo>
                  <a:pt x="0" y="0"/>
                </a:lnTo>
                <a:lnTo>
                  <a:pt x="0" y="698122"/>
                </a:lnTo>
                <a:lnTo>
                  <a:pt x="2080357" y="698122"/>
                </a:lnTo>
                <a:lnTo>
                  <a:pt x="2080357" y="208624"/>
                </a:lnTo>
                <a:close/>
              </a:path>
            </a:pathLst>
          </a:custGeom>
          <a:ln w="24474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427234" y="4084257"/>
            <a:ext cx="593725" cy="201930"/>
          </a:xfrm>
          <a:custGeom>
            <a:avLst/>
            <a:gdLst/>
            <a:ahLst/>
            <a:cxnLst/>
            <a:rect l="l" t="t" r="r" b="b"/>
            <a:pathLst>
              <a:path w="593725" h="201929">
                <a:moveTo>
                  <a:pt x="593487" y="201915"/>
                </a:moveTo>
                <a:lnTo>
                  <a:pt x="581824" y="160960"/>
                </a:lnTo>
                <a:lnTo>
                  <a:pt x="540512" y="147370"/>
                </a:lnTo>
                <a:lnTo>
                  <a:pt x="502387" y="143567"/>
                </a:lnTo>
                <a:lnTo>
                  <a:pt x="449324" y="141261"/>
                </a:lnTo>
                <a:lnTo>
                  <a:pt x="378852" y="140077"/>
                </a:lnTo>
                <a:lnTo>
                  <a:pt x="336317" y="139788"/>
                </a:lnTo>
                <a:lnTo>
                  <a:pt x="288503" y="139640"/>
                </a:lnTo>
                <a:lnTo>
                  <a:pt x="235103" y="139586"/>
                </a:lnTo>
                <a:lnTo>
                  <a:pt x="175807" y="139578"/>
                </a:lnTo>
                <a:lnTo>
                  <a:pt x="175566" y="98958"/>
                </a:lnTo>
                <a:lnTo>
                  <a:pt x="172039" y="54122"/>
                </a:lnTo>
                <a:lnTo>
                  <a:pt x="153831" y="18795"/>
                </a:lnTo>
                <a:lnTo>
                  <a:pt x="109578" y="3615"/>
                </a:lnTo>
                <a:lnTo>
                  <a:pt x="52332" y="329"/>
                </a:lnTo>
                <a:lnTo>
                  <a:pt x="27703" y="67"/>
                </a:lnTo>
                <a:lnTo>
                  <a:pt x="0" y="0"/>
                </a:lnTo>
              </a:path>
            </a:pathLst>
          </a:custGeom>
          <a:ln w="24474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3538973" y="4289221"/>
            <a:ext cx="88265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5">
                <a:latin typeface="Arial"/>
                <a:cs typeface="Arial"/>
              </a:rPr>
              <a:t>Ema</a:t>
            </a:r>
            <a:r>
              <a:rPr dirty="0" sz="2700">
                <a:latin typeface="Arial"/>
                <a:cs typeface="Arial"/>
              </a:rPr>
              <a:t>il</a:t>
            </a:r>
            <a:endParaRPr sz="27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913766" y="3986946"/>
            <a:ext cx="2300625" cy="1003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072851" y="4084268"/>
            <a:ext cx="2080895" cy="698500"/>
          </a:xfrm>
          <a:custGeom>
            <a:avLst/>
            <a:gdLst/>
            <a:ahLst/>
            <a:cxnLst/>
            <a:rect l="l" t="t" r="r" b="b"/>
            <a:pathLst>
              <a:path w="2080894" h="698500">
                <a:moveTo>
                  <a:pt x="0" y="0"/>
                </a:moveTo>
                <a:lnTo>
                  <a:pt x="0" y="698112"/>
                </a:lnTo>
                <a:lnTo>
                  <a:pt x="2080355" y="698112"/>
                </a:lnTo>
                <a:lnTo>
                  <a:pt x="2080355" y="208614"/>
                </a:lnTo>
                <a:lnTo>
                  <a:pt x="2078641" y="198699"/>
                </a:lnTo>
                <a:lnTo>
                  <a:pt x="2062533" y="159737"/>
                </a:lnTo>
                <a:lnTo>
                  <a:pt x="2023496" y="130363"/>
                </a:lnTo>
                <a:lnTo>
                  <a:pt x="1983189" y="112746"/>
                </a:lnTo>
                <a:lnTo>
                  <a:pt x="1947398" y="99532"/>
                </a:lnTo>
                <a:lnTo>
                  <a:pt x="1850341" y="66393"/>
                </a:lnTo>
                <a:lnTo>
                  <a:pt x="1772602" y="40360"/>
                </a:lnTo>
                <a:lnTo>
                  <a:pt x="1732652" y="27725"/>
                </a:lnTo>
                <a:lnTo>
                  <a:pt x="1682658" y="14195"/>
                </a:lnTo>
                <a:lnTo>
                  <a:pt x="1637575" y="5988"/>
                </a:lnTo>
                <a:lnTo>
                  <a:pt x="1589522" y="1774"/>
                </a:lnTo>
                <a:lnTo>
                  <a:pt x="1507204" y="65"/>
                </a:lnTo>
                <a:lnTo>
                  <a:pt x="0" y="0"/>
                </a:lnTo>
                <a:close/>
              </a:path>
            </a:pathLst>
          </a:custGeom>
          <a:solidFill>
            <a:srgbClr val="00D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072849" y="4084255"/>
            <a:ext cx="2080895" cy="698500"/>
          </a:xfrm>
          <a:custGeom>
            <a:avLst/>
            <a:gdLst/>
            <a:ahLst/>
            <a:cxnLst/>
            <a:rect l="l" t="t" r="r" b="b"/>
            <a:pathLst>
              <a:path w="2080894" h="698500">
                <a:moveTo>
                  <a:pt x="2080357" y="208624"/>
                </a:moveTo>
                <a:lnTo>
                  <a:pt x="2067138" y="166422"/>
                </a:lnTo>
                <a:lnTo>
                  <a:pt x="2033816" y="136016"/>
                </a:lnTo>
                <a:lnTo>
                  <a:pt x="1998294" y="118838"/>
                </a:lnTo>
                <a:lnTo>
                  <a:pt x="1947396" y="99544"/>
                </a:lnTo>
                <a:lnTo>
                  <a:pt x="1903414" y="84326"/>
                </a:lnTo>
                <a:lnTo>
                  <a:pt x="1850338" y="66400"/>
                </a:lnTo>
                <a:lnTo>
                  <a:pt x="1848297" y="65739"/>
                </a:lnTo>
                <a:lnTo>
                  <a:pt x="1820573" y="56363"/>
                </a:lnTo>
                <a:lnTo>
                  <a:pt x="1772602" y="40372"/>
                </a:lnTo>
                <a:lnTo>
                  <a:pt x="1732652" y="27733"/>
                </a:lnTo>
                <a:lnTo>
                  <a:pt x="1682660" y="14199"/>
                </a:lnTo>
                <a:lnTo>
                  <a:pt x="1637578" y="5990"/>
                </a:lnTo>
                <a:lnTo>
                  <a:pt x="1589524" y="1774"/>
                </a:lnTo>
                <a:lnTo>
                  <a:pt x="1530616" y="221"/>
                </a:lnTo>
                <a:lnTo>
                  <a:pt x="1481421" y="8"/>
                </a:lnTo>
                <a:lnTo>
                  <a:pt x="1406529" y="0"/>
                </a:lnTo>
                <a:lnTo>
                  <a:pt x="1347833" y="0"/>
                </a:lnTo>
                <a:lnTo>
                  <a:pt x="1278465" y="0"/>
                </a:lnTo>
                <a:lnTo>
                  <a:pt x="1200008" y="0"/>
                </a:lnTo>
                <a:lnTo>
                  <a:pt x="1114044" y="0"/>
                </a:lnTo>
                <a:lnTo>
                  <a:pt x="1022156" y="0"/>
                </a:lnTo>
                <a:lnTo>
                  <a:pt x="925927" y="0"/>
                </a:lnTo>
                <a:lnTo>
                  <a:pt x="826939" y="0"/>
                </a:lnTo>
                <a:lnTo>
                  <a:pt x="726776" y="0"/>
                </a:lnTo>
                <a:lnTo>
                  <a:pt x="627019" y="0"/>
                </a:lnTo>
                <a:lnTo>
                  <a:pt x="529251" y="0"/>
                </a:lnTo>
                <a:lnTo>
                  <a:pt x="435055" y="0"/>
                </a:lnTo>
                <a:lnTo>
                  <a:pt x="0" y="0"/>
                </a:lnTo>
                <a:lnTo>
                  <a:pt x="0" y="698122"/>
                </a:lnTo>
                <a:lnTo>
                  <a:pt x="2080357" y="698122"/>
                </a:lnTo>
                <a:lnTo>
                  <a:pt x="2080357" y="208624"/>
                </a:lnTo>
                <a:close/>
              </a:path>
            </a:pathLst>
          </a:custGeom>
          <a:ln w="24474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549217" y="4084257"/>
            <a:ext cx="593725" cy="201930"/>
          </a:xfrm>
          <a:custGeom>
            <a:avLst/>
            <a:gdLst/>
            <a:ahLst/>
            <a:cxnLst/>
            <a:rect l="l" t="t" r="r" b="b"/>
            <a:pathLst>
              <a:path w="593725" h="201929">
                <a:moveTo>
                  <a:pt x="593487" y="201915"/>
                </a:moveTo>
                <a:lnTo>
                  <a:pt x="581824" y="160960"/>
                </a:lnTo>
                <a:lnTo>
                  <a:pt x="540511" y="147370"/>
                </a:lnTo>
                <a:lnTo>
                  <a:pt x="502386" y="143567"/>
                </a:lnTo>
                <a:lnTo>
                  <a:pt x="449323" y="141261"/>
                </a:lnTo>
                <a:lnTo>
                  <a:pt x="378851" y="140077"/>
                </a:lnTo>
                <a:lnTo>
                  <a:pt x="336316" y="139788"/>
                </a:lnTo>
                <a:lnTo>
                  <a:pt x="288502" y="139640"/>
                </a:lnTo>
                <a:lnTo>
                  <a:pt x="235103" y="139586"/>
                </a:lnTo>
                <a:lnTo>
                  <a:pt x="175807" y="139578"/>
                </a:lnTo>
                <a:lnTo>
                  <a:pt x="175566" y="98958"/>
                </a:lnTo>
                <a:lnTo>
                  <a:pt x="172039" y="54122"/>
                </a:lnTo>
                <a:lnTo>
                  <a:pt x="153831" y="18795"/>
                </a:lnTo>
                <a:lnTo>
                  <a:pt x="109578" y="3615"/>
                </a:lnTo>
                <a:lnTo>
                  <a:pt x="52332" y="329"/>
                </a:lnTo>
                <a:lnTo>
                  <a:pt x="27703" y="67"/>
                </a:lnTo>
                <a:lnTo>
                  <a:pt x="0" y="0"/>
                </a:lnTo>
              </a:path>
            </a:pathLst>
          </a:custGeom>
          <a:ln w="24474">
            <a:solidFill>
              <a:srgbClr val="7979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6554301" y="4264207"/>
            <a:ext cx="109601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400">
                <a:latin typeface="Microsoft New Tai Lue"/>
                <a:cs typeface="Microsoft New Tai Lue"/>
              </a:rPr>
              <a:t>5HSRUW</a:t>
            </a:r>
            <a:endParaRPr sz="2700">
              <a:latin typeface="Microsoft New Tai Lue"/>
              <a:cs typeface="Microsoft New Tai L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16879" y="4439729"/>
            <a:ext cx="2680335" cy="0"/>
          </a:xfrm>
          <a:custGeom>
            <a:avLst/>
            <a:gdLst/>
            <a:ahLst/>
            <a:cxnLst/>
            <a:rect l="l" t="t" r="r" b="b"/>
            <a:pathLst>
              <a:path w="2680334" h="0">
                <a:moveTo>
                  <a:pt x="0" y="0"/>
                </a:moveTo>
                <a:lnTo>
                  <a:pt x="2680220" y="0"/>
                </a:lnTo>
              </a:path>
            </a:pathLst>
          </a:custGeom>
          <a:ln w="244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697100" y="4366307"/>
            <a:ext cx="196215" cy="147320"/>
          </a:xfrm>
          <a:custGeom>
            <a:avLst/>
            <a:gdLst/>
            <a:ahLst/>
            <a:cxnLst/>
            <a:rect l="l" t="t" r="r" b="b"/>
            <a:pathLst>
              <a:path w="196215" h="147320">
                <a:moveTo>
                  <a:pt x="0" y="0"/>
                </a:moveTo>
                <a:lnTo>
                  <a:pt x="0" y="146848"/>
                </a:lnTo>
                <a:lnTo>
                  <a:pt x="195795" y="734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697099" y="4366304"/>
            <a:ext cx="196215" cy="147320"/>
          </a:xfrm>
          <a:custGeom>
            <a:avLst/>
            <a:gdLst/>
            <a:ahLst/>
            <a:cxnLst/>
            <a:rect l="l" t="t" r="r" b="b"/>
            <a:pathLst>
              <a:path w="196215" h="147320">
                <a:moveTo>
                  <a:pt x="195798" y="73424"/>
                </a:moveTo>
                <a:lnTo>
                  <a:pt x="0" y="0"/>
                </a:lnTo>
                <a:lnTo>
                  <a:pt x="0" y="146849"/>
                </a:lnTo>
                <a:lnTo>
                  <a:pt x="195798" y="73424"/>
                </a:lnTo>
                <a:close/>
              </a:path>
            </a:pathLst>
          </a:custGeom>
          <a:ln w="244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5360400" y="4256685"/>
            <a:ext cx="29210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-805">
                <a:latin typeface="Microsoft New Tai Lue"/>
                <a:cs typeface="Microsoft New Tai Lue"/>
              </a:rPr>
              <a:t>＆</a:t>
            </a:r>
            <a:endParaRPr sz="2900">
              <a:latin typeface="Microsoft New Tai Lue"/>
              <a:cs typeface="Microsoft New Tai L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14390" y="4056075"/>
            <a:ext cx="71120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5">
                <a:latin typeface="Microsoft New Tai Lue"/>
                <a:cs typeface="Microsoft New Tai Lue"/>
              </a:rPr>
              <a:t>ኞ౮</a:t>
            </a:r>
            <a:endParaRPr sz="2700">
              <a:latin typeface="Microsoft New Tai Lue"/>
              <a:cs typeface="Microsoft New Tai L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60682" y="3739839"/>
            <a:ext cx="8890" cy="1410335"/>
          </a:xfrm>
          <a:custGeom>
            <a:avLst/>
            <a:gdLst/>
            <a:ahLst/>
            <a:cxnLst/>
            <a:rect l="l" t="t" r="r" b="b"/>
            <a:pathLst>
              <a:path w="8889" h="1410335">
                <a:moveTo>
                  <a:pt x="8292" y="0"/>
                </a:moveTo>
                <a:lnTo>
                  <a:pt x="0" y="1409745"/>
                </a:lnTo>
              </a:path>
            </a:pathLst>
          </a:custGeom>
          <a:ln w="48949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用例设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计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后期优</a:t>
            </a:r>
            <a:r>
              <a:rPr dirty="0" spc="114"/>
              <a:t>化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04507" y="5678908"/>
            <a:ext cx="11585575" cy="2947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950" spc="5">
                <a:solidFill>
                  <a:srgbClr val="7F7F7F"/>
                </a:solidFill>
                <a:latin typeface="宋体"/>
                <a:cs typeface="宋体"/>
              </a:rPr>
              <a:t>当使用</a:t>
            </a:r>
            <a:r>
              <a:rPr dirty="0" sz="3950" spc="185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3950" spc="190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950" spc="46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950" spc="300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3950" spc="-1040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3950" spc="46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950" spc="145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950" spc="5">
                <a:solidFill>
                  <a:srgbClr val="7F7F7F"/>
                </a:solidFill>
                <a:latin typeface="宋体"/>
                <a:cs typeface="宋体"/>
              </a:rPr>
              <a:t>执行后，</a:t>
            </a:r>
            <a:endParaRPr sz="3950">
              <a:latin typeface="宋体"/>
              <a:cs typeface="宋体"/>
            </a:endParaRPr>
          </a:p>
          <a:p>
            <a:pPr marL="12700" marR="5080">
              <a:lnSpc>
                <a:spcPct val="200000"/>
              </a:lnSpc>
              <a:spcBef>
                <a:spcPts val="80"/>
              </a:spcBef>
            </a:pPr>
            <a:r>
              <a:rPr dirty="0" sz="3950" spc="5">
                <a:solidFill>
                  <a:srgbClr val="7F7F7F"/>
                </a:solidFill>
                <a:latin typeface="宋体"/>
                <a:cs typeface="宋体"/>
              </a:rPr>
              <a:t>通过</a:t>
            </a:r>
            <a:r>
              <a:rPr dirty="0" sz="3950" spc="185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3950" spc="190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950" spc="46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950" spc="300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3950" spc="-1040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3950" spc="46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950" spc="150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950" spc="-66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950" spc="785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950" spc="780">
                <a:solidFill>
                  <a:srgbClr val="7F7F7F"/>
                </a:solidFill>
                <a:latin typeface="宋体"/>
                <a:cs typeface="宋体"/>
              </a:rPr>
              <a:t>p</a:t>
            </a:r>
            <a:r>
              <a:rPr dirty="0" sz="3950" spc="-103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3950" spc="-66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950" spc="5">
                <a:solidFill>
                  <a:srgbClr val="7F7F7F"/>
                </a:solidFill>
                <a:latin typeface="宋体"/>
                <a:cs typeface="宋体"/>
              </a:rPr>
              <a:t>、和</a:t>
            </a:r>
            <a:r>
              <a:rPr dirty="0" sz="3950" spc="565">
                <a:solidFill>
                  <a:srgbClr val="7F7F7F"/>
                </a:solidFill>
                <a:latin typeface="宋体"/>
                <a:cs typeface="宋体"/>
              </a:rPr>
              <a:t>B</a:t>
            </a:r>
            <a:r>
              <a:rPr dirty="0" sz="3950" spc="570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950" spc="145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950" spc="34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950" spc="5">
                <a:solidFill>
                  <a:srgbClr val="7F7F7F"/>
                </a:solidFill>
                <a:latin typeface="宋体"/>
                <a:cs typeface="宋体"/>
              </a:rPr>
              <a:t>包中的一些方法</a:t>
            </a:r>
            <a:r>
              <a:rPr dirty="0" sz="3950" spc="5">
                <a:solidFill>
                  <a:srgbClr val="7F7F7F"/>
                </a:solidFill>
                <a:latin typeface="宋体"/>
                <a:cs typeface="宋体"/>
              </a:rPr>
              <a:t> 定时获取测试结果，落数据库，提供生成统计图表用</a:t>
            </a:r>
            <a:endParaRPr sz="395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14217" y="3155227"/>
            <a:ext cx="10160" cy="1727200"/>
          </a:xfrm>
          <a:custGeom>
            <a:avLst/>
            <a:gdLst/>
            <a:ahLst/>
            <a:cxnLst/>
            <a:rect l="l" t="t" r="r" b="b"/>
            <a:pathLst>
              <a:path w="10160" h="1727200">
                <a:moveTo>
                  <a:pt x="10156" y="0"/>
                </a:moveTo>
                <a:lnTo>
                  <a:pt x="0" y="1726609"/>
                </a:lnTo>
              </a:path>
            </a:pathLst>
          </a:custGeom>
          <a:ln w="46938">
            <a:solidFill>
              <a:srgbClr val="2980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17852" y="3491564"/>
            <a:ext cx="3332634" cy="1009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11729" y="3561974"/>
            <a:ext cx="3145155" cy="798195"/>
          </a:xfrm>
          <a:custGeom>
            <a:avLst/>
            <a:gdLst/>
            <a:ahLst/>
            <a:cxnLst/>
            <a:rect l="l" t="t" r="r" b="b"/>
            <a:pathLst>
              <a:path w="3145154" h="798195">
                <a:moveTo>
                  <a:pt x="2933657" y="0"/>
                </a:moveTo>
                <a:lnTo>
                  <a:pt x="211223" y="0"/>
                </a:lnTo>
                <a:lnTo>
                  <a:pt x="193900" y="700"/>
                </a:lnTo>
                <a:lnTo>
                  <a:pt x="144461" y="10768"/>
                </a:lnTo>
                <a:lnTo>
                  <a:pt x="99960" y="31647"/>
                </a:lnTo>
                <a:lnTo>
                  <a:pt x="61866" y="61868"/>
                </a:lnTo>
                <a:lnTo>
                  <a:pt x="31646" y="99963"/>
                </a:lnTo>
                <a:lnTo>
                  <a:pt x="10768" y="144466"/>
                </a:lnTo>
                <a:lnTo>
                  <a:pt x="700" y="193907"/>
                </a:lnTo>
                <a:lnTo>
                  <a:pt x="0" y="211231"/>
                </a:lnTo>
                <a:lnTo>
                  <a:pt x="0" y="586752"/>
                </a:lnTo>
                <a:lnTo>
                  <a:pt x="6138" y="637514"/>
                </a:lnTo>
                <a:lnTo>
                  <a:pt x="23576" y="683825"/>
                </a:lnTo>
                <a:lnTo>
                  <a:pt x="50845" y="724220"/>
                </a:lnTo>
                <a:lnTo>
                  <a:pt x="86478" y="757228"/>
                </a:lnTo>
                <a:lnTo>
                  <a:pt x="129006" y="781384"/>
                </a:lnTo>
                <a:lnTo>
                  <a:pt x="176962" y="795219"/>
                </a:lnTo>
                <a:lnTo>
                  <a:pt x="211223" y="797984"/>
                </a:lnTo>
                <a:lnTo>
                  <a:pt x="2933657" y="797984"/>
                </a:lnTo>
                <a:lnTo>
                  <a:pt x="2984416" y="791845"/>
                </a:lnTo>
                <a:lnTo>
                  <a:pt x="3030726" y="774406"/>
                </a:lnTo>
                <a:lnTo>
                  <a:pt x="3071119" y="747137"/>
                </a:lnTo>
                <a:lnTo>
                  <a:pt x="3104127" y="711503"/>
                </a:lnTo>
                <a:lnTo>
                  <a:pt x="3128282" y="668973"/>
                </a:lnTo>
                <a:lnTo>
                  <a:pt x="3142116" y="621015"/>
                </a:lnTo>
                <a:lnTo>
                  <a:pt x="3144881" y="586752"/>
                </a:lnTo>
                <a:lnTo>
                  <a:pt x="3144881" y="211231"/>
                </a:lnTo>
                <a:lnTo>
                  <a:pt x="3138742" y="160470"/>
                </a:lnTo>
                <a:lnTo>
                  <a:pt x="3121304" y="114158"/>
                </a:lnTo>
                <a:lnTo>
                  <a:pt x="3094035" y="73764"/>
                </a:lnTo>
                <a:lnTo>
                  <a:pt x="3058403" y="40755"/>
                </a:lnTo>
                <a:lnTo>
                  <a:pt x="3015875" y="16599"/>
                </a:lnTo>
                <a:lnTo>
                  <a:pt x="2967918" y="2764"/>
                </a:lnTo>
                <a:lnTo>
                  <a:pt x="2933657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274070" y="3782603"/>
            <a:ext cx="1621790" cy="377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50" spc="1370">
                <a:solidFill>
                  <a:srgbClr val="FFFFFF"/>
                </a:solidFill>
                <a:latin typeface="Segoe UI"/>
                <a:cs typeface="Segoe UI"/>
              </a:rPr>
              <a:t>ݸ๗ս</a:t>
            </a:r>
            <a:r>
              <a:rPr dirty="0" sz="2750" spc="869">
                <a:solidFill>
                  <a:srgbClr val="FFFFFF"/>
                </a:solidFill>
                <a:latin typeface="Segoe UI"/>
                <a:cs typeface="Segoe UI"/>
              </a:rPr>
              <a:t>۸</a:t>
            </a:r>
            <a:r>
              <a:rPr dirty="0" sz="2750" spc="-38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275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96403" y="3374213"/>
            <a:ext cx="4200996" cy="1196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313750" y="3421154"/>
            <a:ext cx="3990340" cy="986155"/>
          </a:xfrm>
          <a:prstGeom prst="rect">
            <a:avLst/>
          </a:prstGeom>
          <a:solidFill>
            <a:srgbClr val="E1E1E1"/>
          </a:solidFill>
        </p:spPr>
        <p:txBody>
          <a:bodyPr wrap="square" lIns="0" tIns="0" rIns="0" bIns="0" rtlCol="0" vert="horz">
            <a:spAutoFit/>
          </a:bodyPr>
          <a:lstStyle/>
          <a:p>
            <a:pPr marL="798195">
              <a:lnSpc>
                <a:spcPct val="100000"/>
              </a:lnSpc>
            </a:pPr>
            <a:r>
              <a:rPr dirty="0" sz="2750" spc="950">
                <a:latin typeface="Segoe UI"/>
                <a:cs typeface="Segoe UI"/>
              </a:rPr>
              <a:t>०ᨳܻࢩړ</a:t>
            </a:r>
            <a:r>
              <a:rPr dirty="0" sz="2750" spc="795">
                <a:latin typeface="Segoe UI"/>
                <a:cs typeface="Segoe UI"/>
              </a:rPr>
              <a:t>ຉ</a:t>
            </a:r>
            <a:r>
              <a:rPr dirty="0" sz="2750" spc="-385">
                <a:latin typeface="Segoe UI"/>
                <a:cs typeface="Segoe UI"/>
              </a:rPr>
              <a:t> </a:t>
            </a:r>
            <a:endParaRPr sz="275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38213" y="3374213"/>
            <a:ext cx="4200996" cy="1196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632095" y="3421154"/>
            <a:ext cx="3990340" cy="986155"/>
          </a:xfrm>
          <a:prstGeom prst="rect">
            <a:avLst/>
          </a:prstGeom>
          <a:solidFill>
            <a:srgbClr val="E1E1E1"/>
          </a:solidFill>
        </p:spPr>
        <p:txBody>
          <a:bodyPr wrap="square" lIns="0" tIns="0" rIns="0" bIns="0" rtlCol="0" vert="horz">
            <a:spAutoFit/>
          </a:bodyPr>
          <a:lstStyle/>
          <a:p>
            <a:pPr marL="803910">
              <a:lnSpc>
                <a:spcPct val="100000"/>
              </a:lnSpc>
            </a:pPr>
            <a:r>
              <a:rPr dirty="0" sz="2750" spc="625">
                <a:latin typeface="Segoe UI"/>
                <a:cs typeface="Segoe UI"/>
              </a:rPr>
              <a:t>አֺ஑ړᦧ</a:t>
            </a:r>
            <a:r>
              <a:rPr dirty="0" sz="2750" spc="385">
                <a:latin typeface="Segoe UI"/>
                <a:cs typeface="Segoe UI"/>
              </a:rPr>
              <a:t>֌</a:t>
            </a:r>
            <a:r>
              <a:rPr dirty="0" sz="2750" spc="-385">
                <a:latin typeface="Segoe UI"/>
                <a:cs typeface="Segoe UI"/>
              </a:rPr>
              <a:t> </a:t>
            </a:r>
            <a:endParaRPr sz="27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5621"/>
            <a:ext cx="6544309" cy="10223500"/>
          </a:xfrm>
          <a:custGeom>
            <a:avLst/>
            <a:gdLst/>
            <a:ahLst/>
            <a:cxnLst/>
            <a:rect l="l" t="t" r="r" b="b"/>
            <a:pathLst>
              <a:path w="6544309" h="10223500">
                <a:moveTo>
                  <a:pt x="6543884" y="10222934"/>
                </a:moveTo>
                <a:lnTo>
                  <a:pt x="6543884" y="0"/>
                </a:lnTo>
                <a:lnTo>
                  <a:pt x="0" y="0"/>
                </a:lnTo>
                <a:lnTo>
                  <a:pt x="0" y="10222934"/>
                </a:lnTo>
                <a:lnTo>
                  <a:pt x="6543884" y="10222934"/>
                </a:lnTo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09234" y="7706571"/>
            <a:ext cx="9643685" cy="2858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84404" y="1965842"/>
            <a:ext cx="12058015" cy="899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8138" sz="105975" spc="-1889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3650" spc="525" b="1">
                <a:solidFill>
                  <a:srgbClr val="00CDC1"/>
                </a:solidFill>
                <a:latin typeface="微软雅黑"/>
                <a:cs typeface="微软雅黑"/>
              </a:rPr>
              <a:t>网站功能</a:t>
            </a:r>
            <a:endParaRPr sz="1365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41995" y="1570774"/>
            <a:ext cx="1626870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站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点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5120" y="6539472"/>
            <a:ext cx="2226310" cy="712470"/>
          </a:xfrm>
          <a:custGeom>
            <a:avLst/>
            <a:gdLst/>
            <a:ahLst/>
            <a:cxnLst/>
            <a:rect l="l" t="t" r="r" b="b"/>
            <a:pathLst>
              <a:path w="2226310" h="712470">
                <a:moveTo>
                  <a:pt x="1867960" y="0"/>
                </a:moveTo>
                <a:lnTo>
                  <a:pt x="358133" y="0"/>
                </a:lnTo>
                <a:lnTo>
                  <a:pt x="328760" y="1180"/>
                </a:lnTo>
                <a:lnTo>
                  <a:pt x="272069" y="10351"/>
                </a:lnTo>
                <a:lnTo>
                  <a:pt x="218731" y="27990"/>
                </a:lnTo>
                <a:lnTo>
                  <a:pt x="169483" y="53363"/>
                </a:lnTo>
                <a:lnTo>
                  <a:pt x="125063" y="85737"/>
                </a:lnTo>
                <a:lnTo>
                  <a:pt x="86209" y="124380"/>
                </a:lnTo>
                <a:lnTo>
                  <a:pt x="53656" y="168557"/>
                </a:lnTo>
                <a:lnTo>
                  <a:pt x="28143" y="217535"/>
                </a:lnTo>
                <a:lnTo>
                  <a:pt x="10408" y="270582"/>
                </a:lnTo>
                <a:lnTo>
                  <a:pt x="1187" y="326963"/>
                </a:lnTo>
                <a:lnTo>
                  <a:pt x="0" y="356175"/>
                </a:lnTo>
                <a:lnTo>
                  <a:pt x="1187" y="385387"/>
                </a:lnTo>
                <a:lnTo>
                  <a:pt x="10408" y="441768"/>
                </a:lnTo>
                <a:lnTo>
                  <a:pt x="28143" y="494814"/>
                </a:lnTo>
                <a:lnTo>
                  <a:pt x="53656" y="543793"/>
                </a:lnTo>
                <a:lnTo>
                  <a:pt x="86209" y="587970"/>
                </a:lnTo>
                <a:lnTo>
                  <a:pt x="125063" y="626612"/>
                </a:lnTo>
                <a:lnTo>
                  <a:pt x="169483" y="658987"/>
                </a:lnTo>
                <a:lnTo>
                  <a:pt x="218731" y="684360"/>
                </a:lnTo>
                <a:lnTo>
                  <a:pt x="272069" y="701998"/>
                </a:lnTo>
                <a:lnTo>
                  <a:pt x="328760" y="711169"/>
                </a:lnTo>
                <a:lnTo>
                  <a:pt x="358133" y="712350"/>
                </a:lnTo>
                <a:lnTo>
                  <a:pt x="1867960" y="712350"/>
                </a:lnTo>
                <a:lnTo>
                  <a:pt x="1926051" y="707688"/>
                </a:lnTo>
                <a:lnTo>
                  <a:pt x="1981158" y="694192"/>
                </a:lnTo>
                <a:lnTo>
                  <a:pt x="2032543" y="672594"/>
                </a:lnTo>
                <a:lnTo>
                  <a:pt x="2079469" y="643629"/>
                </a:lnTo>
                <a:lnTo>
                  <a:pt x="2121198" y="608029"/>
                </a:lnTo>
                <a:lnTo>
                  <a:pt x="2156994" y="566527"/>
                </a:lnTo>
                <a:lnTo>
                  <a:pt x="2186119" y="519858"/>
                </a:lnTo>
                <a:lnTo>
                  <a:pt x="2207835" y="468754"/>
                </a:lnTo>
                <a:lnTo>
                  <a:pt x="2221406" y="413949"/>
                </a:lnTo>
                <a:lnTo>
                  <a:pt x="2226093" y="356175"/>
                </a:lnTo>
                <a:lnTo>
                  <a:pt x="2224906" y="326963"/>
                </a:lnTo>
                <a:lnTo>
                  <a:pt x="2215685" y="270582"/>
                </a:lnTo>
                <a:lnTo>
                  <a:pt x="2197949" y="217535"/>
                </a:lnTo>
                <a:lnTo>
                  <a:pt x="2172436" y="168557"/>
                </a:lnTo>
                <a:lnTo>
                  <a:pt x="2139884" y="124380"/>
                </a:lnTo>
                <a:lnTo>
                  <a:pt x="2101029" y="85737"/>
                </a:lnTo>
                <a:lnTo>
                  <a:pt x="2056609" y="53363"/>
                </a:lnTo>
                <a:lnTo>
                  <a:pt x="2007362" y="27990"/>
                </a:lnTo>
                <a:lnTo>
                  <a:pt x="1954024" y="10351"/>
                </a:lnTo>
                <a:lnTo>
                  <a:pt x="1897333" y="1180"/>
                </a:lnTo>
                <a:lnTo>
                  <a:pt x="1867960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5120" y="7399666"/>
            <a:ext cx="2226310" cy="712470"/>
          </a:xfrm>
          <a:custGeom>
            <a:avLst/>
            <a:gdLst/>
            <a:ahLst/>
            <a:cxnLst/>
            <a:rect l="l" t="t" r="r" b="b"/>
            <a:pathLst>
              <a:path w="2226310" h="712470">
                <a:moveTo>
                  <a:pt x="1867960" y="0"/>
                </a:moveTo>
                <a:lnTo>
                  <a:pt x="358133" y="0"/>
                </a:lnTo>
                <a:lnTo>
                  <a:pt x="328760" y="1180"/>
                </a:lnTo>
                <a:lnTo>
                  <a:pt x="272069" y="10351"/>
                </a:lnTo>
                <a:lnTo>
                  <a:pt x="218731" y="27990"/>
                </a:lnTo>
                <a:lnTo>
                  <a:pt x="169483" y="53363"/>
                </a:lnTo>
                <a:lnTo>
                  <a:pt x="125063" y="85737"/>
                </a:lnTo>
                <a:lnTo>
                  <a:pt x="86209" y="124380"/>
                </a:lnTo>
                <a:lnTo>
                  <a:pt x="53656" y="168557"/>
                </a:lnTo>
                <a:lnTo>
                  <a:pt x="28143" y="217535"/>
                </a:lnTo>
                <a:lnTo>
                  <a:pt x="10408" y="270581"/>
                </a:lnTo>
                <a:lnTo>
                  <a:pt x="1187" y="326962"/>
                </a:lnTo>
                <a:lnTo>
                  <a:pt x="0" y="356174"/>
                </a:lnTo>
                <a:lnTo>
                  <a:pt x="1187" y="385386"/>
                </a:lnTo>
                <a:lnTo>
                  <a:pt x="10408" y="441767"/>
                </a:lnTo>
                <a:lnTo>
                  <a:pt x="28143" y="494814"/>
                </a:lnTo>
                <a:lnTo>
                  <a:pt x="53656" y="543792"/>
                </a:lnTo>
                <a:lnTo>
                  <a:pt x="86209" y="587969"/>
                </a:lnTo>
                <a:lnTo>
                  <a:pt x="125063" y="626612"/>
                </a:lnTo>
                <a:lnTo>
                  <a:pt x="169483" y="658986"/>
                </a:lnTo>
                <a:lnTo>
                  <a:pt x="218731" y="684359"/>
                </a:lnTo>
                <a:lnTo>
                  <a:pt x="272069" y="701998"/>
                </a:lnTo>
                <a:lnTo>
                  <a:pt x="328760" y="711169"/>
                </a:lnTo>
                <a:lnTo>
                  <a:pt x="358133" y="712350"/>
                </a:lnTo>
                <a:lnTo>
                  <a:pt x="1867960" y="712350"/>
                </a:lnTo>
                <a:lnTo>
                  <a:pt x="1926051" y="707688"/>
                </a:lnTo>
                <a:lnTo>
                  <a:pt x="1981158" y="694191"/>
                </a:lnTo>
                <a:lnTo>
                  <a:pt x="2032543" y="672594"/>
                </a:lnTo>
                <a:lnTo>
                  <a:pt x="2079469" y="643628"/>
                </a:lnTo>
                <a:lnTo>
                  <a:pt x="2121198" y="608028"/>
                </a:lnTo>
                <a:lnTo>
                  <a:pt x="2156994" y="566527"/>
                </a:lnTo>
                <a:lnTo>
                  <a:pt x="2186119" y="519857"/>
                </a:lnTo>
                <a:lnTo>
                  <a:pt x="2207835" y="468753"/>
                </a:lnTo>
                <a:lnTo>
                  <a:pt x="2221406" y="413947"/>
                </a:lnTo>
                <a:lnTo>
                  <a:pt x="2226093" y="356174"/>
                </a:lnTo>
                <a:lnTo>
                  <a:pt x="2224906" y="326962"/>
                </a:lnTo>
                <a:lnTo>
                  <a:pt x="2215685" y="270581"/>
                </a:lnTo>
                <a:lnTo>
                  <a:pt x="2197949" y="217535"/>
                </a:lnTo>
                <a:lnTo>
                  <a:pt x="2172436" y="168557"/>
                </a:lnTo>
                <a:lnTo>
                  <a:pt x="2139884" y="124380"/>
                </a:lnTo>
                <a:lnTo>
                  <a:pt x="2101029" y="85737"/>
                </a:lnTo>
                <a:lnTo>
                  <a:pt x="2056609" y="53363"/>
                </a:lnTo>
                <a:lnTo>
                  <a:pt x="2007362" y="27990"/>
                </a:lnTo>
                <a:lnTo>
                  <a:pt x="1954024" y="10351"/>
                </a:lnTo>
                <a:lnTo>
                  <a:pt x="1897333" y="1180"/>
                </a:lnTo>
                <a:lnTo>
                  <a:pt x="1867960" y="0"/>
                </a:lnTo>
                <a:close/>
              </a:path>
            </a:pathLst>
          </a:custGeom>
          <a:solidFill>
            <a:srgbClr val="9BBB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5120" y="9120055"/>
            <a:ext cx="2226310" cy="712470"/>
          </a:xfrm>
          <a:custGeom>
            <a:avLst/>
            <a:gdLst/>
            <a:ahLst/>
            <a:cxnLst/>
            <a:rect l="l" t="t" r="r" b="b"/>
            <a:pathLst>
              <a:path w="2226310" h="712470">
                <a:moveTo>
                  <a:pt x="1867960" y="0"/>
                </a:moveTo>
                <a:lnTo>
                  <a:pt x="358133" y="0"/>
                </a:lnTo>
                <a:lnTo>
                  <a:pt x="328760" y="1180"/>
                </a:lnTo>
                <a:lnTo>
                  <a:pt x="272069" y="10351"/>
                </a:lnTo>
                <a:lnTo>
                  <a:pt x="218731" y="27989"/>
                </a:lnTo>
                <a:lnTo>
                  <a:pt x="169483" y="53363"/>
                </a:lnTo>
                <a:lnTo>
                  <a:pt x="125063" y="85737"/>
                </a:lnTo>
                <a:lnTo>
                  <a:pt x="86209" y="124379"/>
                </a:lnTo>
                <a:lnTo>
                  <a:pt x="53656" y="168556"/>
                </a:lnTo>
                <a:lnTo>
                  <a:pt x="28143" y="217535"/>
                </a:lnTo>
                <a:lnTo>
                  <a:pt x="10408" y="270581"/>
                </a:lnTo>
                <a:lnTo>
                  <a:pt x="1187" y="326962"/>
                </a:lnTo>
                <a:lnTo>
                  <a:pt x="0" y="356174"/>
                </a:lnTo>
                <a:lnTo>
                  <a:pt x="1187" y="385386"/>
                </a:lnTo>
                <a:lnTo>
                  <a:pt x="10408" y="441767"/>
                </a:lnTo>
                <a:lnTo>
                  <a:pt x="28143" y="494814"/>
                </a:lnTo>
                <a:lnTo>
                  <a:pt x="53656" y="543792"/>
                </a:lnTo>
                <a:lnTo>
                  <a:pt x="86209" y="587969"/>
                </a:lnTo>
                <a:lnTo>
                  <a:pt x="125063" y="626612"/>
                </a:lnTo>
                <a:lnTo>
                  <a:pt x="169483" y="658986"/>
                </a:lnTo>
                <a:lnTo>
                  <a:pt x="218731" y="684359"/>
                </a:lnTo>
                <a:lnTo>
                  <a:pt x="272069" y="701998"/>
                </a:lnTo>
                <a:lnTo>
                  <a:pt x="328760" y="711169"/>
                </a:lnTo>
                <a:lnTo>
                  <a:pt x="358133" y="712350"/>
                </a:lnTo>
                <a:lnTo>
                  <a:pt x="1867960" y="712350"/>
                </a:lnTo>
                <a:lnTo>
                  <a:pt x="1926051" y="707688"/>
                </a:lnTo>
                <a:lnTo>
                  <a:pt x="1981158" y="694191"/>
                </a:lnTo>
                <a:lnTo>
                  <a:pt x="2032543" y="672594"/>
                </a:lnTo>
                <a:lnTo>
                  <a:pt x="2079469" y="643628"/>
                </a:lnTo>
                <a:lnTo>
                  <a:pt x="2121198" y="608028"/>
                </a:lnTo>
                <a:lnTo>
                  <a:pt x="2156994" y="566527"/>
                </a:lnTo>
                <a:lnTo>
                  <a:pt x="2186119" y="519857"/>
                </a:lnTo>
                <a:lnTo>
                  <a:pt x="2207835" y="468753"/>
                </a:lnTo>
                <a:lnTo>
                  <a:pt x="2221406" y="413947"/>
                </a:lnTo>
                <a:lnTo>
                  <a:pt x="2226093" y="356174"/>
                </a:lnTo>
                <a:lnTo>
                  <a:pt x="2224906" y="326962"/>
                </a:lnTo>
                <a:lnTo>
                  <a:pt x="2215685" y="270581"/>
                </a:lnTo>
                <a:lnTo>
                  <a:pt x="2197949" y="217535"/>
                </a:lnTo>
                <a:lnTo>
                  <a:pt x="2172436" y="168556"/>
                </a:lnTo>
                <a:lnTo>
                  <a:pt x="2139884" y="124379"/>
                </a:lnTo>
                <a:lnTo>
                  <a:pt x="2101029" y="85737"/>
                </a:lnTo>
                <a:lnTo>
                  <a:pt x="2056609" y="53363"/>
                </a:lnTo>
                <a:lnTo>
                  <a:pt x="2007362" y="27989"/>
                </a:lnTo>
                <a:lnTo>
                  <a:pt x="1954024" y="10351"/>
                </a:lnTo>
                <a:lnTo>
                  <a:pt x="1897333" y="1180"/>
                </a:lnTo>
                <a:lnTo>
                  <a:pt x="1867960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5120" y="9980249"/>
            <a:ext cx="2226310" cy="712470"/>
          </a:xfrm>
          <a:custGeom>
            <a:avLst/>
            <a:gdLst/>
            <a:ahLst/>
            <a:cxnLst/>
            <a:rect l="l" t="t" r="r" b="b"/>
            <a:pathLst>
              <a:path w="2226310" h="712470">
                <a:moveTo>
                  <a:pt x="1867960" y="0"/>
                </a:moveTo>
                <a:lnTo>
                  <a:pt x="358133" y="0"/>
                </a:lnTo>
                <a:lnTo>
                  <a:pt x="328760" y="1180"/>
                </a:lnTo>
                <a:lnTo>
                  <a:pt x="272069" y="10351"/>
                </a:lnTo>
                <a:lnTo>
                  <a:pt x="218731" y="27990"/>
                </a:lnTo>
                <a:lnTo>
                  <a:pt x="169483" y="53363"/>
                </a:lnTo>
                <a:lnTo>
                  <a:pt x="125063" y="85737"/>
                </a:lnTo>
                <a:lnTo>
                  <a:pt x="86209" y="124380"/>
                </a:lnTo>
                <a:lnTo>
                  <a:pt x="53656" y="168557"/>
                </a:lnTo>
                <a:lnTo>
                  <a:pt x="28143" y="217535"/>
                </a:lnTo>
                <a:lnTo>
                  <a:pt x="10408" y="270582"/>
                </a:lnTo>
                <a:lnTo>
                  <a:pt x="1187" y="326962"/>
                </a:lnTo>
                <a:lnTo>
                  <a:pt x="0" y="356174"/>
                </a:lnTo>
                <a:lnTo>
                  <a:pt x="1187" y="385386"/>
                </a:lnTo>
                <a:lnTo>
                  <a:pt x="10408" y="441767"/>
                </a:lnTo>
                <a:lnTo>
                  <a:pt x="28143" y="494814"/>
                </a:lnTo>
                <a:lnTo>
                  <a:pt x="53656" y="543792"/>
                </a:lnTo>
                <a:lnTo>
                  <a:pt x="86209" y="587969"/>
                </a:lnTo>
                <a:lnTo>
                  <a:pt x="125063" y="626612"/>
                </a:lnTo>
                <a:lnTo>
                  <a:pt x="169483" y="658986"/>
                </a:lnTo>
                <a:lnTo>
                  <a:pt x="218731" y="684359"/>
                </a:lnTo>
                <a:lnTo>
                  <a:pt x="272069" y="701998"/>
                </a:lnTo>
                <a:lnTo>
                  <a:pt x="328760" y="711169"/>
                </a:lnTo>
                <a:lnTo>
                  <a:pt x="358133" y="712349"/>
                </a:lnTo>
                <a:lnTo>
                  <a:pt x="1867960" y="712349"/>
                </a:lnTo>
                <a:lnTo>
                  <a:pt x="1926051" y="707688"/>
                </a:lnTo>
                <a:lnTo>
                  <a:pt x="1981158" y="694191"/>
                </a:lnTo>
                <a:lnTo>
                  <a:pt x="2032543" y="672594"/>
                </a:lnTo>
                <a:lnTo>
                  <a:pt x="2079469" y="643628"/>
                </a:lnTo>
                <a:lnTo>
                  <a:pt x="2121198" y="608028"/>
                </a:lnTo>
                <a:lnTo>
                  <a:pt x="2156994" y="566527"/>
                </a:lnTo>
                <a:lnTo>
                  <a:pt x="2186119" y="519857"/>
                </a:lnTo>
                <a:lnTo>
                  <a:pt x="2207835" y="468753"/>
                </a:lnTo>
                <a:lnTo>
                  <a:pt x="2221406" y="413948"/>
                </a:lnTo>
                <a:lnTo>
                  <a:pt x="2226093" y="356174"/>
                </a:lnTo>
                <a:lnTo>
                  <a:pt x="2224906" y="326962"/>
                </a:lnTo>
                <a:lnTo>
                  <a:pt x="2215685" y="270582"/>
                </a:lnTo>
                <a:lnTo>
                  <a:pt x="2197949" y="217535"/>
                </a:lnTo>
                <a:lnTo>
                  <a:pt x="2172436" y="168557"/>
                </a:lnTo>
                <a:lnTo>
                  <a:pt x="2139884" y="124380"/>
                </a:lnTo>
                <a:lnTo>
                  <a:pt x="2101029" y="85737"/>
                </a:lnTo>
                <a:lnTo>
                  <a:pt x="2056609" y="53363"/>
                </a:lnTo>
                <a:lnTo>
                  <a:pt x="2007362" y="27990"/>
                </a:lnTo>
                <a:lnTo>
                  <a:pt x="1954024" y="10351"/>
                </a:lnTo>
                <a:lnTo>
                  <a:pt x="1897333" y="1180"/>
                </a:lnTo>
                <a:lnTo>
                  <a:pt x="1867960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5120" y="5679278"/>
            <a:ext cx="2226310" cy="712470"/>
          </a:xfrm>
          <a:custGeom>
            <a:avLst/>
            <a:gdLst/>
            <a:ahLst/>
            <a:cxnLst/>
            <a:rect l="l" t="t" r="r" b="b"/>
            <a:pathLst>
              <a:path w="2226310" h="712470">
                <a:moveTo>
                  <a:pt x="1867960" y="0"/>
                </a:moveTo>
                <a:lnTo>
                  <a:pt x="358133" y="0"/>
                </a:lnTo>
                <a:lnTo>
                  <a:pt x="328760" y="1180"/>
                </a:lnTo>
                <a:lnTo>
                  <a:pt x="272069" y="10351"/>
                </a:lnTo>
                <a:lnTo>
                  <a:pt x="218731" y="27990"/>
                </a:lnTo>
                <a:lnTo>
                  <a:pt x="169483" y="53363"/>
                </a:lnTo>
                <a:lnTo>
                  <a:pt x="125063" y="85737"/>
                </a:lnTo>
                <a:lnTo>
                  <a:pt x="86209" y="124380"/>
                </a:lnTo>
                <a:lnTo>
                  <a:pt x="53656" y="168557"/>
                </a:lnTo>
                <a:lnTo>
                  <a:pt x="28143" y="217535"/>
                </a:lnTo>
                <a:lnTo>
                  <a:pt x="10408" y="270582"/>
                </a:lnTo>
                <a:lnTo>
                  <a:pt x="1187" y="326963"/>
                </a:lnTo>
                <a:lnTo>
                  <a:pt x="0" y="356175"/>
                </a:lnTo>
                <a:lnTo>
                  <a:pt x="1187" y="385387"/>
                </a:lnTo>
                <a:lnTo>
                  <a:pt x="10408" y="441768"/>
                </a:lnTo>
                <a:lnTo>
                  <a:pt x="28143" y="494814"/>
                </a:lnTo>
                <a:lnTo>
                  <a:pt x="53656" y="543793"/>
                </a:lnTo>
                <a:lnTo>
                  <a:pt x="86209" y="587970"/>
                </a:lnTo>
                <a:lnTo>
                  <a:pt x="125063" y="626612"/>
                </a:lnTo>
                <a:lnTo>
                  <a:pt x="169483" y="658987"/>
                </a:lnTo>
                <a:lnTo>
                  <a:pt x="218731" y="684360"/>
                </a:lnTo>
                <a:lnTo>
                  <a:pt x="272069" y="701998"/>
                </a:lnTo>
                <a:lnTo>
                  <a:pt x="328760" y="711169"/>
                </a:lnTo>
                <a:lnTo>
                  <a:pt x="358133" y="712350"/>
                </a:lnTo>
                <a:lnTo>
                  <a:pt x="1867960" y="712350"/>
                </a:lnTo>
                <a:lnTo>
                  <a:pt x="1926051" y="707688"/>
                </a:lnTo>
                <a:lnTo>
                  <a:pt x="1981158" y="694192"/>
                </a:lnTo>
                <a:lnTo>
                  <a:pt x="2032543" y="672594"/>
                </a:lnTo>
                <a:lnTo>
                  <a:pt x="2079469" y="643629"/>
                </a:lnTo>
                <a:lnTo>
                  <a:pt x="2121198" y="608029"/>
                </a:lnTo>
                <a:lnTo>
                  <a:pt x="2156994" y="566527"/>
                </a:lnTo>
                <a:lnTo>
                  <a:pt x="2186119" y="519858"/>
                </a:lnTo>
                <a:lnTo>
                  <a:pt x="2207835" y="468754"/>
                </a:lnTo>
                <a:lnTo>
                  <a:pt x="2221406" y="413949"/>
                </a:lnTo>
                <a:lnTo>
                  <a:pt x="2226093" y="356175"/>
                </a:lnTo>
                <a:lnTo>
                  <a:pt x="2224906" y="326963"/>
                </a:lnTo>
                <a:lnTo>
                  <a:pt x="2215685" y="270582"/>
                </a:lnTo>
                <a:lnTo>
                  <a:pt x="2197949" y="217535"/>
                </a:lnTo>
                <a:lnTo>
                  <a:pt x="2172436" y="168557"/>
                </a:lnTo>
                <a:lnTo>
                  <a:pt x="2139884" y="124380"/>
                </a:lnTo>
                <a:lnTo>
                  <a:pt x="2101029" y="85737"/>
                </a:lnTo>
                <a:lnTo>
                  <a:pt x="2056609" y="53363"/>
                </a:lnTo>
                <a:lnTo>
                  <a:pt x="2007362" y="27990"/>
                </a:lnTo>
                <a:lnTo>
                  <a:pt x="1954024" y="10351"/>
                </a:lnTo>
                <a:lnTo>
                  <a:pt x="1897333" y="1180"/>
                </a:lnTo>
                <a:lnTo>
                  <a:pt x="1867960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20323" y="1329802"/>
            <a:ext cx="16983776" cy="9968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31272" y="1445108"/>
            <a:ext cx="16313105" cy="9247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5120" y="8259860"/>
            <a:ext cx="2226310" cy="712470"/>
          </a:xfrm>
          <a:custGeom>
            <a:avLst/>
            <a:gdLst/>
            <a:ahLst/>
            <a:cxnLst/>
            <a:rect l="l" t="t" r="r" b="b"/>
            <a:pathLst>
              <a:path w="2226310" h="712470">
                <a:moveTo>
                  <a:pt x="1867960" y="0"/>
                </a:moveTo>
                <a:lnTo>
                  <a:pt x="358133" y="0"/>
                </a:lnTo>
                <a:lnTo>
                  <a:pt x="328760" y="1180"/>
                </a:lnTo>
                <a:lnTo>
                  <a:pt x="272069" y="10351"/>
                </a:lnTo>
                <a:lnTo>
                  <a:pt x="218731" y="27990"/>
                </a:lnTo>
                <a:lnTo>
                  <a:pt x="169483" y="53363"/>
                </a:lnTo>
                <a:lnTo>
                  <a:pt x="125063" y="85737"/>
                </a:lnTo>
                <a:lnTo>
                  <a:pt x="86209" y="124380"/>
                </a:lnTo>
                <a:lnTo>
                  <a:pt x="53656" y="168557"/>
                </a:lnTo>
                <a:lnTo>
                  <a:pt x="28143" y="217535"/>
                </a:lnTo>
                <a:lnTo>
                  <a:pt x="10408" y="270581"/>
                </a:lnTo>
                <a:lnTo>
                  <a:pt x="1187" y="326962"/>
                </a:lnTo>
                <a:lnTo>
                  <a:pt x="0" y="356174"/>
                </a:lnTo>
                <a:lnTo>
                  <a:pt x="1187" y="385386"/>
                </a:lnTo>
                <a:lnTo>
                  <a:pt x="10408" y="441767"/>
                </a:lnTo>
                <a:lnTo>
                  <a:pt x="28143" y="494814"/>
                </a:lnTo>
                <a:lnTo>
                  <a:pt x="53656" y="543792"/>
                </a:lnTo>
                <a:lnTo>
                  <a:pt x="86209" y="587969"/>
                </a:lnTo>
                <a:lnTo>
                  <a:pt x="125063" y="626612"/>
                </a:lnTo>
                <a:lnTo>
                  <a:pt x="169483" y="658986"/>
                </a:lnTo>
                <a:lnTo>
                  <a:pt x="218731" y="684359"/>
                </a:lnTo>
                <a:lnTo>
                  <a:pt x="272069" y="701998"/>
                </a:lnTo>
                <a:lnTo>
                  <a:pt x="328760" y="711169"/>
                </a:lnTo>
                <a:lnTo>
                  <a:pt x="358133" y="712350"/>
                </a:lnTo>
                <a:lnTo>
                  <a:pt x="1867960" y="712350"/>
                </a:lnTo>
                <a:lnTo>
                  <a:pt x="1926051" y="707688"/>
                </a:lnTo>
                <a:lnTo>
                  <a:pt x="1981158" y="694191"/>
                </a:lnTo>
                <a:lnTo>
                  <a:pt x="2032543" y="672594"/>
                </a:lnTo>
                <a:lnTo>
                  <a:pt x="2079469" y="643628"/>
                </a:lnTo>
                <a:lnTo>
                  <a:pt x="2121198" y="608028"/>
                </a:lnTo>
                <a:lnTo>
                  <a:pt x="2156994" y="566527"/>
                </a:lnTo>
                <a:lnTo>
                  <a:pt x="2186119" y="519857"/>
                </a:lnTo>
                <a:lnTo>
                  <a:pt x="2207835" y="468753"/>
                </a:lnTo>
                <a:lnTo>
                  <a:pt x="2221406" y="413947"/>
                </a:lnTo>
                <a:lnTo>
                  <a:pt x="2226093" y="356174"/>
                </a:lnTo>
                <a:lnTo>
                  <a:pt x="2224906" y="326962"/>
                </a:lnTo>
                <a:lnTo>
                  <a:pt x="2215685" y="270581"/>
                </a:lnTo>
                <a:lnTo>
                  <a:pt x="2197949" y="217535"/>
                </a:lnTo>
                <a:lnTo>
                  <a:pt x="2172436" y="168557"/>
                </a:lnTo>
                <a:lnTo>
                  <a:pt x="2139884" y="124380"/>
                </a:lnTo>
                <a:lnTo>
                  <a:pt x="2101029" y="85737"/>
                </a:lnTo>
                <a:lnTo>
                  <a:pt x="2056609" y="53363"/>
                </a:lnTo>
                <a:lnTo>
                  <a:pt x="2007362" y="27990"/>
                </a:lnTo>
                <a:lnTo>
                  <a:pt x="1954024" y="10351"/>
                </a:lnTo>
                <a:lnTo>
                  <a:pt x="1897333" y="1180"/>
                </a:lnTo>
                <a:lnTo>
                  <a:pt x="1867960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44021" y="5896050"/>
            <a:ext cx="1369060" cy="4640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va</a:t>
            </a:r>
            <a:endParaRPr sz="2450">
              <a:latin typeface="Arial"/>
              <a:cs typeface="Arial"/>
            </a:endParaRPr>
          </a:p>
          <a:p>
            <a:pPr algn="ctr" marL="12700" marR="5080" indent="-1270">
              <a:lnSpc>
                <a:spcPct val="230399"/>
              </a:lnSpc>
            </a:pP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5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50" spc="1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日常维</a:t>
            </a:r>
            <a:r>
              <a:rPr dirty="0" spc="114"/>
              <a:t>护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/>
          <p:nvPr/>
        </p:nvSpPr>
        <p:spPr>
          <a:xfrm>
            <a:off x="5675219" y="2513012"/>
            <a:ext cx="14428880" cy="7706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83633" y="2624981"/>
            <a:ext cx="13747832" cy="6990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26723" y="3874415"/>
            <a:ext cx="4528185" cy="6012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4130">
              <a:lnSpc>
                <a:spcPct val="100000"/>
              </a:lnSpc>
            </a:pPr>
            <a:r>
              <a:rPr dirty="0" sz="4300" spc="765" b="1">
                <a:solidFill>
                  <a:srgbClr val="00CDC1"/>
                </a:solidFill>
                <a:latin typeface="Microsoft JhengHei UI"/>
                <a:cs typeface="Microsoft JhengHei UI"/>
              </a:rPr>
              <a:t>St</a:t>
            </a:r>
            <a:r>
              <a:rPr dirty="0" sz="4300" spc="605" b="1">
                <a:solidFill>
                  <a:srgbClr val="00CDC1"/>
                </a:solidFill>
                <a:latin typeface="Microsoft JhengHei UI"/>
                <a:cs typeface="Microsoft JhengHei UI"/>
              </a:rPr>
              <a:t>e</a:t>
            </a:r>
            <a:r>
              <a:rPr dirty="0" sz="4300" spc="135" b="1">
                <a:solidFill>
                  <a:srgbClr val="00CDC1"/>
                </a:solidFill>
                <a:latin typeface="Microsoft JhengHei UI"/>
                <a:cs typeface="Microsoft JhengHei UI"/>
              </a:rPr>
              <a:t>p</a:t>
            </a:r>
            <a:r>
              <a:rPr dirty="0" sz="4300" b="1">
                <a:solidFill>
                  <a:srgbClr val="00CDC1"/>
                </a:solidFill>
                <a:latin typeface="Microsoft JhengHei UI"/>
                <a:cs typeface="Microsoft JhengHei UI"/>
              </a:rPr>
              <a:t> </a:t>
            </a:r>
            <a:r>
              <a:rPr dirty="0" sz="4300" spc="325" b="1">
                <a:solidFill>
                  <a:srgbClr val="00CDC1"/>
                </a:solidFill>
                <a:latin typeface="Microsoft JhengHei UI"/>
                <a:cs typeface="Microsoft JhengHei UI"/>
              </a:rPr>
              <a:t> </a:t>
            </a:r>
            <a:r>
              <a:rPr dirty="0" sz="4300" spc="360" b="1">
                <a:solidFill>
                  <a:srgbClr val="00CDC1"/>
                </a:solidFill>
                <a:latin typeface="Microsoft JhengHei UI"/>
                <a:cs typeface="Microsoft JhengHei UI"/>
              </a:rPr>
              <a:t>1</a:t>
            </a:r>
            <a:endParaRPr sz="4300">
              <a:latin typeface="Microsoft JhengHei UI"/>
              <a:cs typeface="Microsoft JhengHei UI"/>
            </a:endParaRPr>
          </a:p>
          <a:p>
            <a:pPr algn="just" marL="12700" marR="5080">
              <a:lnSpc>
                <a:spcPct val="149900"/>
              </a:lnSpc>
              <a:spcBef>
                <a:spcPts val="1235"/>
              </a:spcBef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每天上班来会收到这样 的测试邮件，通过邮件 能知道昨晚执行的情</a:t>
            </a:r>
            <a:endParaRPr sz="3300">
              <a:latin typeface="宋体"/>
              <a:cs typeface="宋体"/>
            </a:endParaRPr>
          </a:p>
          <a:p>
            <a:pPr algn="just" marL="12700">
              <a:lnSpc>
                <a:spcPct val="100000"/>
              </a:lnSpc>
              <a:spcBef>
                <a:spcPts val="1975"/>
              </a:spcBef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况；</a:t>
            </a:r>
            <a:endParaRPr sz="3300">
              <a:latin typeface="宋体"/>
              <a:cs typeface="宋体"/>
            </a:endParaRPr>
          </a:p>
          <a:p>
            <a:pPr algn="just" marL="12700" marR="5080">
              <a:lnSpc>
                <a:spcPct val="149900"/>
              </a:lnSpc>
            </a:pP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如果有报错，可以点击 </a:t>
            </a:r>
            <a:r>
              <a:rPr dirty="0" sz="3300" spc="235">
                <a:solidFill>
                  <a:srgbClr val="FF7040"/>
                </a:solidFill>
                <a:latin typeface="宋体"/>
                <a:cs typeface="宋体"/>
              </a:rPr>
              <a:t>“详细报告链接”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，跳</a:t>
            </a:r>
            <a:r>
              <a:rPr dirty="0" sz="3300" spc="235">
                <a:solidFill>
                  <a:srgbClr val="7F7F7F"/>
                </a:solidFill>
                <a:latin typeface="宋体"/>
                <a:cs typeface="宋体"/>
              </a:rPr>
              <a:t> 转到在线报告。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264" y="5766651"/>
            <a:ext cx="10863580" cy="716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500"/>
              </a:lnSpc>
            </a:pPr>
            <a:r>
              <a:rPr dirty="0" sz="5450" spc="229">
                <a:solidFill>
                  <a:srgbClr val="7F7F7F"/>
                </a:solidFill>
                <a:latin typeface="宋体"/>
                <a:cs typeface="宋体"/>
              </a:rPr>
              <a:t>如何做好一个接口自动化测试项目</a:t>
            </a:r>
            <a:endParaRPr sz="545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接口自动化概</a:t>
            </a:r>
            <a:r>
              <a:rPr dirty="0" spc="114"/>
              <a:t>述</a:t>
            </a:r>
            <a:r>
              <a:rPr dirty="0" spc="-635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51848" y="1583474"/>
            <a:ext cx="821690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概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述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29435" y="3904340"/>
            <a:ext cx="2275205" cy="644525"/>
          </a:xfrm>
          <a:custGeom>
            <a:avLst/>
            <a:gdLst/>
            <a:ahLst/>
            <a:cxnLst/>
            <a:rect l="l" t="t" r="r" b="b"/>
            <a:pathLst>
              <a:path w="2275205" h="644525">
                <a:moveTo>
                  <a:pt x="0" y="0"/>
                </a:moveTo>
                <a:lnTo>
                  <a:pt x="1688650" y="602911"/>
                </a:lnTo>
                <a:lnTo>
                  <a:pt x="2274663" y="644522"/>
                </a:lnTo>
                <a:lnTo>
                  <a:pt x="2274663" y="595051"/>
                </a:lnTo>
                <a:lnTo>
                  <a:pt x="0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518086" y="4507250"/>
            <a:ext cx="586105" cy="2004060"/>
          </a:xfrm>
          <a:custGeom>
            <a:avLst/>
            <a:gdLst/>
            <a:ahLst/>
            <a:cxnLst/>
            <a:rect l="l" t="t" r="r" b="b"/>
            <a:pathLst>
              <a:path w="586105" h="2004059">
                <a:moveTo>
                  <a:pt x="0" y="0"/>
                </a:moveTo>
                <a:lnTo>
                  <a:pt x="0" y="2003865"/>
                </a:lnTo>
                <a:lnTo>
                  <a:pt x="586013" y="656728"/>
                </a:lnTo>
                <a:lnTo>
                  <a:pt x="586013" y="41610"/>
                </a:lnTo>
                <a:lnTo>
                  <a:pt x="0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829435" y="3904340"/>
            <a:ext cx="1689100" cy="2607310"/>
          </a:xfrm>
          <a:custGeom>
            <a:avLst/>
            <a:gdLst/>
            <a:ahLst/>
            <a:cxnLst/>
            <a:rect l="l" t="t" r="r" b="b"/>
            <a:pathLst>
              <a:path w="1689100" h="2607309">
                <a:moveTo>
                  <a:pt x="0" y="0"/>
                </a:moveTo>
                <a:lnTo>
                  <a:pt x="0" y="2001365"/>
                </a:lnTo>
                <a:lnTo>
                  <a:pt x="1688650" y="2606778"/>
                </a:lnTo>
                <a:lnTo>
                  <a:pt x="1688650" y="602911"/>
                </a:lnTo>
                <a:lnTo>
                  <a:pt x="0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609062" y="3904340"/>
            <a:ext cx="2531745" cy="662940"/>
          </a:xfrm>
          <a:custGeom>
            <a:avLst/>
            <a:gdLst/>
            <a:ahLst/>
            <a:cxnLst/>
            <a:rect l="l" t="t" r="r" b="b"/>
            <a:pathLst>
              <a:path w="2531744" h="662939">
                <a:moveTo>
                  <a:pt x="2531723" y="0"/>
                </a:moveTo>
                <a:lnTo>
                  <a:pt x="0" y="662952"/>
                </a:lnTo>
                <a:lnTo>
                  <a:pt x="843073" y="602911"/>
                </a:lnTo>
                <a:lnTo>
                  <a:pt x="2531723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609062" y="4507250"/>
            <a:ext cx="843280" cy="2004060"/>
          </a:xfrm>
          <a:custGeom>
            <a:avLst/>
            <a:gdLst/>
            <a:ahLst/>
            <a:cxnLst/>
            <a:rect l="l" t="t" r="r" b="b"/>
            <a:pathLst>
              <a:path w="843280" h="2004059">
                <a:moveTo>
                  <a:pt x="843073" y="0"/>
                </a:moveTo>
                <a:lnTo>
                  <a:pt x="0" y="60041"/>
                </a:lnTo>
                <a:lnTo>
                  <a:pt x="843073" y="2003865"/>
                </a:lnTo>
                <a:lnTo>
                  <a:pt x="843073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452136" y="3904340"/>
            <a:ext cx="1689100" cy="2607310"/>
          </a:xfrm>
          <a:custGeom>
            <a:avLst/>
            <a:gdLst/>
            <a:ahLst/>
            <a:cxnLst/>
            <a:rect l="l" t="t" r="r" b="b"/>
            <a:pathLst>
              <a:path w="1689100" h="2607309">
                <a:moveTo>
                  <a:pt x="1688650" y="0"/>
                </a:moveTo>
                <a:lnTo>
                  <a:pt x="0" y="602911"/>
                </a:lnTo>
                <a:lnTo>
                  <a:pt x="0" y="2606778"/>
                </a:lnTo>
                <a:lnTo>
                  <a:pt x="1688650" y="2001365"/>
                </a:lnTo>
                <a:lnTo>
                  <a:pt x="1688650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297712" y="7149053"/>
            <a:ext cx="3377565" cy="1216025"/>
          </a:xfrm>
          <a:custGeom>
            <a:avLst/>
            <a:gdLst/>
            <a:ahLst/>
            <a:cxnLst/>
            <a:rect l="l" t="t" r="r" b="b"/>
            <a:pathLst>
              <a:path w="3377565" h="1216025">
                <a:moveTo>
                  <a:pt x="1688650" y="0"/>
                </a:moveTo>
                <a:lnTo>
                  <a:pt x="0" y="605411"/>
                </a:lnTo>
                <a:lnTo>
                  <a:pt x="1688650" y="1215828"/>
                </a:lnTo>
                <a:lnTo>
                  <a:pt x="3377300" y="605411"/>
                </a:lnTo>
                <a:lnTo>
                  <a:pt x="1688650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986361" y="7754465"/>
            <a:ext cx="1689100" cy="2072005"/>
          </a:xfrm>
          <a:custGeom>
            <a:avLst/>
            <a:gdLst/>
            <a:ahLst/>
            <a:cxnLst/>
            <a:rect l="l" t="t" r="r" b="b"/>
            <a:pathLst>
              <a:path w="1689100" h="2072004">
                <a:moveTo>
                  <a:pt x="1688650" y="0"/>
                </a:moveTo>
                <a:lnTo>
                  <a:pt x="0" y="610417"/>
                </a:lnTo>
                <a:lnTo>
                  <a:pt x="0" y="2071413"/>
                </a:lnTo>
                <a:lnTo>
                  <a:pt x="1688650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297712" y="7754465"/>
            <a:ext cx="1689100" cy="2072005"/>
          </a:xfrm>
          <a:custGeom>
            <a:avLst/>
            <a:gdLst/>
            <a:ahLst/>
            <a:cxnLst/>
            <a:rect l="l" t="t" r="r" b="b"/>
            <a:pathLst>
              <a:path w="1689100" h="2072004">
                <a:moveTo>
                  <a:pt x="0" y="0"/>
                </a:moveTo>
                <a:lnTo>
                  <a:pt x="1688650" y="2071413"/>
                </a:lnTo>
                <a:lnTo>
                  <a:pt x="1688650" y="610417"/>
                </a:lnTo>
                <a:lnTo>
                  <a:pt x="0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986361" y="4814961"/>
            <a:ext cx="1689100" cy="2607310"/>
          </a:xfrm>
          <a:custGeom>
            <a:avLst/>
            <a:gdLst/>
            <a:ahLst/>
            <a:cxnLst/>
            <a:rect l="l" t="t" r="r" b="b"/>
            <a:pathLst>
              <a:path w="1689100" h="2607309">
                <a:moveTo>
                  <a:pt x="1688650" y="0"/>
                </a:moveTo>
                <a:lnTo>
                  <a:pt x="0" y="605412"/>
                </a:lnTo>
                <a:lnTo>
                  <a:pt x="0" y="2606778"/>
                </a:lnTo>
                <a:lnTo>
                  <a:pt x="1688650" y="2003866"/>
                </a:lnTo>
                <a:lnTo>
                  <a:pt x="1688650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297712" y="4212051"/>
            <a:ext cx="3377565" cy="1208405"/>
          </a:xfrm>
          <a:custGeom>
            <a:avLst/>
            <a:gdLst/>
            <a:ahLst/>
            <a:cxnLst/>
            <a:rect l="l" t="t" r="r" b="b"/>
            <a:pathLst>
              <a:path w="3377565" h="1208404">
                <a:moveTo>
                  <a:pt x="1688650" y="0"/>
                </a:moveTo>
                <a:lnTo>
                  <a:pt x="0" y="602910"/>
                </a:lnTo>
                <a:lnTo>
                  <a:pt x="1688650" y="1208322"/>
                </a:lnTo>
                <a:lnTo>
                  <a:pt x="3377300" y="602910"/>
                </a:lnTo>
                <a:lnTo>
                  <a:pt x="1688650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297712" y="4814961"/>
            <a:ext cx="1689100" cy="2607310"/>
          </a:xfrm>
          <a:custGeom>
            <a:avLst/>
            <a:gdLst/>
            <a:ahLst/>
            <a:cxnLst/>
            <a:rect l="l" t="t" r="r" b="b"/>
            <a:pathLst>
              <a:path w="1689100" h="2607309">
                <a:moveTo>
                  <a:pt x="0" y="0"/>
                </a:moveTo>
                <a:lnTo>
                  <a:pt x="0" y="2003866"/>
                </a:lnTo>
                <a:lnTo>
                  <a:pt x="1688650" y="2606778"/>
                </a:lnTo>
                <a:lnTo>
                  <a:pt x="1688650" y="605412"/>
                </a:lnTo>
                <a:lnTo>
                  <a:pt x="0" y="0"/>
                </a:lnTo>
                <a:close/>
              </a:path>
            </a:pathLst>
          </a:custGeom>
          <a:solidFill>
            <a:srgbClr val="FF8E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986361" y="1837930"/>
            <a:ext cx="1689100" cy="2682240"/>
          </a:xfrm>
          <a:custGeom>
            <a:avLst/>
            <a:gdLst/>
            <a:ahLst/>
            <a:cxnLst/>
            <a:rect l="l" t="t" r="r" b="b"/>
            <a:pathLst>
              <a:path w="1689100" h="2682240">
                <a:moveTo>
                  <a:pt x="0" y="0"/>
                </a:moveTo>
                <a:lnTo>
                  <a:pt x="0" y="2681829"/>
                </a:lnTo>
                <a:lnTo>
                  <a:pt x="1688650" y="2071412"/>
                </a:lnTo>
                <a:lnTo>
                  <a:pt x="0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297712" y="1837930"/>
            <a:ext cx="1689100" cy="2682240"/>
          </a:xfrm>
          <a:custGeom>
            <a:avLst/>
            <a:gdLst/>
            <a:ahLst/>
            <a:cxnLst/>
            <a:rect l="l" t="t" r="r" b="b"/>
            <a:pathLst>
              <a:path w="1689100" h="2682240">
                <a:moveTo>
                  <a:pt x="1688650" y="0"/>
                </a:moveTo>
                <a:lnTo>
                  <a:pt x="0" y="2071412"/>
                </a:lnTo>
                <a:lnTo>
                  <a:pt x="1688650" y="2681829"/>
                </a:lnTo>
                <a:lnTo>
                  <a:pt x="1688650" y="0"/>
                </a:lnTo>
                <a:close/>
              </a:path>
            </a:pathLst>
          </a:custGeom>
          <a:solidFill>
            <a:srgbClr val="10AD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651583" y="5753101"/>
            <a:ext cx="2536825" cy="2001520"/>
          </a:xfrm>
          <a:custGeom>
            <a:avLst/>
            <a:gdLst/>
            <a:ahLst/>
            <a:cxnLst/>
            <a:rect l="l" t="t" r="r" b="b"/>
            <a:pathLst>
              <a:path w="2536825" h="2001520">
                <a:moveTo>
                  <a:pt x="2536729" y="0"/>
                </a:moveTo>
                <a:lnTo>
                  <a:pt x="0" y="1338412"/>
                </a:lnTo>
                <a:lnTo>
                  <a:pt x="2536729" y="2001365"/>
                </a:lnTo>
                <a:lnTo>
                  <a:pt x="2536729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651583" y="5147687"/>
            <a:ext cx="2536825" cy="1944370"/>
          </a:xfrm>
          <a:custGeom>
            <a:avLst/>
            <a:gdLst/>
            <a:ahLst/>
            <a:cxnLst/>
            <a:rect l="l" t="t" r="r" b="b"/>
            <a:pathLst>
              <a:path w="2536825" h="1944370">
                <a:moveTo>
                  <a:pt x="848078" y="0"/>
                </a:moveTo>
                <a:lnTo>
                  <a:pt x="0" y="1943824"/>
                </a:lnTo>
                <a:lnTo>
                  <a:pt x="2536729" y="605412"/>
                </a:lnTo>
                <a:lnTo>
                  <a:pt x="848078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829435" y="5740593"/>
            <a:ext cx="2275205" cy="2001520"/>
          </a:xfrm>
          <a:custGeom>
            <a:avLst/>
            <a:gdLst/>
            <a:ahLst/>
            <a:cxnLst/>
            <a:rect l="l" t="t" r="r" b="b"/>
            <a:pathLst>
              <a:path w="2275205" h="2001520">
                <a:moveTo>
                  <a:pt x="0" y="0"/>
                </a:moveTo>
                <a:lnTo>
                  <a:pt x="0" y="2001365"/>
                </a:lnTo>
                <a:lnTo>
                  <a:pt x="2274663" y="1406315"/>
                </a:lnTo>
                <a:lnTo>
                  <a:pt x="2274663" y="1201329"/>
                </a:lnTo>
                <a:lnTo>
                  <a:pt x="0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829435" y="5135180"/>
            <a:ext cx="2275205" cy="1807210"/>
          </a:xfrm>
          <a:custGeom>
            <a:avLst/>
            <a:gdLst/>
            <a:ahLst/>
            <a:cxnLst/>
            <a:rect l="l" t="t" r="r" b="b"/>
            <a:pathLst>
              <a:path w="2275205" h="1807209">
                <a:moveTo>
                  <a:pt x="1688650" y="0"/>
                </a:moveTo>
                <a:lnTo>
                  <a:pt x="0" y="605411"/>
                </a:lnTo>
                <a:lnTo>
                  <a:pt x="2274663" y="1806739"/>
                </a:lnTo>
                <a:lnTo>
                  <a:pt x="2274663" y="1347136"/>
                </a:lnTo>
                <a:lnTo>
                  <a:pt x="1688650" y="0"/>
                </a:lnTo>
                <a:close/>
              </a:path>
            </a:pathLst>
          </a:custGeom>
          <a:solidFill>
            <a:srgbClr val="17A08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日常维</a:t>
            </a:r>
            <a:r>
              <a:rPr dirty="0" spc="114"/>
              <a:t>护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6722" y="3874415"/>
            <a:ext cx="5931535" cy="5063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">
              <a:lnSpc>
                <a:spcPct val="100000"/>
              </a:lnSpc>
              <a:tabLst>
                <a:tab pos="1824989" algn="l"/>
              </a:tabLst>
            </a:pPr>
            <a:r>
              <a:rPr dirty="0" sz="4300" spc="765" b="1">
                <a:solidFill>
                  <a:srgbClr val="00CDC1"/>
                </a:solidFill>
                <a:latin typeface="Microsoft JhengHei UI"/>
                <a:cs typeface="Microsoft JhengHei UI"/>
              </a:rPr>
              <a:t>St</a:t>
            </a:r>
            <a:r>
              <a:rPr dirty="0" sz="4300" spc="605" b="1">
                <a:solidFill>
                  <a:srgbClr val="00CDC1"/>
                </a:solidFill>
                <a:latin typeface="Microsoft JhengHei UI"/>
                <a:cs typeface="Microsoft JhengHei UI"/>
              </a:rPr>
              <a:t>e</a:t>
            </a:r>
            <a:r>
              <a:rPr dirty="0" sz="4300" spc="135" b="1">
                <a:solidFill>
                  <a:srgbClr val="00CDC1"/>
                </a:solidFill>
                <a:latin typeface="Microsoft JhengHei UI"/>
                <a:cs typeface="Microsoft JhengHei UI"/>
              </a:rPr>
              <a:t>p</a:t>
            </a:r>
            <a:r>
              <a:rPr dirty="0" sz="4300" b="1">
                <a:solidFill>
                  <a:srgbClr val="00CDC1"/>
                </a:solidFill>
                <a:latin typeface="Microsoft JhengHei UI"/>
                <a:cs typeface="Microsoft JhengHei UI"/>
              </a:rPr>
              <a:t>	</a:t>
            </a:r>
            <a:r>
              <a:rPr dirty="0" sz="4300" spc="360" b="1">
                <a:solidFill>
                  <a:srgbClr val="00CDC1"/>
                </a:solidFill>
                <a:latin typeface="Microsoft JhengHei UI"/>
                <a:cs typeface="Microsoft JhengHei UI"/>
              </a:rPr>
              <a:t>2</a:t>
            </a:r>
            <a:endParaRPr sz="4300">
              <a:latin typeface="Microsoft JhengHei UI"/>
              <a:cs typeface="Microsoft JhengHei UI"/>
            </a:endParaRPr>
          </a:p>
          <a:p>
            <a:pPr marL="12700" marR="5080">
              <a:lnSpc>
                <a:spcPct val="152700"/>
              </a:lnSpc>
              <a:spcBef>
                <a:spcPts val="2585"/>
              </a:spcBef>
            </a:pP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在现报告可以直接看到执行 报错的信息。</a:t>
            </a:r>
            <a:endParaRPr sz="3600">
              <a:latin typeface="宋体"/>
              <a:cs typeface="宋体"/>
            </a:endParaRPr>
          </a:p>
          <a:p>
            <a:pPr marL="12700" marR="69215">
              <a:lnSpc>
                <a:spcPct val="150800"/>
              </a:lnSpc>
            </a:pP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然后点击</a:t>
            </a:r>
            <a:r>
              <a:rPr dirty="0" sz="3600" spc="270">
                <a:solidFill>
                  <a:srgbClr val="FF7040"/>
                </a:solidFill>
                <a:latin typeface="宋体"/>
                <a:cs typeface="宋体"/>
              </a:rPr>
              <a:t>“</a:t>
            </a:r>
            <a:r>
              <a:rPr dirty="0" sz="3600" spc="700">
                <a:solidFill>
                  <a:srgbClr val="FF7040"/>
                </a:solidFill>
                <a:latin typeface="宋体"/>
                <a:cs typeface="宋体"/>
              </a:rPr>
              <a:t>L</a:t>
            </a:r>
            <a:r>
              <a:rPr dirty="0" sz="3600" spc="695">
                <a:solidFill>
                  <a:srgbClr val="FF7040"/>
                </a:solidFill>
                <a:latin typeface="宋体"/>
                <a:cs typeface="宋体"/>
              </a:rPr>
              <a:t>E</a:t>
            </a:r>
            <a:r>
              <a:rPr dirty="0" sz="3600" spc="1175">
                <a:solidFill>
                  <a:srgbClr val="FF7040"/>
                </a:solidFill>
                <a:latin typeface="宋体"/>
                <a:cs typeface="宋体"/>
              </a:rPr>
              <a:t>G</a:t>
            </a:r>
            <a:r>
              <a:rPr dirty="0" sz="3600" spc="1325">
                <a:solidFill>
                  <a:srgbClr val="FF7040"/>
                </a:solidFill>
                <a:latin typeface="宋体"/>
                <a:cs typeface="宋体"/>
              </a:rPr>
              <a:t>O</a:t>
            </a:r>
            <a:r>
              <a:rPr dirty="0" sz="3600" spc="270">
                <a:solidFill>
                  <a:srgbClr val="FF7040"/>
                </a:solidFill>
                <a:latin typeface="宋体"/>
                <a:cs typeface="宋体"/>
              </a:rPr>
              <a:t>维护传送</a:t>
            </a:r>
            <a:r>
              <a:rPr dirty="0" sz="3600" spc="260">
                <a:solidFill>
                  <a:srgbClr val="FF7040"/>
                </a:solidFill>
                <a:latin typeface="宋体"/>
                <a:cs typeface="宋体"/>
              </a:rPr>
              <a:t> 门”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，可以跳转到</a:t>
            </a:r>
            <a:r>
              <a:rPr dirty="0" sz="3600" spc="650">
                <a:solidFill>
                  <a:srgbClr val="7F7F7F"/>
                </a:solidFill>
                <a:latin typeface="宋体"/>
                <a:cs typeface="宋体"/>
              </a:rPr>
              <a:t>Le</a:t>
            </a:r>
            <a:r>
              <a:rPr dirty="0" sz="3600" spc="660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3600" spc="705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站</a:t>
            </a:r>
            <a:r>
              <a:rPr dirty="0" sz="3600" spc="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点上，进行用例维护。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8318" y="2335007"/>
            <a:ext cx="13025781" cy="80625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88006" y="2446689"/>
            <a:ext cx="12359759" cy="7354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日常维</a:t>
            </a:r>
            <a:r>
              <a:rPr dirty="0" spc="114"/>
              <a:t>护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6722" y="3874415"/>
            <a:ext cx="6423660" cy="3830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">
              <a:lnSpc>
                <a:spcPct val="100000"/>
              </a:lnSpc>
              <a:tabLst>
                <a:tab pos="1824989" algn="l"/>
              </a:tabLst>
            </a:pPr>
            <a:r>
              <a:rPr dirty="0" sz="4300" spc="765" b="1">
                <a:solidFill>
                  <a:srgbClr val="00CDC1"/>
                </a:solidFill>
                <a:latin typeface="Microsoft JhengHei UI"/>
                <a:cs typeface="Microsoft JhengHei UI"/>
              </a:rPr>
              <a:t>St</a:t>
            </a:r>
            <a:r>
              <a:rPr dirty="0" sz="4300" spc="605" b="1">
                <a:solidFill>
                  <a:srgbClr val="00CDC1"/>
                </a:solidFill>
                <a:latin typeface="Microsoft JhengHei UI"/>
                <a:cs typeface="Microsoft JhengHei UI"/>
              </a:rPr>
              <a:t>e</a:t>
            </a:r>
            <a:r>
              <a:rPr dirty="0" sz="4300" spc="135" b="1">
                <a:solidFill>
                  <a:srgbClr val="00CDC1"/>
                </a:solidFill>
                <a:latin typeface="Microsoft JhengHei UI"/>
                <a:cs typeface="Microsoft JhengHei UI"/>
              </a:rPr>
              <a:t>p</a:t>
            </a:r>
            <a:r>
              <a:rPr dirty="0" sz="4300" b="1">
                <a:solidFill>
                  <a:srgbClr val="00CDC1"/>
                </a:solidFill>
                <a:latin typeface="Microsoft JhengHei UI"/>
                <a:cs typeface="Microsoft JhengHei UI"/>
              </a:rPr>
              <a:t>	</a:t>
            </a:r>
            <a:r>
              <a:rPr dirty="0" sz="4300" spc="360" b="1">
                <a:solidFill>
                  <a:srgbClr val="00CDC1"/>
                </a:solidFill>
                <a:latin typeface="Microsoft JhengHei UI"/>
                <a:cs typeface="Microsoft JhengHei UI"/>
              </a:rPr>
              <a:t>3</a:t>
            </a:r>
            <a:endParaRPr sz="430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100">
              <a:latin typeface="Times New Roman"/>
              <a:cs typeface="Times New Roman"/>
            </a:endParaRPr>
          </a:p>
          <a:p>
            <a:pPr marL="12700" marR="5080">
              <a:lnSpc>
                <a:spcPct val="152700"/>
              </a:lnSpc>
            </a:pP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维护用例，可以点击</a:t>
            </a:r>
            <a:r>
              <a:rPr dirty="0" sz="3500" spc="1300" b="1">
                <a:solidFill>
                  <a:srgbClr val="FF7040"/>
                </a:solidFill>
                <a:latin typeface="Microsoft JhengHei UI"/>
                <a:cs typeface="Microsoft JhengHei UI"/>
              </a:rPr>
              <a:t>“执行” 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查看维护后的执行结果。</a:t>
            </a:r>
            <a:endParaRPr sz="3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维护好后</a:t>
            </a:r>
            <a:r>
              <a:rPr dirty="0" sz="3500" spc="1455" b="1">
                <a:solidFill>
                  <a:srgbClr val="FF7040"/>
                </a:solidFill>
                <a:latin typeface="Microsoft JhengHei UI"/>
                <a:cs typeface="Microsoft JhengHei UI"/>
              </a:rPr>
              <a:t>“保存”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即可。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42693" y="1780050"/>
            <a:ext cx="11392323" cy="8418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55953" y="1894885"/>
            <a:ext cx="10677905" cy="7698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021269" y="10261015"/>
            <a:ext cx="1606169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300" spc="235">
                <a:solidFill>
                  <a:srgbClr val="363535"/>
                </a:solidFill>
                <a:latin typeface="宋体"/>
                <a:cs typeface="宋体"/>
              </a:rPr>
              <a:t>仅仅</a:t>
            </a:r>
            <a:r>
              <a:rPr dirty="0" sz="3300" spc="750">
                <a:solidFill>
                  <a:srgbClr val="363535"/>
                </a:solidFill>
                <a:latin typeface="宋体"/>
                <a:cs typeface="宋体"/>
              </a:rPr>
              <a:t>3</a:t>
            </a:r>
            <a:r>
              <a:rPr dirty="0" sz="3300" spc="235">
                <a:solidFill>
                  <a:srgbClr val="363535"/>
                </a:solidFill>
                <a:latin typeface="宋体"/>
                <a:cs typeface="宋体"/>
              </a:rPr>
              <a:t>步，</a:t>
            </a:r>
            <a:r>
              <a:rPr dirty="0" sz="3200" spc="85" b="1">
                <a:solidFill>
                  <a:srgbClr val="FF7040"/>
                </a:solidFill>
                <a:latin typeface="Microsoft JhengHei UI"/>
                <a:cs typeface="Microsoft JhengHei UI"/>
              </a:rPr>
              <a:t>1</a:t>
            </a:r>
            <a:r>
              <a:rPr dirty="0" sz="3200" spc="55" b="1">
                <a:solidFill>
                  <a:srgbClr val="FF7040"/>
                </a:solidFill>
                <a:latin typeface="Microsoft JhengHei UI"/>
                <a:cs typeface="Microsoft JhengHei UI"/>
              </a:rPr>
              <a:t>~</a:t>
            </a:r>
            <a:r>
              <a:rPr dirty="0" sz="3200" spc="495" b="1">
                <a:solidFill>
                  <a:srgbClr val="FF7040"/>
                </a:solidFill>
                <a:latin typeface="Microsoft JhengHei UI"/>
                <a:cs typeface="Microsoft JhengHei UI"/>
              </a:rPr>
              <a:t>2</a:t>
            </a:r>
            <a:r>
              <a:rPr dirty="0" sz="3200" spc="335" b="1">
                <a:solidFill>
                  <a:srgbClr val="FF7040"/>
                </a:solidFill>
                <a:latin typeface="Microsoft JhengHei UI"/>
                <a:cs typeface="Microsoft JhengHei UI"/>
              </a:rPr>
              <a:t>分钟</a:t>
            </a:r>
            <a:r>
              <a:rPr dirty="0" sz="3300" spc="235">
                <a:solidFill>
                  <a:srgbClr val="363535"/>
                </a:solidFill>
                <a:latin typeface="宋体"/>
                <a:cs typeface="宋体"/>
              </a:rPr>
              <a:t>即可完成对</a:t>
            </a:r>
            <a:r>
              <a:rPr dirty="0" sz="3300" spc="235">
                <a:solidFill>
                  <a:srgbClr val="363535"/>
                </a:solidFill>
                <a:latin typeface="宋体"/>
                <a:cs typeface="宋体"/>
              </a:rPr>
              <a:t>一条执行失败的用例进行定位、调试和维护动作。</a:t>
            </a:r>
            <a:endParaRPr sz="33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测试用例编</a:t>
            </a:r>
            <a:r>
              <a:rPr dirty="0" spc="114"/>
              <a:t>辑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/>
          <p:nvPr/>
        </p:nvSpPr>
        <p:spPr>
          <a:xfrm>
            <a:off x="5748516" y="188475"/>
            <a:ext cx="14355583" cy="11120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57856" y="296179"/>
            <a:ext cx="13850395" cy="11012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6333" y="4768542"/>
            <a:ext cx="6151245" cy="5146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9100"/>
              </a:lnSpc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通过页面，我们就可以对一条测试 用例进行</a:t>
            </a:r>
            <a:endParaRPr sz="2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dirty="0" sz="2850" spc="1250" b="1">
                <a:solidFill>
                  <a:srgbClr val="FF7040"/>
                </a:solidFill>
                <a:latin typeface="Microsoft JhengHei UI"/>
                <a:cs typeface="Microsoft JhengHei UI"/>
              </a:rPr>
              <a:t>“新建”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940"/>
              </a:spcBef>
            </a:pPr>
            <a:r>
              <a:rPr dirty="0" sz="2850" spc="1250" b="1">
                <a:solidFill>
                  <a:srgbClr val="FF7040"/>
                </a:solidFill>
                <a:latin typeface="Microsoft JhengHei UI"/>
                <a:cs typeface="Microsoft JhengHei UI"/>
              </a:rPr>
              <a:t>“复制”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940"/>
              </a:spcBef>
            </a:pPr>
            <a:r>
              <a:rPr dirty="0" sz="2850" spc="1250" b="1">
                <a:solidFill>
                  <a:srgbClr val="FF7040"/>
                </a:solidFill>
                <a:latin typeface="Microsoft JhengHei UI"/>
                <a:cs typeface="Microsoft JhengHei UI"/>
              </a:rPr>
              <a:t>“编辑”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940"/>
              </a:spcBef>
            </a:pPr>
            <a:r>
              <a:rPr dirty="0" sz="2850" spc="1250" b="1">
                <a:solidFill>
                  <a:srgbClr val="FF7040"/>
                </a:solidFill>
                <a:latin typeface="Microsoft JhengHei UI"/>
                <a:cs typeface="Microsoft JhengHei UI"/>
              </a:rPr>
              <a:t>“删除”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dirty="0" sz="2850" spc="595" b="1">
                <a:solidFill>
                  <a:srgbClr val="FF7040"/>
                </a:solidFill>
                <a:latin typeface="Microsoft JhengHei UI"/>
                <a:cs typeface="Microsoft JhengHei UI"/>
              </a:rPr>
              <a:t>“是否放入每日构建中进行测试”</a:t>
            </a:r>
            <a:endParaRPr sz="2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dirty="0" sz="2950" spc="254">
                <a:solidFill>
                  <a:srgbClr val="7F7F7F"/>
                </a:solidFill>
                <a:latin typeface="宋体"/>
                <a:cs typeface="宋体"/>
              </a:rPr>
              <a:t>等动作。</a:t>
            </a:r>
            <a:endParaRPr sz="29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用例在线调</a:t>
            </a:r>
            <a:r>
              <a:rPr dirty="0" spc="114"/>
              <a:t>试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2559" y="5496573"/>
            <a:ext cx="4455160" cy="2151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1700"/>
              </a:lnSpc>
            </a:pP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调用</a:t>
            </a:r>
            <a:r>
              <a:rPr dirty="0" sz="3600" spc="780">
                <a:solidFill>
                  <a:srgbClr val="7F7F7F"/>
                </a:solidFill>
                <a:latin typeface="宋体"/>
                <a:cs typeface="宋体"/>
              </a:rPr>
              <a:t>B</a:t>
            </a:r>
            <a:r>
              <a:rPr dirty="0" sz="3600" spc="770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3600" spc="385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3600" spc="57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包执行，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 所以执行结果和打印 都与脚本执行的一致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86743" y="1099442"/>
            <a:ext cx="14617355" cy="10209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95201" y="1214894"/>
            <a:ext cx="14098816" cy="10093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用例生成工</a:t>
            </a:r>
            <a:r>
              <a:rPr dirty="0" spc="114"/>
              <a:t>具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2559" y="3957968"/>
            <a:ext cx="3470910" cy="4632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2700"/>
              </a:lnSpc>
            </a:pP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为了更方便的写 用例，</a:t>
            </a:r>
            <a:endParaRPr sz="3600">
              <a:latin typeface="宋体"/>
              <a:cs typeface="宋体"/>
            </a:endParaRPr>
          </a:p>
          <a:p>
            <a:pPr marL="12700" marR="5080">
              <a:lnSpc>
                <a:spcPct val="150800"/>
              </a:lnSpc>
            </a:pP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针对</a:t>
            </a:r>
            <a:r>
              <a:rPr dirty="0" sz="3600" spc="75">
                <a:solidFill>
                  <a:srgbClr val="7F7F7F"/>
                </a:solidFill>
                <a:latin typeface="宋体"/>
                <a:cs typeface="宋体"/>
              </a:rPr>
              <a:t>P</a:t>
            </a:r>
            <a:r>
              <a:rPr dirty="0" sz="3600" spc="80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3600" spc="775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3600" spc="650">
                <a:solidFill>
                  <a:srgbClr val="7F7F7F"/>
                </a:solidFill>
                <a:latin typeface="宋体"/>
                <a:cs typeface="宋体"/>
              </a:rPr>
              <a:t>eo</a:t>
            </a:r>
            <a:r>
              <a:rPr dirty="0" sz="3600" spc="66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接</a:t>
            </a:r>
            <a:r>
              <a:rPr dirty="0" sz="3600" spc="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口开发了一键批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 量生成用例的小 工具：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82035" y="2146531"/>
            <a:ext cx="14722064" cy="7957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92624" y="2259356"/>
            <a:ext cx="14013960" cy="7245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结果分</a:t>
            </a:r>
            <a:r>
              <a:rPr dirty="0" spc="114"/>
              <a:t>析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23360" y="4894197"/>
            <a:ext cx="15857855" cy="1784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通过</a:t>
            </a:r>
            <a:r>
              <a:rPr dirty="0" sz="4950" spc="475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4950" spc="47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4950" spc="83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4950" spc="-220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4950" spc="-22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4950" spc="83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4950" spc="425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接口、</a:t>
            </a:r>
            <a:r>
              <a:rPr dirty="0" sz="4950" spc="950">
                <a:solidFill>
                  <a:srgbClr val="7F7F7F"/>
                </a:solidFill>
                <a:latin typeface="宋体"/>
                <a:cs typeface="宋体"/>
              </a:rPr>
              <a:t>B</a:t>
            </a:r>
            <a:r>
              <a:rPr dirty="0" sz="4950" spc="944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4950" spc="550">
                <a:solidFill>
                  <a:srgbClr val="7F7F7F"/>
                </a:solidFill>
                <a:latin typeface="宋体"/>
                <a:cs typeface="宋体"/>
              </a:rPr>
              <a:t>se</a:t>
            </a: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包中基础</a:t>
            </a:r>
            <a:r>
              <a:rPr dirty="0" sz="4950" spc="830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4950" spc="819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4950" spc="425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4950" spc="-290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方法，</a:t>
            </a:r>
            <a:endParaRPr sz="4950">
              <a:latin typeface="宋体"/>
              <a:cs typeface="宋体"/>
            </a:endParaRPr>
          </a:p>
          <a:p>
            <a:pPr algn="ctr">
              <a:lnSpc>
                <a:spcPts val="5915"/>
              </a:lnSpc>
              <a:spcBef>
                <a:spcPts val="2965"/>
              </a:spcBef>
            </a:pP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将结果</a:t>
            </a:r>
            <a:r>
              <a:rPr dirty="0" sz="4800" spc="385" b="1">
                <a:solidFill>
                  <a:srgbClr val="FF7040"/>
                </a:solidFill>
                <a:latin typeface="Microsoft JhengHei UI"/>
                <a:cs typeface="Microsoft JhengHei UI"/>
              </a:rPr>
              <a:t>收集到数据库</a:t>
            </a: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，便于各组对测试结果进行分析。</a:t>
            </a:r>
            <a:endParaRPr sz="49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1575"/>
            <a:ext cx="20083378" cy="217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4054" y="1196919"/>
            <a:ext cx="19026352" cy="1523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829435" y="9855154"/>
            <a:ext cx="326432" cy="310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881158" y="9855153"/>
            <a:ext cx="963753" cy="202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22920" y="9855154"/>
            <a:ext cx="6699638" cy="310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75213" y="10787818"/>
            <a:ext cx="730587" cy="1088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56016" y="10787818"/>
            <a:ext cx="559598" cy="1088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1866" y="9878470"/>
            <a:ext cx="1426210" cy="0"/>
          </a:xfrm>
          <a:custGeom>
            <a:avLst/>
            <a:gdLst/>
            <a:ahLst/>
            <a:cxnLst/>
            <a:rect l="l" t="t" r="r" b="b"/>
            <a:pathLst>
              <a:path w="1426209" h="0">
                <a:moveTo>
                  <a:pt x="0" y="0"/>
                </a:moveTo>
                <a:lnTo>
                  <a:pt x="1426019" y="0"/>
                </a:lnTo>
              </a:path>
            </a:pathLst>
          </a:custGeom>
          <a:ln w="15542">
            <a:solidFill>
              <a:srgbClr val="938C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909365" y="9878470"/>
            <a:ext cx="1981835" cy="0"/>
          </a:xfrm>
          <a:custGeom>
            <a:avLst/>
            <a:gdLst/>
            <a:ahLst/>
            <a:cxnLst/>
            <a:rect l="l" t="t" r="r" b="b"/>
            <a:pathLst>
              <a:path w="1981834" h="0">
                <a:moveTo>
                  <a:pt x="0" y="0"/>
                </a:moveTo>
                <a:lnTo>
                  <a:pt x="1981656" y="0"/>
                </a:lnTo>
              </a:path>
            </a:pathLst>
          </a:custGeom>
          <a:ln w="15542">
            <a:solidFill>
              <a:srgbClr val="9087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8836" y="9878470"/>
            <a:ext cx="4515485" cy="0"/>
          </a:xfrm>
          <a:custGeom>
            <a:avLst/>
            <a:gdLst/>
            <a:ahLst/>
            <a:cxnLst/>
            <a:rect l="l" t="t" r="r" b="b"/>
            <a:pathLst>
              <a:path w="4515485" h="0">
                <a:moveTo>
                  <a:pt x="0" y="0"/>
                </a:moveTo>
                <a:lnTo>
                  <a:pt x="4515068" y="0"/>
                </a:lnTo>
              </a:path>
            </a:pathLst>
          </a:custGeom>
          <a:ln w="15542">
            <a:solidFill>
              <a:srgbClr val="9790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93589" y="10867480"/>
            <a:ext cx="13580744" cy="0"/>
          </a:xfrm>
          <a:custGeom>
            <a:avLst/>
            <a:gdLst/>
            <a:ahLst/>
            <a:cxnLst/>
            <a:rect l="l" t="t" r="r" b="b"/>
            <a:pathLst>
              <a:path w="13580744" h="0">
                <a:moveTo>
                  <a:pt x="0" y="0"/>
                </a:moveTo>
                <a:lnTo>
                  <a:pt x="13580180" y="0"/>
                </a:lnTo>
              </a:path>
            </a:pathLst>
          </a:custGeom>
          <a:ln w="19428">
            <a:solidFill>
              <a:srgbClr val="938C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783354" y="348123"/>
            <a:ext cx="193675" cy="434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459">
                <a:solidFill>
                  <a:srgbClr val="626464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01618" y="3957372"/>
            <a:ext cx="313690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90">
                <a:solidFill>
                  <a:srgbClr val="3A3B3B"/>
                </a:solidFill>
                <a:latin typeface="Arial"/>
                <a:cs typeface="Arial"/>
              </a:rPr>
              <a:t>BU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23413" y="3945826"/>
            <a:ext cx="29019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-105">
                <a:solidFill>
                  <a:srgbClr val="3A3B3B"/>
                </a:solidFill>
                <a:latin typeface="Times New Roman"/>
                <a:cs typeface="Times New Roman"/>
              </a:rPr>
              <a:t>BG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6727" y="3957372"/>
            <a:ext cx="782320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90">
                <a:solidFill>
                  <a:srgbClr val="3A3B3B"/>
                </a:solidFill>
                <a:latin typeface="Arial"/>
                <a:cs typeface="Arial"/>
              </a:rPr>
              <a:t>team</a:t>
            </a:r>
            <a:r>
              <a:rPr dirty="0" sz="1500" spc="90">
                <a:solidFill>
                  <a:srgbClr val="3A3B3B"/>
                </a:solidFill>
                <a:latin typeface="Arial"/>
                <a:cs typeface="Arial"/>
              </a:rPr>
              <a:t> </a:t>
            </a:r>
            <a:r>
              <a:rPr dirty="0" sz="1500" spc="30">
                <a:solidFill>
                  <a:srgbClr val="3A3B3B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3A3B3B"/>
                </a:solidFill>
                <a:latin typeface="Arial"/>
                <a:cs typeface="Arial"/>
              </a:rPr>
              <a:t>i</a:t>
            </a:r>
            <a:r>
              <a:rPr dirty="0" sz="1500" spc="165">
                <a:solidFill>
                  <a:srgbClr val="3A3B3B"/>
                </a:solidFill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153887" y="4440342"/>
            <a:ext cx="60261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50">
                <a:solidFill>
                  <a:srgbClr val="387241"/>
                </a:solidFill>
                <a:latin typeface="Times New Roman"/>
                <a:cs typeface="Times New Roman"/>
              </a:rPr>
              <a:t>9</a:t>
            </a:r>
            <a:r>
              <a:rPr dirty="0" sz="1500" spc="120">
                <a:solidFill>
                  <a:srgbClr val="387241"/>
                </a:solidFill>
                <a:latin typeface="Times New Roman"/>
                <a:cs typeface="Times New Roman"/>
              </a:rPr>
              <a:t>9</a:t>
            </a:r>
            <a:r>
              <a:rPr dirty="0" sz="1500" spc="-15">
                <a:solidFill>
                  <a:srgbClr val="387241"/>
                </a:solidFill>
                <a:latin typeface="Times New Roman"/>
                <a:cs typeface="Times New Roman"/>
              </a:rPr>
              <a:t>.</a:t>
            </a:r>
            <a:r>
              <a:rPr dirty="0" sz="1500" spc="165">
                <a:solidFill>
                  <a:srgbClr val="387241"/>
                </a:solidFill>
                <a:latin typeface="Times New Roman"/>
                <a:cs typeface="Times New Roman"/>
              </a:rPr>
              <a:t>6</a:t>
            </a:r>
            <a:r>
              <a:rPr dirty="0" sz="1500" spc="-235">
                <a:solidFill>
                  <a:srgbClr val="387241"/>
                </a:solidFill>
                <a:latin typeface="Times New Roman"/>
                <a:cs typeface="Times New Roman"/>
              </a:rPr>
              <a:t>°</a:t>
            </a:r>
            <a:r>
              <a:rPr dirty="0" sz="1500" spc="70">
                <a:solidFill>
                  <a:srgbClr val="387241"/>
                </a:solidFill>
                <a:latin typeface="Times New Roman"/>
                <a:cs typeface="Times New Roman"/>
              </a:rPr>
              <a:t>/</a:t>
            </a:r>
            <a:r>
              <a:rPr dirty="0" sz="1500" spc="-125">
                <a:solidFill>
                  <a:srgbClr val="387241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03905" y="4409253"/>
            <a:ext cx="27876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60">
                <a:solidFill>
                  <a:srgbClr val="4485BC"/>
                </a:solidFill>
                <a:latin typeface="Times New Roman"/>
                <a:cs typeface="Times New Roman"/>
              </a:rPr>
              <a:t>4</a:t>
            </a:r>
            <a:r>
              <a:rPr dirty="0" sz="1500" spc="100">
                <a:solidFill>
                  <a:srgbClr val="4485BC"/>
                </a:solidFill>
                <a:latin typeface="Times New Roman"/>
                <a:cs typeface="Times New Roman"/>
              </a:rPr>
              <a:t>8</a:t>
            </a:r>
            <a:r>
              <a:rPr dirty="0" sz="1500" spc="-55">
                <a:solidFill>
                  <a:srgbClr val="8CB3D4"/>
                </a:solidFill>
                <a:latin typeface="Times New Roman"/>
                <a:cs typeface="Times New Roman"/>
              </a:rPr>
              <a:t>'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14794" y="4417026"/>
            <a:ext cx="779780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95">
                <a:solidFill>
                  <a:srgbClr val="3A3B3B"/>
                </a:solidFill>
                <a:latin typeface="Times New Roman"/>
                <a:cs typeface="Times New Roman"/>
              </a:rPr>
              <a:t>2</a:t>
            </a:r>
            <a:r>
              <a:rPr dirty="0" sz="1500" spc="175">
                <a:solidFill>
                  <a:srgbClr val="3A3B3B"/>
                </a:solidFill>
                <a:latin typeface="Times New Roman"/>
                <a:cs typeface="Times New Roman"/>
              </a:rPr>
              <a:t>0</a:t>
            </a:r>
            <a:r>
              <a:rPr dirty="0" sz="1500" spc="130">
                <a:solidFill>
                  <a:srgbClr val="3A3B3B"/>
                </a:solidFill>
                <a:latin typeface="Times New Roman"/>
                <a:cs typeface="Times New Roman"/>
              </a:rPr>
              <a:t>17-10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153887" y="4918333"/>
            <a:ext cx="60261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65">
                <a:solidFill>
                  <a:srgbClr val="387241"/>
                </a:solidFill>
                <a:latin typeface="Times New Roman"/>
                <a:cs typeface="Times New Roman"/>
              </a:rPr>
              <a:t>9</a:t>
            </a:r>
            <a:r>
              <a:rPr dirty="0" sz="1500" spc="105">
                <a:solidFill>
                  <a:srgbClr val="387241"/>
                </a:solidFill>
                <a:latin typeface="Times New Roman"/>
                <a:cs typeface="Times New Roman"/>
              </a:rPr>
              <a:t>8</a:t>
            </a:r>
            <a:r>
              <a:rPr dirty="0" sz="1500" spc="-15">
                <a:solidFill>
                  <a:srgbClr val="387241"/>
                </a:solidFill>
                <a:latin typeface="Times New Roman"/>
                <a:cs typeface="Times New Roman"/>
              </a:rPr>
              <a:t>.</a:t>
            </a:r>
            <a:r>
              <a:rPr dirty="0" sz="1500" spc="155">
                <a:solidFill>
                  <a:srgbClr val="387241"/>
                </a:solidFill>
                <a:latin typeface="Times New Roman"/>
                <a:cs typeface="Times New Roman"/>
              </a:rPr>
              <a:t>0</a:t>
            </a:r>
            <a:r>
              <a:rPr dirty="0" sz="1500" spc="-229">
                <a:solidFill>
                  <a:srgbClr val="387241"/>
                </a:solidFill>
                <a:latin typeface="Times New Roman"/>
                <a:cs typeface="Times New Roman"/>
              </a:rPr>
              <a:t>°</a:t>
            </a:r>
            <a:r>
              <a:rPr dirty="0" sz="1500" spc="70">
                <a:solidFill>
                  <a:srgbClr val="387241"/>
                </a:solidFill>
                <a:latin typeface="Times New Roman"/>
                <a:cs typeface="Times New Roman"/>
              </a:rPr>
              <a:t>/</a:t>
            </a:r>
            <a:r>
              <a:rPr dirty="0" sz="1500" spc="-125">
                <a:solidFill>
                  <a:srgbClr val="387241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15558" y="4895015"/>
            <a:ext cx="27368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225">
                <a:solidFill>
                  <a:srgbClr val="4485BC"/>
                </a:solidFill>
                <a:latin typeface="Times New Roman"/>
                <a:cs typeface="Times New Roman"/>
              </a:rPr>
              <a:t>13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32660" y="4886590"/>
            <a:ext cx="122555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40" i="1">
                <a:solidFill>
                  <a:srgbClr val="A54948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14794" y="4891130"/>
            <a:ext cx="770890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95">
                <a:solidFill>
                  <a:srgbClr val="3A3B3B"/>
                </a:solidFill>
                <a:latin typeface="Times New Roman"/>
                <a:cs typeface="Times New Roman"/>
              </a:rPr>
              <a:t>2</a:t>
            </a:r>
            <a:r>
              <a:rPr dirty="0" sz="1500" spc="175">
                <a:solidFill>
                  <a:srgbClr val="3A3B3B"/>
                </a:solidFill>
                <a:latin typeface="Times New Roman"/>
                <a:cs typeface="Times New Roman"/>
              </a:rPr>
              <a:t>0</a:t>
            </a:r>
            <a:r>
              <a:rPr dirty="0" sz="1500" spc="114">
                <a:solidFill>
                  <a:srgbClr val="3A3B3B"/>
                </a:solidFill>
                <a:latin typeface="Times New Roman"/>
                <a:cs typeface="Times New Roman"/>
              </a:rPr>
              <a:t>17-10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153887" y="6822522"/>
            <a:ext cx="60261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30">
                <a:solidFill>
                  <a:srgbClr val="387241"/>
                </a:solidFill>
                <a:latin typeface="Times New Roman"/>
                <a:cs typeface="Times New Roman"/>
              </a:rPr>
              <a:t>95</a:t>
            </a:r>
            <a:r>
              <a:rPr dirty="0" sz="1500" spc="-15">
                <a:solidFill>
                  <a:srgbClr val="387241"/>
                </a:solidFill>
                <a:latin typeface="Times New Roman"/>
                <a:cs typeface="Times New Roman"/>
              </a:rPr>
              <a:t>.</a:t>
            </a:r>
            <a:r>
              <a:rPr dirty="0" sz="1500" spc="130">
                <a:solidFill>
                  <a:srgbClr val="387241"/>
                </a:solidFill>
                <a:latin typeface="Times New Roman"/>
                <a:cs typeface="Times New Roman"/>
              </a:rPr>
              <a:t>4</a:t>
            </a:r>
            <a:r>
              <a:rPr dirty="0" sz="1500" spc="-204">
                <a:solidFill>
                  <a:srgbClr val="387241"/>
                </a:solidFill>
                <a:latin typeface="Times New Roman"/>
                <a:cs typeface="Times New Roman"/>
              </a:rPr>
              <a:t>°</a:t>
            </a:r>
            <a:r>
              <a:rPr dirty="0" sz="1500" spc="70">
                <a:solidFill>
                  <a:srgbClr val="387241"/>
                </a:solidFill>
                <a:latin typeface="Times New Roman"/>
                <a:cs typeface="Times New Roman"/>
              </a:rPr>
              <a:t>/</a:t>
            </a:r>
            <a:r>
              <a:rPr dirty="0" sz="1500" spc="-125">
                <a:solidFill>
                  <a:srgbClr val="387241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19443" y="6771023"/>
            <a:ext cx="26289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80">
                <a:solidFill>
                  <a:srgbClr val="4485BC"/>
                </a:solidFill>
                <a:latin typeface="Times New Roman"/>
                <a:cs typeface="Times New Roman"/>
              </a:rPr>
              <a:t>1</a:t>
            </a:r>
            <a:r>
              <a:rPr dirty="0" sz="1650" spc="-85">
                <a:solidFill>
                  <a:srgbClr val="4485BC"/>
                </a:solidFill>
                <a:latin typeface="Times New Roman"/>
                <a:cs typeface="Times New Roman"/>
              </a:rPr>
              <a:t>2</a:t>
            </a:r>
            <a:r>
              <a:rPr dirty="0" sz="1650" spc="-615">
                <a:solidFill>
                  <a:srgbClr val="75A3CD"/>
                </a:solidFill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083172" y="6939174"/>
            <a:ext cx="67945" cy="93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" spc="85">
                <a:solidFill>
                  <a:srgbClr val="A54948"/>
                </a:solidFill>
                <a:latin typeface="Times New Roman"/>
                <a:cs typeface="Times New Roman"/>
              </a:rPr>
              <a:t>4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14794" y="6803091"/>
            <a:ext cx="75882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95">
                <a:solidFill>
                  <a:srgbClr val="3A3B3B"/>
                </a:solidFill>
                <a:latin typeface="Times New Roman"/>
                <a:cs typeface="Times New Roman"/>
              </a:rPr>
              <a:t>2</a:t>
            </a:r>
            <a:r>
              <a:rPr dirty="0" sz="1500" spc="175">
                <a:solidFill>
                  <a:srgbClr val="3A3B3B"/>
                </a:solidFill>
                <a:latin typeface="Times New Roman"/>
                <a:cs typeface="Times New Roman"/>
              </a:rPr>
              <a:t>0</a:t>
            </a:r>
            <a:r>
              <a:rPr dirty="0" sz="1500" spc="85">
                <a:solidFill>
                  <a:srgbClr val="3A3B3B"/>
                </a:solidFill>
                <a:latin typeface="Times New Roman"/>
                <a:cs typeface="Times New Roman"/>
              </a:rPr>
              <a:t>17-</a:t>
            </a:r>
            <a:r>
              <a:rPr dirty="0" sz="1500" spc="105">
                <a:solidFill>
                  <a:srgbClr val="3A3B3B"/>
                </a:solidFill>
                <a:latin typeface="Times New Roman"/>
                <a:cs typeface="Times New Roman"/>
              </a:rPr>
              <a:t>1</a:t>
            </a:r>
            <a:r>
              <a:rPr dirty="0" sz="1500" spc="125">
                <a:solidFill>
                  <a:srgbClr val="3A3B3B"/>
                </a:solidFill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153887" y="7300513"/>
            <a:ext cx="60261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50">
                <a:solidFill>
                  <a:srgbClr val="387241"/>
                </a:solidFill>
                <a:latin typeface="Times New Roman"/>
                <a:cs typeface="Times New Roman"/>
              </a:rPr>
              <a:t>9</a:t>
            </a:r>
            <a:r>
              <a:rPr dirty="0" sz="1500" spc="120">
                <a:solidFill>
                  <a:srgbClr val="387241"/>
                </a:solidFill>
                <a:latin typeface="Times New Roman"/>
                <a:cs typeface="Times New Roman"/>
              </a:rPr>
              <a:t>6</a:t>
            </a:r>
            <a:r>
              <a:rPr dirty="0" sz="1500" spc="-45">
                <a:solidFill>
                  <a:srgbClr val="387241"/>
                </a:solidFill>
                <a:latin typeface="Times New Roman"/>
                <a:cs typeface="Times New Roman"/>
              </a:rPr>
              <a:t>.</a:t>
            </a:r>
            <a:r>
              <a:rPr dirty="0" sz="1500" spc="254">
                <a:solidFill>
                  <a:srgbClr val="387241"/>
                </a:solidFill>
                <a:latin typeface="Times New Roman"/>
                <a:cs typeface="Times New Roman"/>
              </a:rPr>
              <a:t>3</a:t>
            </a:r>
            <a:r>
              <a:rPr dirty="0" sz="1500" spc="-300">
                <a:solidFill>
                  <a:srgbClr val="387241"/>
                </a:solidFill>
                <a:latin typeface="Times New Roman"/>
                <a:cs typeface="Times New Roman"/>
              </a:rPr>
              <a:t>°</a:t>
            </a:r>
            <a:r>
              <a:rPr dirty="0" sz="1500" spc="70">
                <a:solidFill>
                  <a:srgbClr val="387241"/>
                </a:solidFill>
                <a:latin typeface="Times New Roman"/>
                <a:cs typeface="Times New Roman"/>
              </a:rPr>
              <a:t>/</a:t>
            </a:r>
            <a:r>
              <a:rPr dirty="0" sz="1500" spc="-125">
                <a:solidFill>
                  <a:srgbClr val="387241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519443" y="7277196"/>
            <a:ext cx="270510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85">
                <a:solidFill>
                  <a:srgbClr val="4485BC"/>
                </a:solidFill>
                <a:latin typeface="Times New Roman"/>
                <a:cs typeface="Times New Roman"/>
              </a:rPr>
              <a:t>1</a:t>
            </a:r>
            <a:r>
              <a:rPr dirty="0" sz="1500" spc="-40">
                <a:solidFill>
                  <a:srgbClr val="4485BC"/>
                </a:solidFill>
                <a:latin typeface="Times New Roman"/>
                <a:cs typeface="Times New Roman"/>
              </a:rPr>
              <a:t>5</a:t>
            </a:r>
            <a:r>
              <a:rPr dirty="0" sz="1500" spc="-105">
                <a:solidFill>
                  <a:srgbClr val="75A3CD"/>
                </a:solidFill>
                <a:latin typeface="Times New Roman"/>
                <a:cs typeface="Times New Roman"/>
              </a:rPr>
              <a:t>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44315" y="7290288"/>
            <a:ext cx="107950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125" i="1">
                <a:solidFill>
                  <a:srgbClr val="A54948"/>
                </a:solidFill>
                <a:latin typeface="Arial"/>
                <a:cs typeface="Arial"/>
              </a:rPr>
              <a:t>i;</a:t>
            </a:r>
            <a:endParaRPr sz="75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  <a:spcBef>
                <a:spcPts val="115"/>
              </a:spcBef>
            </a:pPr>
            <a:r>
              <a:rPr dirty="0" sz="500" spc="150">
                <a:solidFill>
                  <a:srgbClr val="A54948"/>
                </a:solidFill>
                <a:latin typeface="Times New Roman"/>
                <a:cs typeface="Times New Roman"/>
              </a:rPr>
              <a:t>4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14794" y="7277196"/>
            <a:ext cx="77533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95">
                <a:solidFill>
                  <a:srgbClr val="3A3B3B"/>
                </a:solidFill>
                <a:latin typeface="Times New Roman"/>
                <a:cs typeface="Times New Roman"/>
              </a:rPr>
              <a:t>2</a:t>
            </a:r>
            <a:r>
              <a:rPr dirty="0" sz="1500" spc="175">
                <a:solidFill>
                  <a:srgbClr val="3A3B3B"/>
                </a:solidFill>
                <a:latin typeface="Times New Roman"/>
                <a:cs typeface="Times New Roman"/>
              </a:rPr>
              <a:t>0</a:t>
            </a:r>
            <a:r>
              <a:rPr dirty="0" sz="1500" spc="125">
                <a:solidFill>
                  <a:srgbClr val="3A3B3B"/>
                </a:solidFill>
                <a:latin typeface="Times New Roman"/>
                <a:cs typeface="Times New Roman"/>
              </a:rPr>
              <a:t>17-10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150002" y="7778504"/>
            <a:ext cx="60642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65">
                <a:solidFill>
                  <a:srgbClr val="387241"/>
                </a:solidFill>
                <a:latin typeface="Times New Roman"/>
                <a:cs typeface="Times New Roman"/>
              </a:rPr>
              <a:t>9</a:t>
            </a:r>
            <a:r>
              <a:rPr dirty="0" sz="1500" spc="135">
                <a:solidFill>
                  <a:srgbClr val="387241"/>
                </a:solidFill>
                <a:latin typeface="Times New Roman"/>
                <a:cs typeface="Times New Roman"/>
              </a:rPr>
              <a:t>6</a:t>
            </a:r>
            <a:r>
              <a:rPr dirty="0" sz="1500" spc="75">
                <a:solidFill>
                  <a:srgbClr val="387241"/>
                </a:solidFill>
                <a:latin typeface="Times New Roman"/>
                <a:cs typeface="Times New Roman"/>
              </a:rPr>
              <a:t>.</a:t>
            </a:r>
            <a:r>
              <a:rPr dirty="0" sz="1500" spc="195">
                <a:solidFill>
                  <a:srgbClr val="387241"/>
                </a:solidFill>
                <a:latin typeface="Times New Roman"/>
                <a:cs typeface="Times New Roman"/>
              </a:rPr>
              <a:t>1</a:t>
            </a:r>
            <a:r>
              <a:rPr dirty="0" sz="1500" spc="-360">
                <a:solidFill>
                  <a:srgbClr val="387241"/>
                </a:solidFill>
                <a:latin typeface="Times New Roman"/>
                <a:cs typeface="Times New Roman"/>
              </a:rPr>
              <a:t>°</a:t>
            </a:r>
            <a:r>
              <a:rPr dirty="0" sz="1500" spc="70">
                <a:solidFill>
                  <a:srgbClr val="387241"/>
                </a:solidFill>
                <a:latin typeface="Times New Roman"/>
                <a:cs typeface="Times New Roman"/>
              </a:rPr>
              <a:t>/</a:t>
            </a:r>
            <a:r>
              <a:rPr dirty="0" sz="1500" spc="-125">
                <a:solidFill>
                  <a:srgbClr val="387241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566070" y="7753738"/>
            <a:ext cx="20574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240" i="1">
                <a:solidFill>
                  <a:srgbClr val="4485BC"/>
                </a:solidFill>
                <a:latin typeface="Arial"/>
                <a:cs typeface="Arial"/>
              </a:rPr>
              <a:t>6E</a:t>
            </a:r>
            <a:endParaRPr sz="15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032660" y="7746762"/>
            <a:ext cx="122555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40" i="1">
                <a:solidFill>
                  <a:srgbClr val="A54948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514794" y="7751300"/>
            <a:ext cx="76390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95">
                <a:solidFill>
                  <a:srgbClr val="3A3B3B"/>
                </a:solidFill>
                <a:latin typeface="Times New Roman"/>
                <a:cs typeface="Times New Roman"/>
              </a:rPr>
              <a:t>2</a:t>
            </a:r>
            <a:r>
              <a:rPr dirty="0" sz="1500" spc="175">
                <a:solidFill>
                  <a:srgbClr val="3A3B3B"/>
                </a:solidFill>
                <a:latin typeface="Times New Roman"/>
                <a:cs typeface="Times New Roman"/>
              </a:rPr>
              <a:t>0</a:t>
            </a:r>
            <a:r>
              <a:rPr dirty="0" sz="1500" spc="85">
                <a:solidFill>
                  <a:srgbClr val="3A3B3B"/>
                </a:solidFill>
                <a:latin typeface="Times New Roman"/>
                <a:cs typeface="Times New Roman"/>
              </a:rPr>
              <a:t>17-</a:t>
            </a:r>
            <a:r>
              <a:rPr dirty="0" sz="1500" spc="105">
                <a:solidFill>
                  <a:srgbClr val="3A3B3B"/>
                </a:solidFill>
                <a:latin typeface="Times New Roman"/>
                <a:cs typeface="Times New Roman"/>
              </a:rPr>
              <a:t>1</a:t>
            </a:r>
            <a:r>
              <a:rPr dirty="0" sz="1500" spc="165">
                <a:solidFill>
                  <a:srgbClr val="3A3B3B"/>
                </a:solidFill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153887" y="8252607"/>
            <a:ext cx="60261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35">
                <a:solidFill>
                  <a:srgbClr val="387241"/>
                </a:solidFill>
                <a:latin typeface="Times New Roman"/>
                <a:cs typeface="Times New Roman"/>
              </a:rPr>
              <a:t>9</a:t>
            </a:r>
            <a:r>
              <a:rPr dirty="0" sz="1500" spc="130">
                <a:solidFill>
                  <a:srgbClr val="387241"/>
                </a:solidFill>
                <a:latin typeface="Times New Roman"/>
                <a:cs typeface="Times New Roman"/>
              </a:rPr>
              <a:t>7</a:t>
            </a:r>
            <a:r>
              <a:rPr dirty="0" sz="1500" spc="75">
                <a:solidFill>
                  <a:srgbClr val="387241"/>
                </a:solidFill>
                <a:latin typeface="Times New Roman"/>
                <a:cs typeface="Times New Roman"/>
              </a:rPr>
              <a:t>.</a:t>
            </a:r>
            <a:r>
              <a:rPr dirty="0" sz="1500" spc="135">
                <a:solidFill>
                  <a:srgbClr val="387241"/>
                </a:solidFill>
                <a:latin typeface="Times New Roman"/>
                <a:cs typeface="Times New Roman"/>
              </a:rPr>
              <a:t>1</a:t>
            </a:r>
            <a:r>
              <a:rPr dirty="0" sz="1500" spc="-300">
                <a:solidFill>
                  <a:srgbClr val="387241"/>
                </a:solidFill>
                <a:latin typeface="Times New Roman"/>
                <a:cs typeface="Times New Roman"/>
              </a:rPr>
              <a:t>°</a:t>
            </a:r>
            <a:r>
              <a:rPr dirty="0" sz="1500" spc="70">
                <a:solidFill>
                  <a:srgbClr val="387241"/>
                </a:solidFill>
                <a:latin typeface="Times New Roman"/>
                <a:cs typeface="Times New Roman"/>
              </a:rPr>
              <a:t>/</a:t>
            </a:r>
            <a:r>
              <a:rPr dirty="0" sz="1500" spc="-125">
                <a:solidFill>
                  <a:srgbClr val="387241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566070" y="8216652"/>
            <a:ext cx="14478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14">
                <a:solidFill>
                  <a:srgbClr val="4485BC"/>
                </a:solidFill>
                <a:latin typeface="Times New Roman"/>
                <a:cs typeface="Times New Roman"/>
              </a:rPr>
              <a:t>9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036545" y="8227842"/>
            <a:ext cx="11430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165" i="1">
                <a:solidFill>
                  <a:srgbClr val="A54948"/>
                </a:solidFill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514794" y="8229291"/>
            <a:ext cx="74866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95">
                <a:solidFill>
                  <a:srgbClr val="3A3B3B"/>
                </a:solidFill>
                <a:latin typeface="Times New Roman"/>
                <a:cs typeface="Times New Roman"/>
              </a:rPr>
              <a:t>2017-10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153887" y="8730598"/>
            <a:ext cx="60261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50">
                <a:solidFill>
                  <a:srgbClr val="387241"/>
                </a:solidFill>
                <a:latin typeface="Times New Roman"/>
                <a:cs typeface="Times New Roman"/>
              </a:rPr>
              <a:t>9</a:t>
            </a:r>
            <a:r>
              <a:rPr dirty="0" sz="1500" spc="120">
                <a:solidFill>
                  <a:srgbClr val="387241"/>
                </a:solidFill>
                <a:latin typeface="Times New Roman"/>
                <a:cs typeface="Times New Roman"/>
              </a:rPr>
              <a:t>9</a:t>
            </a:r>
            <a:r>
              <a:rPr dirty="0" sz="1500" spc="-15">
                <a:solidFill>
                  <a:srgbClr val="387241"/>
                </a:solidFill>
                <a:latin typeface="Times New Roman"/>
                <a:cs typeface="Times New Roman"/>
              </a:rPr>
              <a:t>.</a:t>
            </a:r>
            <a:r>
              <a:rPr dirty="0" sz="1500" spc="155">
                <a:solidFill>
                  <a:srgbClr val="387241"/>
                </a:solidFill>
                <a:latin typeface="Times New Roman"/>
                <a:cs typeface="Times New Roman"/>
              </a:rPr>
              <a:t>7</a:t>
            </a:r>
            <a:r>
              <a:rPr dirty="0" sz="1500" spc="-229">
                <a:solidFill>
                  <a:srgbClr val="387241"/>
                </a:solidFill>
                <a:latin typeface="Times New Roman"/>
                <a:cs typeface="Times New Roman"/>
              </a:rPr>
              <a:t>°</a:t>
            </a:r>
            <a:r>
              <a:rPr dirty="0" sz="1500" spc="70">
                <a:solidFill>
                  <a:srgbClr val="387241"/>
                </a:solidFill>
                <a:latin typeface="Times New Roman"/>
                <a:cs typeface="Times New Roman"/>
              </a:rPr>
              <a:t>/</a:t>
            </a:r>
            <a:r>
              <a:rPr dirty="0" sz="1500" spc="-125">
                <a:solidFill>
                  <a:srgbClr val="387241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515558" y="8698856"/>
            <a:ext cx="290830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30">
                <a:solidFill>
                  <a:srgbClr val="4485BC"/>
                </a:solidFill>
                <a:latin typeface="Times New Roman"/>
                <a:cs typeface="Times New Roman"/>
              </a:rPr>
              <a:t>11.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514794" y="8707281"/>
            <a:ext cx="77533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95">
                <a:solidFill>
                  <a:srgbClr val="3A3B3B"/>
                </a:solidFill>
                <a:latin typeface="Times New Roman"/>
                <a:cs typeface="Times New Roman"/>
              </a:rPr>
              <a:t>2</a:t>
            </a:r>
            <a:r>
              <a:rPr dirty="0" sz="1500" spc="175">
                <a:solidFill>
                  <a:srgbClr val="3A3B3B"/>
                </a:solidFill>
                <a:latin typeface="Times New Roman"/>
                <a:cs typeface="Times New Roman"/>
              </a:rPr>
              <a:t>0</a:t>
            </a:r>
            <a:r>
              <a:rPr dirty="0" sz="1500" spc="125">
                <a:solidFill>
                  <a:srgbClr val="3A3B3B"/>
                </a:solidFill>
                <a:latin typeface="Times New Roman"/>
                <a:cs typeface="Times New Roman"/>
              </a:rPr>
              <a:t>17-10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150002" y="9204703"/>
            <a:ext cx="60642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95">
                <a:solidFill>
                  <a:srgbClr val="387241"/>
                </a:solidFill>
                <a:latin typeface="Times New Roman"/>
                <a:cs typeface="Times New Roman"/>
              </a:rPr>
              <a:t>8</a:t>
            </a:r>
            <a:r>
              <a:rPr dirty="0" sz="1500" spc="100">
                <a:solidFill>
                  <a:srgbClr val="387241"/>
                </a:solidFill>
                <a:latin typeface="Times New Roman"/>
                <a:cs typeface="Times New Roman"/>
              </a:rPr>
              <a:t>1</a:t>
            </a:r>
            <a:r>
              <a:rPr dirty="0" sz="1500" spc="-15">
                <a:solidFill>
                  <a:srgbClr val="387241"/>
                </a:solidFill>
                <a:latin typeface="Times New Roman"/>
                <a:cs typeface="Times New Roman"/>
              </a:rPr>
              <a:t>.</a:t>
            </a:r>
            <a:r>
              <a:rPr dirty="0" sz="1500" spc="165">
                <a:solidFill>
                  <a:srgbClr val="387241"/>
                </a:solidFill>
                <a:latin typeface="Times New Roman"/>
                <a:cs typeface="Times New Roman"/>
              </a:rPr>
              <a:t>9</a:t>
            </a:r>
            <a:r>
              <a:rPr dirty="0" sz="1500" spc="-235">
                <a:solidFill>
                  <a:srgbClr val="387241"/>
                </a:solidFill>
                <a:latin typeface="Times New Roman"/>
                <a:cs typeface="Times New Roman"/>
              </a:rPr>
              <a:t>°</a:t>
            </a:r>
            <a:r>
              <a:rPr dirty="0" sz="1500" spc="70">
                <a:solidFill>
                  <a:srgbClr val="387241"/>
                </a:solidFill>
                <a:latin typeface="Times New Roman"/>
                <a:cs typeface="Times New Roman"/>
              </a:rPr>
              <a:t>/</a:t>
            </a:r>
            <a:r>
              <a:rPr dirty="0" sz="1500" spc="-125">
                <a:solidFill>
                  <a:srgbClr val="387241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515558" y="9176519"/>
            <a:ext cx="26225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05">
                <a:solidFill>
                  <a:srgbClr val="4485BC"/>
                </a:solidFill>
                <a:latin typeface="Times New Roman"/>
                <a:cs typeface="Times New Roman"/>
              </a:rPr>
              <a:t>12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982149" y="9176519"/>
            <a:ext cx="14414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105">
                <a:solidFill>
                  <a:srgbClr val="A54948"/>
                </a:solidFill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510908" y="9185272"/>
            <a:ext cx="788670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110">
                <a:solidFill>
                  <a:srgbClr val="3A3B3B"/>
                </a:solidFill>
                <a:latin typeface="Times New Roman"/>
                <a:cs typeface="Times New Roman"/>
              </a:rPr>
              <a:t>2</a:t>
            </a:r>
            <a:r>
              <a:rPr dirty="0" sz="1500" spc="190">
                <a:solidFill>
                  <a:srgbClr val="3A3B3B"/>
                </a:solidFill>
                <a:latin typeface="Times New Roman"/>
                <a:cs typeface="Times New Roman"/>
              </a:rPr>
              <a:t>0</a:t>
            </a:r>
            <a:r>
              <a:rPr dirty="0" sz="1500" spc="155">
                <a:solidFill>
                  <a:srgbClr val="3A3B3B"/>
                </a:solidFill>
                <a:latin typeface="Times New Roman"/>
                <a:cs typeface="Times New Roman"/>
              </a:rPr>
              <a:t>17</a:t>
            </a:r>
            <a:r>
              <a:rPr dirty="0" sz="1500" spc="10">
                <a:solidFill>
                  <a:srgbClr val="3A3B3B"/>
                </a:solidFill>
                <a:latin typeface="Times New Roman"/>
                <a:cs typeface="Times New Roman"/>
              </a:rPr>
              <a:t>-</a:t>
            </a:r>
            <a:r>
              <a:rPr dirty="0" sz="1500" spc="185">
                <a:solidFill>
                  <a:srgbClr val="3A3B3B"/>
                </a:solidFill>
                <a:latin typeface="Times New Roman"/>
                <a:cs typeface="Times New Roman"/>
              </a:rPr>
              <a:t>10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222742" y="9917820"/>
            <a:ext cx="53467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45">
                <a:solidFill>
                  <a:srgbClr val="3A3B3B"/>
                </a:solidFill>
                <a:latin typeface="Times New Roman"/>
                <a:cs typeface="Times New Roman"/>
              </a:rPr>
              <a:t>100</a:t>
            </a:r>
            <a:r>
              <a:rPr dirty="0" sz="1250" spc="-130">
                <a:solidFill>
                  <a:srgbClr val="3A3B3B"/>
                </a:solidFill>
                <a:latin typeface="Times New Roman"/>
                <a:cs typeface="Times New Roman"/>
              </a:rPr>
              <a:t>.</a:t>
            </a:r>
            <a:r>
              <a:rPr dirty="0" sz="1250" spc="65">
                <a:solidFill>
                  <a:srgbClr val="3A3B3B"/>
                </a:solidFill>
                <a:latin typeface="Times New Roman"/>
                <a:cs typeface="Times New Roman"/>
              </a:rPr>
              <a:t>0%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795320" y="9921706"/>
            <a:ext cx="967105" cy="875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675">
              <a:lnSpc>
                <a:spcPct val="100000"/>
              </a:lnSpc>
            </a:pPr>
            <a:r>
              <a:rPr dirty="0" sz="1250" spc="-70">
                <a:solidFill>
                  <a:srgbClr val="3A3B3B"/>
                </a:solidFill>
                <a:latin typeface="Times New Roman"/>
                <a:cs typeface="Times New Roman"/>
              </a:rPr>
              <a:t>.</a:t>
            </a:r>
            <a:r>
              <a:rPr dirty="0" sz="1250" spc="145">
                <a:solidFill>
                  <a:srgbClr val="3A3B3B"/>
                </a:solidFill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600" spc="-254" i="1">
                <a:solidFill>
                  <a:srgbClr val="3A3B3B"/>
                </a:solidFill>
                <a:latin typeface="Arial"/>
                <a:cs typeface="Arial"/>
              </a:rPr>
              <a:t>r</a:t>
            </a:r>
            <a:r>
              <a:rPr dirty="0" sz="1600" spc="-265" i="1">
                <a:solidFill>
                  <a:srgbClr val="3A3B3B"/>
                </a:solidFill>
                <a:latin typeface="Arial"/>
                <a:cs typeface="Arial"/>
              </a:rPr>
              <a:t> </a:t>
            </a:r>
            <a:r>
              <a:rPr dirty="0" sz="1600" spc="-204" i="1">
                <a:solidFill>
                  <a:srgbClr val="3A3B3B"/>
                </a:solidFill>
                <a:latin typeface="Arial"/>
                <a:cs typeface="Arial"/>
              </a:rPr>
              <a:t>.</a:t>
            </a:r>
            <a:r>
              <a:rPr dirty="0" sz="1600" spc="-215" i="1">
                <a:solidFill>
                  <a:srgbClr val="3A3B3B"/>
                </a:solidFill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  <a:tabLst>
                <a:tab pos="443865" algn="l"/>
              </a:tabLst>
            </a:pPr>
            <a:r>
              <a:rPr dirty="0" sz="1200" spc="-45">
                <a:solidFill>
                  <a:srgbClr val="3A3B3B"/>
                </a:solidFill>
                <a:latin typeface="Times New Roman"/>
                <a:cs typeface="Times New Roman"/>
              </a:rPr>
              <a:t>3.0</a:t>
            </a:r>
            <a:r>
              <a:rPr dirty="0" sz="1200" spc="-45">
                <a:solidFill>
                  <a:srgbClr val="3A3B3B"/>
                </a:solidFill>
                <a:latin typeface="Times New Roman"/>
                <a:cs typeface="Times New Roman"/>
              </a:rPr>
              <a:t>	</a:t>
            </a:r>
            <a:r>
              <a:rPr dirty="0" sz="1250" spc="25">
                <a:solidFill>
                  <a:srgbClr val="3A3B3B"/>
                </a:solidFill>
                <a:latin typeface="Times New Roman"/>
                <a:cs typeface="Times New Roman"/>
              </a:rPr>
              <a:t>100.0%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450910" y="9917820"/>
            <a:ext cx="38735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55">
                <a:solidFill>
                  <a:srgbClr val="3A3B3B"/>
                </a:solidFill>
                <a:latin typeface="Times New Roman"/>
                <a:cs typeface="Times New Roman"/>
              </a:rPr>
              <a:t>2</a:t>
            </a:r>
            <a:r>
              <a:rPr dirty="0" sz="1250" spc="60">
                <a:solidFill>
                  <a:srgbClr val="3A3B3B"/>
                </a:solidFill>
                <a:latin typeface="Times New Roman"/>
                <a:cs typeface="Times New Roman"/>
              </a:rPr>
              <a:t>0</a:t>
            </a:r>
            <a:r>
              <a:rPr dirty="0" sz="1250" spc="105">
                <a:solidFill>
                  <a:srgbClr val="3A3B3B"/>
                </a:solidFill>
                <a:latin typeface="Times New Roman"/>
                <a:cs typeface="Times New Roman"/>
              </a:rPr>
              <a:t>17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825328" y="9922033"/>
            <a:ext cx="36004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70">
                <a:solidFill>
                  <a:srgbClr val="3A6685"/>
                </a:solidFill>
                <a:latin typeface="Times New Roman"/>
                <a:cs typeface="Times New Roman"/>
              </a:rPr>
              <a:t>#</a:t>
            </a:r>
            <a:r>
              <a:rPr dirty="0" sz="1200" spc="5">
                <a:solidFill>
                  <a:srgbClr val="3A6685"/>
                </a:solidFill>
                <a:latin typeface="Times New Roman"/>
                <a:cs typeface="Times New Roman"/>
              </a:rPr>
              <a:t>1</a:t>
            </a:r>
            <a:r>
              <a:rPr dirty="0" sz="1200" spc="70">
                <a:solidFill>
                  <a:srgbClr val="3A6685"/>
                </a:solidFill>
                <a:latin typeface="Times New Roman"/>
                <a:cs typeface="Times New Roman"/>
              </a:rPr>
              <a:t>54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226627" y="10263682"/>
            <a:ext cx="53594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25">
                <a:solidFill>
                  <a:srgbClr val="3A3B3B"/>
                </a:solidFill>
                <a:latin typeface="Times New Roman"/>
                <a:cs typeface="Times New Roman"/>
              </a:rPr>
              <a:t>100.0%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454795" y="10263682"/>
            <a:ext cx="35052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0">
                <a:solidFill>
                  <a:srgbClr val="3A3B3B"/>
                </a:solidFill>
                <a:latin typeface="Times New Roman"/>
                <a:cs typeface="Times New Roman"/>
              </a:rPr>
              <a:t>2017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825328" y="10267895"/>
            <a:ext cx="3695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45">
                <a:solidFill>
                  <a:srgbClr val="4485BC"/>
                </a:solidFill>
                <a:latin typeface="Times New Roman"/>
                <a:cs typeface="Times New Roman"/>
              </a:rPr>
              <a:t>#1</a:t>
            </a:r>
            <a:r>
              <a:rPr dirty="0" sz="1200" spc="20">
                <a:solidFill>
                  <a:srgbClr val="4485BC"/>
                </a:solidFill>
                <a:latin typeface="Times New Roman"/>
                <a:cs typeface="Times New Roman"/>
              </a:rPr>
              <a:t>5</a:t>
            </a:r>
            <a:r>
              <a:rPr dirty="0" sz="1200" spc="175">
                <a:solidFill>
                  <a:srgbClr val="4485BC"/>
                </a:solidFill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72467" y="9987770"/>
            <a:ext cx="122555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35">
                <a:solidFill>
                  <a:srgbClr val="4F4F4F"/>
                </a:solidFill>
                <a:latin typeface="Times New Roman"/>
                <a:cs typeface="Times New Roman"/>
              </a:rPr>
              <a:t>9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194005" y="10364721"/>
            <a:ext cx="38989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75">
                <a:solidFill>
                  <a:srgbClr val="3A3B3B"/>
                </a:solidFill>
                <a:latin typeface="Times New Roman"/>
                <a:cs typeface="Times New Roman"/>
              </a:rPr>
              <a:t>60</a:t>
            </a:r>
            <a:r>
              <a:rPr dirty="0" sz="1250" spc="85">
                <a:solidFill>
                  <a:srgbClr val="3A3B3B"/>
                </a:solidFill>
                <a:latin typeface="Times New Roman"/>
                <a:cs typeface="Times New Roman"/>
              </a:rPr>
              <a:t> </a:t>
            </a:r>
            <a:r>
              <a:rPr dirty="0" sz="1200" spc="-240">
                <a:solidFill>
                  <a:srgbClr val="4F4F4F"/>
                </a:solidFill>
                <a:latin typeface="Times New Roman"/>
                <a:cs typeface="Times New Roman"/>
              </a:rPr>
              <a:t>°</a:t>
            </a:r>
            <a:r>
              <a:rPr dirty="0" sz="1200">
                <a:solidFill>
                  <a:srgbClr val="4F4F4F"/>
                </a:solidFill>
                <a:latin typeface="Times New Roman"/>
                <a:cs typeface="Times New Roman"/>
              </a:rPr>
              <a:t>/</a:t>
            </a:r>
            <a:r>
              <a:rPr dirty="0" sz="1200" spc="-120">
                <a:solidFill>
                  <a:srgbClr val="4F4F4F"/>
                </a:solidFill>
                <a:latin typeface="Times New Roman"/>
                <a:cs typeface="Times New Roman"/>
              </a:rPr>
              <a:t>o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84123" y="10368048"/>
            <a:ext cx="12192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85">
                <a:solidFill>
                  <a:srgbClr val="626464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454795" y="10609546"/>
            <a:ext cx="350520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10">
                <a:solidFill>
                  <a:srgbClr val="3A3B3B"/>
                </a:solidFill>
                <a:latin typeface="Times New Roman"/>
                <a:cs typeface="Times New Roman"/>
              </a:rPr>
              <a:t>2017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825328" y="10613759"/>
            <a:ext cx="36131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45">
                <a:solidFill>
                  <a:srgbClr val="4485BC"/>
                </a:solidFill>
                <a:latin typeface="Times New Roman"/>
                <a:cs typeface="Times New Roman"/>
              </a:rPr>
              <a:t>#1</a:t>
            </a:r>
            <a:r>
              <a:rPr dirty="0" sz="1200" spc="20">
                <a:solidFill>
                  <a:srgbClr val="4485BC"/>
                </a:solidFill>
                <a:latin typeface="Times New Roman"/>
                <a:cs typeface="Times New Roman"/>
              </a:rPr>
              <a:t>5</a:t>
            </a:r>
            <a:r>
              <a:rPr dirty="0" sz="1200" spc="114">
                <a:solidFill>
                  <a:srgbClr val="4485BC"/>
                </a:solidFill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9492569" y="5385706"/>
          <a:ext cx="8286115" cy="1228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2368"/>
                <a:gridCol w="3561011"/>
                <a:gridCol w="1812342"/>
              </a:tblGrid>
              <a:tr h="33536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dirty="0" sz="1500">
                          <a:solidFill>
                            <a:srgbClr val="3A3B3B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500" spc="80">
                          <a:solidFill>
                            <a:srgbClr val="3A3B3B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500">
                          <a:solidFill>
                            <a:srgbClr val="3A3B3B"/>
                          </a:solidFill>
                          <a:latin typeface="Times New Roman"/>
                          <a:cs typeface="Times New Roman"/>
                        </a:rPr>
                        <a:t>17-10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928369">
                        <a:lnSpc>
                          <a:spcPct val="100000"/>
                        </a:lnSpc>
                      </a:pPr>
                      <a:r>
                        <a:rPr dirty="0" sz="1500">
                          <a:solidFill>
                            <a:srgbClr val="4485B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500" spc="-165">
                          <a:solidFill>
                            <a:srgbClr val="4485BC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500">
                          <a:solidFill>
                            <a:srgbClr val="75A3CD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96340">
                        <a:lnSpc>
                          <a:spcPct val="100000"/>
                        </a:lnSpc>
                      </a:pPr>
                      <a:r>
                        <a:rPr dirty="0" sz="150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1500" spc="-75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1500" spc="-265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150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500" spc="-35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°</a:t>
                      </a:r>
                      <a:r>
                        <a:rPr dirty="0" sz="1500" spc="-265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sz="150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7799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dirty="0" sz="1500">
                          <a:solidFill>
                            <a:srgbClr val="3A3B3B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500" spc="80">
                          <a:solidFill>
                            <a:srgbClr val="3A3B3B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500">
                          <a:solidFill>
                            <a:srgbClr val="3A3B3B"/>
                          </a:solidFill>
                          <a:latin typeface="Times New Roman"/>
                          <a:cs typeface="Times New Roman"/>
                        </a:rPr>
                        <a:t>17-10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926465">
                        <a:lnSpc>
                          <a:spcPct val="100000"/>
                        </a:lnSpc>
                      </a:pPr>
                      <a:r>
                        <a:rPr dirty="0" sz="1650">
                          <a:solidFill>
                            <a:srgbClr val="4485B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50" spc="-185">
                          <a:solidFill>
                            <a:srgbClr val="4485BC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dirty="0" sz="1650">
                          <a:solidFill>
                            <a:srgbClr val="75A3CD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96340">
                        <a:lnSpc>
                          <a:spcPct val="100000"/>
                        </a:lnSpc>
                      </a:pPr>
                      <a:r>
                        <a:rPr dirty="0" sz="150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1500" spc="-6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1500" spc="-265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150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500" spc="-32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°</a:t>
                      </a:r>
                      <a:r>
                        <a:rPr dirty="0" sz="1500" spc="-265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sz="150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1538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dirty="0" sz="1500">
                          <a:solidFill>
                            <a:srgbClr val="3A3B3B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500" spc="80">
                          <a:solidFill>
                            <a:srgbClr val="3A3B3B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500">
                          <a:solidFill>
                            <a:srgbClr val="3A3B3B"/>
                          </a:solidFill>
                          <a:latin typeface="Times New Roman"/>
                          <a:cs typeface="Times New Roman"/>
                        </a:rPr>
                        <a:t>17-10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926465">
                        <a:lnSpc>
                          <a:spcPct val="100000"/>
                        </a:lnSpc>
                      </a:pPr>
                      <a:r>
                        <a:rPr dirty="0" sz="1650">
                          <a:solidFill>
                            <a:srgbClr val="4485B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50" spc="-165">
                          <a:solidFill>
                            <a:srgbClr val="4485B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650">
                          <a:solidFill>
                            <a:srgbClr val="75A3CD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00150">
                        <a:lnSpc>
                          <a:spcPct val="100000"/>
                        </a:lnSpc>
                      </a:pPr>
                      <a:r>
                        <a:rPr dirty="0" sz="150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1500" spc="-3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1500" spc="-295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1500" spc="-15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500" spc="-38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°</a:t>
                      </a:r>
                      <a:r>
                        <a:rPr dirty="0" sz="1500" spc="-265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sz="1500">
                          <a:solidFill>
                            <a:srgbClr val="38724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结果分</a:t>
            </a:r>
            <a:r>
              <a:rPr dirty="0" spc="114"/>
              <a:t>析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21688" y="4746109"/>
            <a:ext cx="9260840" cy="2161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有了能直观看到测试结果的图表</a:t>
            </a:r>
            <a:endParaRPr sz="49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150">
              <a:latin typeface="Times New Roman"/>
              <a:cs typeface="Times New Roman"/>
            </a:endParaRPr>
          </a:p>
          <a:p>
            <a:pPr algn="ctr">
              <a:lnSpc>
                <a:spcPts val="5915"/>
              </a:lnSpc>
            </a:pP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就会想要</a:t>
            </a:r>
            <a:r>
              <a:rPr dirty="0" sz="4800" spc="385" b="1">
                <a:solidFill>
                  <a:srgbClr val="FF7040"/>
                </a:solidFill>
                <a:latin typeface="Microsoft JhengHei UI"/>
                <a:cs typeface="Microsoft JhengHei UI"/>
              </a:rPr>
              <a:t>跟踪失败原因</a:t>
            </a:r>
            <a:endParaRPr sz="48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3515"/>
            <a:ext cx="20090142" cy="223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49691" y="1396117"/>
            <a:ext cx="16851141" cy="8600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52623" y="5570511"/>
            <a:ext cx="2191904" cy="698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210831" y="6101036"/>
            <a:ext cx="1228583" cy="223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63651" y="8572164"/>
            <a:ext cx="195456" cy="572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53285" y="10289389"/>
            <a:ext cx="13598193" cy="4048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372917" y="3577552"/>
            <a:ext cx="852169" cy="0"/>
          </a:xfrm>
          <a:custGeom>
            <a:avLst/>
            <a:gdLst/>
            <a:ahLst/>
            <a:cxnLst/>
            <a:rect l="l" t="t" r="r" b="b"/>
            <a:pathLst>
              <a:path w="852169" h="0">
                <a:moveTo>
                  <a:pt x="0" y="0"/>
                </a:moveTo>
                <a:lnTo>
                  <a:pt x="851628" y="0"/>
                </a:lnTo>
              </a:path>
            </a:pathLst>
          </a:custGeom>
          <a:ln w="38393">
            <a:solidFill>
              <a:srgbClr val="EB6B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73775" y="4673504"/>
            <a:ext cx="1424305" cy="0"/>
          </a:xfrm>
          <a:custGeom>
            <a:avLst/>
            <a:gdLst/>
            <a:ahLst/>
            <a:cxnLst/>
            <a:rect l="l" t="t" r="r" b="b"/>
            <a:pathLst>
              <a:path w="1424304" h="0">
                <a:moveTo>
                  <a:pt x="0" y="0"/>
                </a:moveTo>
                <a:lnTo>
                  <a:pt x="1424040" y="0"/>
                </a:lnTo>
              </a:path>
            </a:pathLst>
          </a:custGeom>
          <a:ln w="698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73775" y="5015553"/>
            <a:ext cx="1424305" cy="0"/>
          </a:xfrm>
          <a:custGeom>
            <a:avLst/>
            <a:gdLst/>
            <a:ahLst/>
            <a:cxnLst/>
            <a:rect l="l" t="t" r="r" b="b"/>
            <a:pathLst>
              <a:path w="1424304" h="0">
                <a:moveTo>
                  <a:pt x="0" y="0"/>
                </a:moveTo>
                <a:lnTo>
                  <a:pt x="1424040" y="0"/>
                </a:lnTo>
              </a:path>
            </a:pathLst>
          </a:custGeom>
          <a:ln w="13961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401079" y="4673504"/>
            <a:ext cx="2555240" cy="0"/>
          </a:xfrm>
          <a:custGeom>
            <a:avLst/>
            <a:gdLst/>
            <a:ahLst/>
            <a:cxnLst/>
            <a:rect l="l" t="t" r="r" b="b"/>
            <a:pathLst>
              <a:path w="2555240" h="0">
                <a:moveTo>
                  <a:pt x="0" y="0"/>
                </a:moveTo>
                <a:lnTo>
                  <a:pt x="2554892" y="0"/>
                </a:lnTo>
              </a:path>
            </a:pathLst>
          </a:custGeom>
          <a:ln w="698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01079" y="5015553"/>
            <a:ext cx="2555240" cy="0"/>
          </a:xfrm>
          <a:custGeom>
            <a:avLst/>
            <a:gdLst/>
            <a:ahLst/>
            <a:cxnLst/>
            <a:rect l="l" t="t" r="r" b="b"/>
            <a:pathLst>
              <a:path w="2555240" h="0">
                <a:moveTo>
                  <a:pt x="0" y="0"/>
                </a:moveTo>
                <a:lnTo>
                  <a:pt x="2554892" y="0"/>
                </a:lnTo>
              </a:path>
            </a:pathLst>
          </a:custGeom>
          <a:ln w="13961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67142" y="8137623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 h="0">
                <a:moveTo>
                  <a:pt x="0" y="0"/>
                </a:moveTo>
                <a:lnTo>
                  <a:pt x="1109913" y="0"/>
                </a:lnTo>
              </a:path>
            </a:pathLst>
          </a:custGeom>
          <a:ln w="24432">
            <a:solidFill>
              <a:srgbClr val="4870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386874" y="9038119"/>
            <a:ext cx="754380" cy="0"/>
          </a:xfrm>
          <a:custGeom>
            <a:avLst/>
            <a:gdLst/>
            <a:ahLst/>
            <a:cxnLst/>
            <a:rect l="l" t="t" r="r" b="b"/>
            <a:pathLst>
              <a:path w="754380" h="0">
                <a:moveTo>
                  <a:pt x="0" y="0"/>
                </a:moveTo>
                <a:lnTo>
                  <a:pt x="753903" y="0"/>
                </a:lnTo>
              </a:path>
            </a:pathLst>
          </a:custGeom>
          <a:ln w="17451">
            <a:solidFill>
              <a:srgbClr val="EB6B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87031" y="9120140"/>
            <a:ext cx="866140" cy="0"/>
          </a:xfrm>
          <a:custGeom>
            <a:avLst/>
            <a:gdLst/>
            <a:ahLst/>
            <a:cxnLst/>
            <a:rect l="l" t="t" r="r" b="b"/>
            <a:pathLst>
              <a:path w="866139" h="0">
                <a:moveTo>
                  <a:pt x="0" y="0"/>
                </a:moveTo>
                <a:lnTo>
                  <a:pt x="865592" y="0"/>
                </a:lnTo>
              </a:path>
            </a:pathLst>
          </a:custGeom>
          <a:ln w="10470">
            <a:solidFill>
              <a:srgbClr val="C3C3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9942" y="9570389"/>
            <a:ext cx="1937385" cy="0"/>
          </a:xfrm>
          <a:custGeom>
            <a:avLst/>
            <a:gdLst/>
            <a:ahLst/>
            <a:cxnLst/>
            <a:rect l="l" t="t" r="r" b="b"/>
            <a:pathLst>
              <a:path w="1937385" h="0">
                <a:moveTo>
                  <a:pt x="0" y="0"/>
                </a:moveTo>
                <a:lnTo>
                  <a:pt x="1937114" y="0"/>
                </a:lnTo>
              </a:path>
            </a:pathLst>
          </a:custGeom>
          <a:ln w="13961">
            <a:solidFill>
              <a:srgbClr val="9C93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386874" y="9109670"/>
            <a:ext cx="799465" cy="0"/>
          </a:xfrm>
          <a:custGeom>
            <a:avLst/>
            <a:gdLst/>
            <a:ahLst/>
            <a:cxnLst/>
            <a:rect l="l" t="t" r="r" b="b"/>
            <a:pathLst>
              <a:path w="799465" h="0">
                <a:moveTo>
                  <a:pt x="0" y="0"/>
                </a:moveTo>
                <a:lnTo>
                  <a:pt x="799274" y="0"/>
                </a:lnTo>
              </a:path>
            </a:pathLst>
          </a:custGeom>
          <a:ln w="13961">
            <a:solidFill>
              <a:srgbClr val="EB6B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386874" y="9570389"/>
            <a:ext cx="1158875" cy="0"/>
          </a:xfrm>
          <a:custGeom>
            <a:avLst/>
            <a:gdLst/>
            <a:ahLst/>
            <a:cxnLst/>
            <a:rect l="l" t="t" r="r" b="b"/>
            <a:pathLst>
              <a:path w="1158875" h="0">
                <a:moveTo>
                  <a:pt x="0" y="0"/>
                </a:moveTo>
                <a:lnTo>
                  <a:pt x="1158781" y="0"/>
                </a:lnTo>
              </a:path>
            </a:pathLst>
          </a:custGeom>
          <a:ln w="13961">
            <a:solidFill>
              <a:srgbClr val="938C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52789" y="10558139"/>
            <a:ext cx="915035" cy="0"/>
          </a:xfrm>
          <a:custGeom>
            <a:avLst/>
            <a:gdLst/>
            <a:ahLst/>
            <a:cxnLst/>
            <a:rect l="l" t="t" r="r" b="b"/>
            <a:pathLst>
              <a:path w="915035" h="0">
                <a:moveTo>
                  <a:pt x="0" y="0"/>
                </a:moveTo>
                <a:lnTo>
                  <a:pt x="914456" y="0"/>
                </a:lnTo>
              </a:path>
            </a:pathLst>
          </a:custGeom>
          <a:ln w="20941">
            <a:solidFill>
              <a:srgbClr val="938C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249095" y="5013808"/>
            <a:ext cx="939165" cy="0"/>
          </a:xfrm>
          <a:custGeom>
            <a:avLst/>
            <a:gdLst/>
            <a:ahLst/>
            <a:cxnLst/>
            <a:rect l="l" t="t" r="r" b="b"/>
            <a:pathLst>
              <a:path w="939165" h="0">
                <a:moveTo>
                  <a:pt x="0" y="0"/>
                </a:moveTo>
                <a:lnTo>
                  <a:pt x="938892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327725" y="6793858"/>
            <a:ext cx="90805" cy="0"/>
          </a:xfrm>
          <a:custGeom>
            <a:avLst/>
            <a:gdLst/>
            <a:ahLst/>
            <a:cxnLst/>
            <a:rect l="l" t="t" r="r" b="b"/>
            <a:pathLst>
              <a:path w="90804" h="0">
                <a:moveTo>
                  <a:pt x="0" y="0"/>
                </a:moveTo>
                <a:lnTo>
                  <a:pt x="90744" y="0"/>
                </a:lnTo>
              </a:path>
            </a:pathLst>
          </a:custGeom>
          <a:ln w="174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730878" y="7306932"/>
            <a:ext cx="49530" cy="0"/>
          </a:xfrm>
          <a:custGeom>
            <a:avLst/>
            <a:gdLst/>
            <a:ahLst/>
            <a:cxnLst/>
            <a:rect l="l" t="t" r="r" b="b"/>
            <a:pathLst>
              <a:path w="49529" h="0">
                <a:moveTo>
                  <a:pt x="0" y="0"/>
                </a:moveTo>
                <a:lnTo>
                  <a:pt x="4928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084832" y="7823496"/>
            <a:ext cx="170180" cy="0"/>
          </a:xfrm>
          <a:custGeom>
            <a:avLst/>
            <a:gdLst/>
            <a:ahLst/>
            <a:cxnLst/>
            <a:rect l="l" t="t" r="r" b="b"/>
            <a:pathLst>
              <a:path w="170179" h="0">
                <a:moveTo>
                  <a:pt x="0" y="0"/>
                </a:moveTo>
                <a:lnTo>
                  <a:pt x="169590" y="0"/>
                </a:lnTo>
              </a:path>
            </a:pathLst>
          </a:custGeom>
          <a:ln w="24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828613" y="7823496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 h="0">
                <a:moveTo>
                  <a:pt x="0" y="0"/>
                </a:moveTo>
                <a:lnTo>
                  <a:pt x="176601" y="0"/>
                </a:lnTo>
              </a:path>
            </a:pathLst>
          </a:custGeom>
          <a:ln w="24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7784319" y="355203"/>
            <a:ext cx="189230" cy="428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50" spc="-465">
                <a:solidFill>
                  <a:srgbClr val="606262"/>
                </a:solidFill>
                <a:latin typeface="Arial"/>
                <a:cs typeface="Arial"/>
              </a:rPr>
              <a:t>1</a:t>
            </a:r>
            <a:endParaRPr sz="31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2864" y="3635236"/>
            <a:ext cx="1430655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6690" algn="l"/>
                <a:tab pos="1149985" algn="l"/>
              </a:tabLst>
            </a:pPr>
            <a:r>
              <a:rPr dirty="0" sz="950" spc="-310">
                <a:solidFill>
                  <a:srgbClr val="4D4D4F"/>
                </a:solidFill>
                <a:latin typeface="Times New Roman"/>
                <a:cs typeface="Times New Roman"/>
              </a:rPr>
              <a:t>C</a:t>
            </a:r>
            <a:r>
              <a:rPr dirty="0" sz="950" spc="-310">
                <a:solidFill>
                  <a:srgbClr val="4D4D4F"/>
                </a:solidFill>
                <a:latin typeface="Times New Roman"/>
                <a:cs typeface="Times New Roman"/>
              </a:rPr>
              <a:t>	</a:t>
            </a:r>
            <a:r>
              <a:rPr dirty="0" sz="1700" spc="105">
                <a:solidFill>
                  <a:srgbClr val="2A894B"/>
                </a:solidFill>
                <a:latin typeface="Arial"/>
                <a:cs typeface="Arial"/>
              </a:rPr>
              <a:t>9</a:t>
            </a:r>
            <a:r>
              <a:rPr dirty="0" sz="1700" spc="114">
                <a:solidFill>
                  <a:srgbClr val="2A894B"/>
                </a:solidFill>
                <a:latin typeface="Arial"/>
                <a:cs typeface="Arial"/>
              </a:rPr>
              <a:t>8</a:t>
            </a:r>
            <a:r>
              <a:rPr dirty="0" sz="1700" spc="-90">
                <a:solidFill>
                  <a:srgbClr val="2A894B"/>
                </a:solidFill>
                <a:latin typeface="Arial"/>
                <a:cs typeface="Arial"/>
              </a:rPr>
              <a:t>.</a:t>
            </a:r>
            <a:r>
              <a:rPr dirty="0" sz="1700" spc="-430">
                <a:solidFill>
                  <a:srgbClr val="2A894B"/>
                </a:solidFill>
                <a:latin typeface="Arial"/>
                <a:cs typeface="Arial"/>
              </a:rPr>
              <a:t>Q</a:t>
            </a:r>
            <a:r>
              <a:rPr dirty="0" sz="1700" spc="-760">
                <a:solidFill>
                  <a:srgbClr val="2A894B"/>
                </a:solidFill>
                <a:latin typeface="Arial"/>
                <a:cs typeface="Arial"/>
              </a:rPr>
              <a:t>O</a:t>
            </a:r>
            <a:r>
              <a:rPr dirty="0" sz="1700" spc="100">
                <a:solidFill>
                  <a:srgbClr val="2A894B"/>
                </a:solidFill>
                <a:latin typeface="Arial"/>
                <a:cs typeface="Arial"/>
              </a:rPr>
              <a:t>/</a:t>
            </a:r>
            <a:r>
              <a:rPr dirty="0" sz="1700" spc="-270">
                <a:solidFill>
                  <a:srgbClr val="2A894B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2A894B"/>
                </a:solidFill>
                <a:latin typeface="Arial"/>
                <a:cs typeface="Arial"/>
              </a:rPr>
              <a:t>	</a:t>
            </a:r>
            <a:r>
              <a:rPr dirty="0" sz="1700" spc="105">
                <a:solidFill>
                  <a:srgbClr val="2A894B"/>
                </a:solidFill>
                <a:latin typeface="Arial"/>
                <a:cs typeface="Arial"/>
              </a:rPr>
              <a:t>99</a:t>
            </a:r>
            <a:endParaRPr sz="1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7048" y="3758631"/>
            <a:ext cx="63182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345">
                <a:solidFill>
                  <a:srgbClr val="4D4D4F"/>
                </a:solidFill>
                <a:latin typeface="Arial"/>
                <a:cs typeface="Arial"/>
              </a:rPr>
              <a:t>1</a:t>
            </a:r>
            <a:r>
              <a:rPr dirty="0" sz="1800" spc="35">
                <a:solidFill>
                  <a:srgbClr val="4D4D4F"/>
                </a:solidFill>
                <a:latin typeface="Arial"/>
                <a:cs typeface="Arial"/>
              </a:rPr>
              <a:t>00</a:t>
            </a:r>
            <a:r>
              <a:rPr dirty="0" sz="1800">
                <a:solidFill>
                  <a:srgbClr val="4D4D4F"/>
                </a:solidFill>
                <a:latin typeface="Arial"/>
                <a:cs typeface="Arial"/>
              </a:rPr>
              <a:t> </a:t>
            </a:r>
            <a:r>
              <a:rPr dirty="0" sz="1800" spc="-140">
                <a:solidFill>
                  <a:srgbClr val="4D4D4F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606262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0815" y="4575360"/>
            <a:ext cx="559435" cy="257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35">
                <a:solidFill>
                  <a:srgbClr val="4D4D4F"/>
                </a:solidFill>
                <a:latin typeface="Arial"/>
                <a:cs typeface="Arial"/>
              </a:rPr>
              <a:t>80</a:t>
            </a:r>
            <a:r>
              <a:rPr dirty="0" sz="1800" spc="114">
                <a:solidFill>
                  <a:srgbClr val="4D4D4F"/>
                </a:solidFill>
                <a:latin typeface="Arial"/>
                <a:cs typeface="Arial"/>
              </a:rPr>
              <a:t> </a:t>
            </a:r>
            <a:r>
              <a:rPr dirty="0" sz="1800" spc="-975">
                <a:solidFill>
                  <a:srgbClr val="4D4D4F"/>
                </a:solidFill>
                <a:latin typeface="Times New Roman"/>
                <a:cs typeface="Times New Roman"/>
              </a:rPr>
              <a:t>O</a:t>
            </a:r>
            <a:r>
              <a:rPr dirty="0" sz="1800" spc="-165">
                <a:solidFill>
                  <a:srgbClr val="4D4D4F"/>
                </a:solidFill>
                <a:latin typeface="Times New Roman"/>
                <a:cs typeface="Times New Roman"/>
              </a:rPr>
              <a:t>fo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31437" y="4731922"/>
            <a:ext cx="189865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30">
                <a:solidFill>
                  <a:srgbClr val="282828"/>
                </a:solidFill>
                <a:latin typeface="Times New Roman"/>
                <a:cs typeface="Times New Roman"/>
              </a:rPr>
              <a:t>Cl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932739" y="4678122"/>
            <a:ext cx="9652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65">
                <a:solidFill>
                  <a:srgbClr val="606262"/>
                </a:solidFill>
                <a:latin typeface="Times New Roman"/>
                <a:cs typeface="Times New Roman"/>
              </a:rPr>
              <a:t>...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0815" y="5459156"/>
            <a:ext cx="574675" cy="250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60">
                <a:solidFill>
                  <a:srgbClr val="4D4D4F"/>
                </a:solidFill>
                <a:latin typeface="Arial"/>
                <a:cs typeface="Arial"/>
              </a:rPr>
              <a:t>60</a:t>
            </a:r>
            <a:r>
              <a:rPr dirty="0" sz="1750" spc="105">
                <a:solidFill>
                  <a:srgbClr val="4D4D4F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D4D4F"/>
                </a:solidFill>
                <a:latin typeface="Arial"/>
                <a:cs typeface="Arial"/>
              </a:rPr>
              <a:t>%</a:t>
            </a:r>
            <a:endParaRPr sz="17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63633" y="5599683"/>
            <a:ext cx="1822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45">
                <a:solidFill>
                  <a:srgbClr val="606262"/>
                </a:solidFill>
                <a:latin typeface="Times New Roman"/>
                <a:cs typeface="Times New Roman"/>
              </a:rPr>
              <a:t>1</a:t>
            </a:r>
            <a:r>
              <a:rPr dirty="0" sz="1200" spc="-70">
                <a:solidFill>
                  <a:srgbClr val="606262"/>
                </a:solidFill>
                <a:latin typeface="Times New Roman"/>
                <a:cs typeface="Times New Roman"/>
              </a:rPr>
              <a:t>.</a:t>
            </a:r>
            <a:r>
              <a:rPr dirty="0" sz="1200" spc="-250">
                <a:solidFill>
                  <a:srgbClr val="606262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41804" y="5614561"/>
            <a:ext cx="76200" cy="140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05">
                <a:solidFill>
                  <a:srgbClr val="747474"/>
                </a:solidFill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24126" y="5781825"/>
            <a:ext cx="17526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65">
                <a:solidFill>
                  <a:srgbClr val="9A9A9A"/>
                </a:solidFill>
                <a:latin typeface="Arial"/>
                <a:cs typeface="Arial"/>
              </a:rPr>
              <a:t>Cl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65723" y="4717839"/>
            <a:ext cx="170815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555" i="1">
                <a:solidFill>
                  <a:srgbClr val="3A3A3B"/>
                </a:solidFill>
                <a:latin typeface="Times New Roman"/>
                <a:cs typeface="Times New Roman"/>
              </a:rPr>
              <a:t>D&amp;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159674" y="4780908"/>
            <a:ext cx="10795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95">
                <a:solidFill>
                  <a:srgbClr val="606262"/>
                </a:solidFill>
                <a:latin typeface="Times New Roman"/>
                <a:cs typeface="Times New Roman"/>
              </a:rPr>
              <a:t>$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807211" y="5204912"/>
            <a:ext cx="99250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340">
                <a:solidFill>
                  <a:srgbClr val="E29931"/>
                </a:solidFill>
                <a:latin typeface="Times New Roman"/>
                <a:cs typeface="Times New Roman"/>
              </a:rPr>
              <a:t>e</a:t>
            </a:r>
            <a:r>
              <a:rPr dirty="0" sz="1800" spc="140">
                <a:solidFill>
                  <a:srgbClr val="E29931"/>
                </a:solidFill>
                <a:latin typeface="Times New Roman"/>
                <a:cs typeface="Times New Roman"/>
              </a:rPr>
              <a:t> </a:t>
            </a:r>
            <a:r>
              <a:rPr dirty="0" sz="1150" spc="-120" u="sng">
                <a:solidFill>
                  <a:srgbClr val="E29931"/>
                </a:solidFill>
                <a:latin typeface="Arial"/>
                <a:cs typeface="Arial"/>
              </a:rPr>
              <a:t> </a:t>
            </a:r>
            <a:r>
              <a:rPr dirty="0" sz="1150" spc="-355">
                <a:solidFill>
                  <a:srgbClr val="E29931"/>
                </a:solidFill>
                <a:latin typeface="Arial"/>
                <a:cs typeface="Arial"/>
              </a:rPr>
              <a:t>i</a:t>
            </a:r>
            <a:r>
              <a:rPr dirty="0" sz="1150" spc="160">
                <a:solidFill>
                  <a:srgbClr val="E29931"/>
                </a:solidFill>
                <a:latin typeface="Arial"/>
                <a:cs typeface="Arial"/>
              </a:rPr>
              <a:t>{</a:t>
            </a:r>
            <a:r>
              <a:rPr dirty="0" sz="1150" spc="25">
                <a:solidFill>
                  <a:srgbClr val="E29931"/>
                </a:solidFill>
                <a:latin typeface="Arial"/>
                <a:cs typeface="Arial"/>
              </a:rPr>
              <a:t>f</a:t>
            </a:r>
            <a:r>
              <a:rPr dirty="0" sz="1150">
                <a:solidFill>
                  <a:srgbClr val="E29931"/>
                </a:solidFill>
                <a:latin typeface="Arial"/>
                <a:cs typeface="Arial"/>
              </a:rPr>
              <a:t>  </a:t>
            </a:r>
            <a:r>
              <a:rPr dirty="0" sz="1150" spc="-155">
                <a:solidFill>
                  <a:srgbClr val="E29931"/>
                </a:solidFill>
                <a:latin typeface="Arial"/>
                <a:cs typeface="Arial"/>
              </a:rPr>
              <a:t> </a:t>
            </a:r>
            <a:r>
              <a:rPr dirty="0" sz="950" spc="265">
                <a:solidFill>
                  <a:srgbClr val="E29931"/>
                </a:solidFill>
                <a:latin typeface="Times New Roman"/>
                <a:cs typeface="Times New Roman"/>
              </a:rPr>
              <a:t>A</a:t>
            </a:r>
            <a:r>
              <a:rPr dirty="0" sz="950" spc="-170">
                <a:solidFill>
                  <a:srgbClr val="E29931"/>
                </a:solidFill>
                <a:latin typeface="Times New Roman"/>
                <a:cs typeface="Times New Roman"/>
              </a:rPr>
              <a:t>.</a:t>
            </a:r>
            <a:r>
              <a:rPr dirty="0" sz="950" spc="250">
                <a:solidFill>
                  <a:srgbClr val="E29931"/>
                </a:solidFill>
                <a:latin typeface="Times New Roman"/>
                <a:cs typeface="Times New Roman"/>
              </a:rPr>
              <a:t>i</a:t>
            </a:r>
            <a:r>
              <a:rPr dirty="0" sz="950" spc="-20">
                <a:solidFill>
                  <a:srgbClr val="E29931"/>
                </a:solidFill>
                <a:latin typeface="Times New Roman"/>
                <a:cs typeface="Times New Roman"/>
              </a:rPr>
              <a:t>'</a:t>
            </a:r>
            <a:r>
              <a:rPr dirty="0" sz="950" spc="10">
                <a:solidFill>
                  <a:srgbClr val="E29931"/>
                </a:solidFill>
                <a:latin typeface="Times New Roman"/>
                <a:cs typeface="Times New Roman"/>
              </a:rPr>
              <a:t>..a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965932" y="5695591"/>
            <a:ext cx="437515" cy="135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-15">
                <a:solidFill>
                  <a:srgbClr val="4D4D4F"/>
                </a:solidFill>
                <a:latin typeface="Arial"/>
                <a:cs typeface="Arial"/>
              </a:rPr>
              <a:t>itcase!,lo</a:t>
            </a:r>
            <a:endParaRPr sz="8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05065" y="5785316"/>
            <a:ext cx="7156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56895" algn="l"/>
              </a:tabLst>
            </a:pPr>
            <a:r>
              <a:rPr dirty="0" sz="1100" spc="85">
                <a:solidFill>
                  <a:srgbClr val="9A9A9A"/>
                </a:solidFill>
                <a:latin typeface="Arial"/>
                <a:cs typeface="Arial"/>
              </a:rPr>
              <a:t>Cl</a:t>
            </a:r>
            <a:r>
              <a:rPr dirty="0" sz="1100" spc="-5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9A9A9A"/>
                </a:solidFill>
                <a:latin typeface="Arial"/>
                <a:cs typeface="Arial"/>
              </a:rPr>
              <a:t>I</a:t>
            </a:r>
            <a:r>
              <a:rPr dirty="0" sz="1100" spc="95">
                <a:solidFill>
                  <a:srgbClr val="9A9A9A"/>
                </a:solidFill>
                <a:latin typeface="Arial"/>
                <a:cs typeface="Arial"/>
              </a:rPr>
              <a:t>D</a:t>
            </a:r>
            <a:r>
              <a:rPr dirty="0" sz="1100">
                <a:solidFill>
                  <a:srgbClr val="9A9A9A"/>
                </a:solidFill>
                <a:latin typeface="Arial"/>
                <a:cs typeface="Arial"/>
              </a:rPr>
              <a:t>	</a:t>
            </a:r>
            <a:r>
              <a:rPr dirty="0" sz="1100" spc="50">
                <a:solidFill>
                  <a:srgbClr val="9A9A9A"/>
                </a:solidFill>
                <a:latin typeface="Arial"/>
                <a:cs typeface="Arial"/>
              </a:rPr>
              <a:t>Cl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95812" y="6121182"/>
            <a:ext cx="18796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90">
                <a:solidFill>
                  <a:srgbClr val="4285BC"/>
                </a:solidFill>
                <a:latin typeface="Times New Roman"/>
                <a:cs typeface="Times New Roman"/>
              </a:rPr>
              <a:t>80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60909" y="6121182"/>
            <a:ext cx="671195" cy="884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22860">
              <a:lnSpc>
                <a:spcPts val="1205"/>
              </a:lnSpc>
            </a:pPr>
            <a:r>
              <a:rPr dirty="0" sz="1100" spc="50">
                <a:solidFill>
                  <a:srgbClr val="3A3A3B"/>
                </a:solidFill>
                <a:latin typeface="Times New Roman"/>
                <a:cs typeface="Times New Roman"/>
              </a:rPr>
              <a:t>20</a:t>
            </a:r>
            <a:endParaRPr sz="1100">
              <a:latin typeface="Times New Roman"/>
              <a:cs typeface="Times New Roman"/>
            </a:endParaRPr>
          </a:p>
          <a:p>
            <a:pPr algn="r" marR="14604">
              <a:lnSpc>
                <a:spcPts val="1745"/>
              </a:lnSpc>
            </a:pPr>
            <a:r>
              <a:rPr dirty="0" sz="1550" spc="240">
                <a:solidFill>
                  <a:srgbClr val="3A3A3B"/>
                </a:solidFill>
                <a:latin typeface="Times New Roman"/>
                <a:cs typeface="Times New Roman"/>
              </a:rPr>
              <a:t>o</a:t>
            </a:r>
            <a:endParaRPr sz="1550">
              <a:latin typeface="Times New Roman"/>
              <a:cs typeface="Times New Roman"/>
            </a:endParaRPr>
          </a:p>
          <a:p>
            <a:pPr algn="r" marR="22860">
              <a:lnSpc>
                <a:spcPts val="1140"/>
              </a:lnSpc>
              <a:spcBef>
                <a:spcPts val="1145"/>
              </a:spcBef>
              <a:tabLst>
                <a:tab pos="474345" algn="l"/>
              </a:tabLst>
            </a:pPr>
            <a:r>
              <a:rPr dirty="0" sz="1100" spc="80">
                <a:solidFill>
                  <a:srgbClr val="5791C3"/>
                </a:solidFill>
                <a:latin typeface="Times New Roman"/>
                <a:cs typeface="Times New Roman"/>
              </a:rPr>
              <a:t>119</a:t>
            </a:r>
            <a:r>
              <a:rPr dirty="0" sz="1100" spc="80">
                <a:solidFill>
                  <a:srgbClr val="5791C3"/>
                </a:solidFill>
                <a:latin typeface="Times New Roman"/>
                <a:cs typeface="Times New Roman"/>
              </a:rPr>
              <a:t>	</a:t>
            </a:r>
            <a:r>
              <a:rPr dirty="0" sz="1100" spc="50">
                <a:solidFill>
                  <a:srgbClr val="3A3A3B"/>
                </a:solidFill>
                <a:latin typeface="Times New Roman"/>
                <a:cs typeface="Times New Roman"/>
              </a:rPr>
              <a:t>20</a:t>
            </a:r>
            <a:endParaRPr sz="1100">
              <a:latin typeface="Times New Roman"/>
              <a:cs typeface="Times New Roman"/>
            </a:endParaRPr>
          </a:p>
          <a:p>
            <a:pPr algn="r" marR="5080">
              <a:lnSpc>
                <a:spcPts val="1739"/>
              </a:lnSpc>
            </a:pPr>
            <a:r>
              <a:rPr dirty="0" sz="1600" spc="-55">
                <a:solidFill>
                  <a:srgbClr val="3A3A3B"/>
                </a:solidFill>
                <a:latin typeface="Times New Roman"/>
                <a:cs typeface="Times New Roman"/>
              </a:rPr>
              <a:t>o,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77325" y="6304355"/>
            <a:ext cx="57721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20">
                <a:solidFill>
                  <a:srgbClr val="4D4D4F"/>
                </a:solidFill>
                <a:latin typeface="Times New Roman"/>
                <a:cs typeface="Times New Roman"/>
              </a:rPr>
              <a:t>40</a:t>
            </a:r>
            <a:r>
              <a:rPr dirty="0" sz="1800" spc="220">
                <a:solidFill>
                  <a:srgbClr val="4D4D4F"/>
                </a:solidFill>
                <a:latin typeface="Times New Roman"/>
                <a:cs typeface="Times New Roman"/>
              </a:rPr>
              <a:t> </a:t>
            </a:r>
            <a:r>
              <a:rPr dirty="0" sz="1700" spc="110">
                <a:solidFill>
                  <a:srgbClr val="4D4D4F"/>
                </a:solidFill>
                <a:latin typeface="Arial"/>
                <a:cs typeface="Arial"/>
              </a:rPr>
              <a:t>%</a:t>
            </a:r>
            <a:endParaRPr sz="1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53163" y="6329877"/>
            <a:ext cx="15684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80">
                <a:solidFill>
                  <a:srgbClr val="4D4D4F"/>
                </a:solidFill>
                <a:latin typeface="Times New Roman"/>
                <a:cs typeface="Times New Roman"/>
              </a:rPr>
              <a:t>3</a:t>
            </a:r>
            <a:r>
              <a:rPr dirty="0" sz="1150" spc="85">
                <a:solidFill>
                  <a:srgbClr val="4D4D4F"/>
                </a:solidFill>
                <a:latin typeface="Times New Roman"/>
                <a:cs typeface="Times New Roman"/>
              </a:rPr>
              <a:t>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41804" y="6340003"/>
            <a:ext cx="206375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75">
                <a:solidFill>
                  <a:srgbClr val="606262"/>
                </a:solidFill>
                <a:latin typeface="Arial"/>
                <a:cs typeface="Arial"/>
              </a:rPr>
              <a:t>t</a:t>
            </a:r>
            <a:r>
              <a:rPr dirty="0" sz="1300" spc="-10">
                <a:solidFill>
                  <a:srgbClr val="606262"/>
                </a:solidFill>
                <a:latin typeface="Arial"/>
                <a:cs typeface="Arial"/>
              </a:rPr>
              <a:t>ffi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31212" y="6117691"/>
            <a:ext cx="880744" cy="875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830">
              <a:lnSpc>
                <a:spcPct val="100000"/>
              </a:lnSpc>
              <a:tabLst>
                <a:tab pos="462280" algn="l"/>
              </a:tabLst>
            </a:pPr>
            <a:r>
              <a:rPr dirty="0" sz="1100" spc="65">
                <a:solidFill>
                  <a:srgbClr val="4D4D4F"/>
                </a:solidFill>
                <a:latin typeface="Times New Roman"/>
                <a:cs typeface="Times New Roman"/>
              </a:rPr>
              <a:t>-26</a:t>
            </a:r>
            <a:r>
              <a:rPr dirty="0" sz="1100" spc="65">
                <a:solidFill>
                  <a:srgbClr val="4D4D4F"/>
                </a:solidFill>
                <a:latin typeface="Times New Roman"/>
                <a:cs typeface="Times New Roman"/>
              </a:rPr>
              <a:t>	</a:t>
            </a:r>
            <a:r>
              <a:rPr dirty="0" sz="1100" spc="65">
                <a:solidFill>
                  <a:srgbClr val="3A3A3B"/>
                </a:solidFill>
                <a:latin typeface="Times New Roman"/>
                <a:cs typeface="Times New Roman"/>
              </a:rPr>
              <a:t>9</a:t>
            </a:r>
            <a:r>
              <a:rPr dirty="0" sz="1100" spc="120">
                <a:solidFill>
                  <a:srgbClr val="3A3A3B"/>
                </a:solidFill>
                <a:latin typeface="Times New Roman"/>
                <a:cs typeface="Times New Roman"/>
              </a:rPr>
              <a:t>7</a:t>
            </a:r>
            <a:r>
              <a:rPr dirty="0" sz="1100" spc="-60">
                <a:solidFill>
                  <a:srgbClr val="606262"/>
                </a:solidFill>
                <a:latin typeface="Times New Roman"/>
                <a:cs typeface="Times New Roman"/>
              </a:rPr>
              <a:t>.</a:t>
            </a:r>
            <a:r>
              <a:rPr dirty="0" sz="1100" spc="105">
                <a:solidFill>
                  <a:srgbClr val="3A3A3B"/>
                </a:solidFill>
                <a:latin typeface="Times New Roman"/>
                <a:cs typeface="Times New Roman"/>
              </a:rPr>
              <a:t>0%</a:t>
            </a:r>
            <a:endParaRPr sz="11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40"/>
              </a:spcBef>
            </a:pPr>
            <a:r>
              <a:rPr dirty="0" sz="1150" spc="10">
                <a:solidFill>
                  <a:srgbClr val="4D4D4F"/>
                </a:solidFill>
                <a:latin typeface="Times New Roman"/>
                <a:cs typeface="Times New Roman"/>
              </a:rPr>
              <a:t>4.</a:t>
            </a:r>
            <a:endParaRPr sz="115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  <a:spcBef>
                <a:spcPts val="975"/>
              </a:spcBef>
            </a:pPr>
            <a:r>
              <a:rPr dirty="0" sz="1100" spc="70">
                <a:solidFill>
                  <a:srgbClr val="606262"/>
                </a:solidFill>
                <a:latin typeface="Times New Roman"/>
                <a:cs typeface="Times New Roman"/>
              </a:rPr>
              <a:t>-</a:t>
            </a:r>
            <a:r>
              <a:rPr dirty="0" sz="1100" spc="50">
                <a:solidFill>
                  <a:srgbClr val="3A3A3B"/>
                </a:solidFill>
                <a:latin typeface="Times New Roman"/>
                <a:cs typeface="Times New Roman"/>
              </a:rPr>
              <a:t>26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65">
                <a:solidFill>
                  <a:srgbClr val="4D4D4F"/>
                </a:solidFill>
                <a:latin typeface="Times New Roman"/>
                <a:cs typeface="Times New Roman"/>
              </a:rPr>
              <a:t>0.0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53163" y="6680817"/>
            <a:ext cx="17843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15">
                <a:solidFill>
                  <a:srgbClr val="606262"/>
                </a:solidFill>
                <a:latin typeface="Arial"/>
                <a:cs typeface="Arial"/>
              </a:rPr>
              <a:t>4</a:t>
            </a:r>
            <a:r>
              <a:rPr dirty="0" sz="1200" spc="-110">
                <a:solidFill>
                  <a:srgbClr val="878383"/>
                </a:solidFill>
                <a:latin typeface="Arial"/>
                <a:cs typeface="Arial"/>
              </a:rPr>
              <a:t>."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81460" y="6641235"/>
            <a:ext cx="42735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60">
                <a:solidFill>
                  <a:srgbClr val="3A3A3B"/>
                </a:solidFill>
                <a:latin typeface="Times New Roman"/>
                <a:cs typeface="Times New Roman"/>
              </a:rPr>
              <a:t>99.0%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80815" y="7165911"/>
            <a:ext cx="574040" cy="250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50">
                <a:solidFill>
                  <a:srgbClr val="4D4D4F"/>
                </a:solidFill>
                <a:latin typeface="Arial"/>
                <a:cs typeface="Arial"/>
              </a:rPr>
              <a:t>20</a:t>
            </a:r>
            <a:r>
              <a:rPr dirty="0" sz="1750" spc="155">
                <a:solidFill>
                  <a:srgbClr val="4D4D4F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D4D4F"/>
                </a:solidFill>
                <a:latin typeface="Arial"/>
                <a:cs typeface="Arial"/>
              </a:rPr>
              <a:t>%</a:t>
            </a:r>
            <a:endParaRPr sz="17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456652" y="7055784"/>
            <a:ext cx="20066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5">
                <a:solidFill>
                  <a:srgbClr val="606262"/>
                </a:solidFill>
                <a:latin typeface="Arial"/>
                <a:cs typeface="Arial"/>
              </a:rPr>
              <a:t>5.1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995812" y="7168270"/>
            <a:ext cx="17970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5">
                <a:solidFill>
                  <a:srgbClr val="4285BC"/>
                </a:solidFill>
                <a:latin typeface="Times New Roman"/>
                <a:cs typeface="Times New Roman"/>
              </a:rPr>
              <a:t>52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35589" y="7168270"/>
            <a:ext cx="208279" cy="870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19"/>
              </a:lnSpc>
            </a:pPr>
            <a:r>
              <a:rPr dirty="0" sz="1100" spc="50">
                <a:solidFill>
                  <a:srgbClr val="3A3A3B"/>
                </a:solidFill>
                <a:latin typeface="Times New Roman"/>
                <a:cs typeface="Times New Roman"/>
              </a:rPr>
              <a:t>20</a:t>
            </a:r>
            <a:endParaRPr sz="1100">
              <a:latin typeface="Times New Roman"/>
              <a:cs typeface="Times New Roman"/>
            </a:endParaRPr>
          </a:p>
          <a:p>
            <a:pPr marL="43815">
              <a:lnSpc>
                <a:spcPts val="1739"/>
              </a:lnSpc>
            </a:pPr>
            <a:r>
              <a:rPr dirty="0" sz="1700" spc="-225">
                <a:solidFill>
                  <a:srgbClr val="3A3A3B"/>
                </a:solidFill>
                <a:latin typeface="Times New Roman"/>
                <a:cs typeface="Times New Roman"/>
              </a:rPr>
              <a:t>o</a:t>
            </a:r>
            <a:r>
              <a:rPr dirty="0" sz="1700" spc="130">
                <a:solidFill>
                  <a:srgbClr val="3A3A3B"/>
                </a:solidFill>
                <a:latin typeface="Times New Roman"/>
                <a:cs typeface="Times New Roman"/>
              </a:rPr>
              <a:t>,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1070"/>
              </a:lnSpc>
              <a:spcBef>
                <a:spcPts val="1360"/>
              </a:spcBef>
            </a:pPr>
            <a:r>
              <a:rPr dirty="0" sz="1100" spc="50">
                <a:solidFill>
                  <a:srgbClr val="3A3A3B"/>
                </a:solidFill>
                <a:latin typeface="Times New Roman"/>
                <a:cs typeface="Times New Roman"/>
              </a:rPr>
              <a:t>20</a:t>
            </a:r>
            <a:endParaRPr sz="1100">
              <a:latin typeface="Times New Roman"/>
              <a:cs typeface="Times New Roman"/>
            </a:endParaRPr>
          </a:p>
          <a:p>
            <a:pPr marL="43815">
              <a:lnSpc>
                <a:spcPts val="1670"/>
              </a:lnSpc>
            </a:pPr>
            <a:r>
              <a:rPr dirty="0" sz="1600" spc="-70">
                <a:solidFill>
                  <a:srgbClr val="3A3A3B"/>
                </a:solidFill>
                <a:latin typeface="Times New Roman"/>
                <a:cs typeface="Times New Roman"/>
              </a:rPr>
              <a:t>o,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53163" y="7412590"/>
            <a:ext cx="17399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0">
                <a:solidFill>
                  <a:srgbClr val="606262"/>
                </a:solidFill>
                <a:latin typeface="Times New Roman"/>
                <a:cs typeface="Times New Roman"/>
              </a:rPr>
              <a:t>20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453163" y="7772091"/>
            <a:ext cx="18288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65">
                <a:solidFill>
                  <a:srgbClr val="606262"/>
                </a:solidFill>
                <a:latin typeface="Times New Roman"/>
                <a:cs typeface="Times New Roman"/>
              </a:rPr>
              <a:t>23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995812" y="7691814"/>
            <a:ext cx="18796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105">
                <a:solidFill>
                  <a:srgbClr val="4285BC"/>
                </a:solidFill>
                <a:latin typeface="Times New Roman"/>
                <a:cs typeface="Times New Roman"/>
              </a:rPr>
              <a:t>5</a:t>
            </a:r>
            <a:r>
              <a:rPr dirty="0" sz="1100" spc="65">
                <a:solidFill>
                  <a:srgbClr val="4285BC"/>
                </a:solidFill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13446" y="8014052"/>
            <a:ext cx="441325" cy="250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90">
                <a:solidFill>
                  <a:srgbClr val="4D4D4F"/>
                </a:solidFill>
                <a:latin typeface="Arial"/>
                <a:cs typeface="Arial"/>
              </a:rPr>
              <a:t>0</a:t>
            </a:r>
            <a:r>
              <a:rPr dirty="0" sz="1750" spc="95">
                <a:solidFill>
                  <a:srgbClr val="4D4D4F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D4D4F"/>
                </a:solidFill>
                <a:latin typeface="Arial"/>
                <a:cs typeface="Arial"/>
              </a:rPr>
              <a:t>%</a:t>
            </a:r>
            <a:endParaRPr sz="17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98597" y="8329449"/>
            <a:ext cx="492125" cy="250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135">
                <a:solidFill>
                  <a:srgbClr val="606262"/>
                </a:solidFill>
                <a:latin typeface="Times New Roman"/>
                <a:cs typeface="Times New Roman"/>
              </a:rPr>
              <a:t>#</a:t>
            </a:r>
            <a:r>
              <a:rPr dirty="0" sz="1750" spc="-190">
                <a:solidFill>
                  <a:srgbClr val="606262"/>
                </a:solidFill>
                <a:latin typeface="Times New Roman"/>
                <a:cs typeface="Times New Roman"/>
              </a:rPr>
              <a:t>1</a:t>
            </a:r>
            <a:r>
              <a:rPr dirty="0" sz="1750" spc="105">
                <a:solidFill>
                  <a:srgbClr val="606262"/>
                </a:solidFill>
                <a:latin typeface="Times New Roman"/>
                <a:cs typeface="Times New Roman"/>
              </a:rPr>
              <a:t>72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453163" y="8137850"/>
            <a:ext cx="18923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25">
                <a:solidFill>
                  <a:srgbClr val="606262"/>
                </a:solidFill>
                <a:latin typeface="Times New Roman"/>
                <a:cs typeface="Times New Roman"/>
              </a:rPr>
              <a:t>3</a:t>
            </a:r>
            <a:r>
              <a:rPr dirty="0" sz="1150" spc="105">
                <a:solidFill>
                  <a:srgbClr val="606262"/>
                </a:solidFill>
                <a:latin typeface="Times New Roman"/>
                <a:cs typeface="Times New Roman"/>
              </a:rPr>
              <a:t>3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60909" y="8215359"/>
            <a:ext cx="1847850" cy="2268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35"/>
              </a:lnSpc>
              <a:tabLst>
                <a:tab pos="487045" algn="l"/>
              </a:tabLst>
            </a:pPr>
            <a:r>
              <a:rPr dirty="0" sz="1100" spc="75">
                <a:solidFill>
                  <a:srgbClr val="5791C3"/>
                </a:solidFill>
                <a:latin typeface="Times New Roman"/>
                <a:cs typeface="Times New Roman"/>
              </a:rPr>
              <a:t>100</a:t>
            </a:r>
            <a:r>
              <a:rPr dirty="0" sz="1100" spc="75">
                <a:solidFill>
                  <a:srgbClr val="5791C3"/>
                </a:solidFill>
                <a:latin typeface="Times New Roman"/>
                <a:cs typeface="Times New Roman"/>
              </a:rPr>
              <a:t>	</a:t>
            </a:r>
            <a:r>
              <a:rPr dirty="0" sz="1100" spc="50">
                <a:solidFill>
                  <a:srgbClr val="3A3A3B"/>
                </a:solidFill>
                <a:latin typeface="Times New Roman"/>
                <a:cs typeface="Times New Roman"/>
              </a:rPr>
              <a:t>20</a:t>
            </a:r>
            <a:endParaRPr sz="1100">
              <a:latin typeface="Times New Roman"/>
              <a:cs typeface="Times New Roman"/>
            </a:endParaRPr>
          </a:p>
          <a:p>
            <a:pPr marL="518159">
              <a:lnSpc>
                <a:spcPts val="1755"/>
              </a:lnSpc>
            </a:pPr>
            <a:r>
              <a:rPr dirty="0" sz="1700" spc="-225">
                <a:solidFill>
                  <a:srgbClr val="3A3A3B"/>
                </a:solidFill>
                <a:latin typeface="Times New Roman"/>
                <a:cs typeface="Times New Roman"/>
              </a:rPr>
              <a:t>o</a:t>
            </a:r>
            <a:r>
              <a:rPr dirty="0" sz="1700" spc="130">
                <a:solidFill>
                  <a:srgbClr val="3A3A3B"/>
                </a:solidFill>
                <a:latin typeface="Times New Roman"/>
                <a:cs typeface="Times New Roman"/>
              </a:rPr>
              <a:t>,</a:t>
            </a:r>
            <a:endParaRPr sz="1700">
              <a:latin typeface="Times New Roman"/>
              <a:cs typeface="Times New Roman"/>
            </a:endParaRPr>
          </a:p>
          <a:p>
            <a:pPr marL="487045">
              <a:lnSpc>
                <a:spcPts val="1100"/>
              </a:lnSpc>
              <a:spcBef>
                <a:spcPts val="1335"/>
              </a:spcBef>
            </a:pPr>
            <a:r>
              <a:rPr dirty="0" sz="1100" spc="30">
                <a:solidFill>
                  <a:srgbClr val="3A3A3B"/>
                </a:solidFill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  <a:p>
            <a:pPr marL="521970">
              <a:lnSpc>
                <a:spcPts val="1820"/>
              </a:lnSpc>
              <a:tabLst>
                <a:tab pos="982344" algn="l"/>
              </a:tabLst>
            </a:pPr>
            <a:r>
              <a:rPr dirty="0" sz="1700" spc="-250">
                <a:solidFill>
                  <a:srgbClr val="3A3A3B"/>
                </a:solidFill>
                <a:latin typeface="Times New Roman"/>
                <a:cs typeface="Times New Roman"/>
              </a:rPr>
              <a:t>o</a:t>
            </a:r>
            <a:r>
              <a:rPr dirty="0" sz="1700" spc="125">
                <a:solidFill>
                  <a:srgbClr val="3A3A3B"/>
                </a:solidFill>
                <a:latin typeface="Times New Roman"/>
                <a:cs typeface="Times New Roman"/>
              </a:rPr>
              <a:t>,</a:t>
            </a:r>
            <a:r>
              <a:rPr dirty="0" sz="1700">
                <a:solidFill>
                  <a:srgbClr val="3A3A3B"/>
                </a:solidFill>
                <a:latin typeface="Times New Roman"/>
                <a:cs typeface="Times New Roman"/>
              </a:rPr>
              <a:t>	</a:t>
            </a:r>
            <a:r>
              <a:rPr dirty="0" sz="1100" spc="65">
                <a:solidFill>
                  <a:srgbClr val="4D4D4F"/>
                </a:solidFill>
                <a:latin typeface="Times New Roman"/>
                <a:cs typeface="Times New Roman"/>
              </a:rPr>
              <a:t>0.0</a:t>
            </a:r>
            <a:endParaRPr sz="1100">
              <a:latin typeface="Times New Roman"/>
              <a:cs typeface="Times New Roman"/>
            </a:endParaRPr>
          </a:p>
          <a:p>
            <a:pPr marL="487045">
              <a:lnSpc>
                <a:spcPts val="1100"/>
              </a:lnSpc>
              <a:spcBef>
                <a:spcPts val="1195"/>
              </a:spcBef>
              <a:tabLst>
                <a:tab pos="1007110" algn="l"/>
                <a:tab pos="1433195" algn="l"/>
              </a:tabLst>
            </a:pPr>
            <a:r>
              <a:rPr dirty="0" sz="1100" spc="50">
                <a:solidFill>
                  <a:srgbClr val="3A3A3B"/>
                </a:solidFill>
                <a:latin typeface="Times New Roman"/>
                <a:cs typeface="Times New Roman"/>
              </a:rPr>
              <a:t>20</a:t>
            </a:r>
            <a:r>
              <a:rPr dirty="0" sz="1100" spc="50">
                <a:solidFill>
                  <a:srgbClr val="3A3A3B"/>
                </a:solidFill>
                <a:latin typeface="Times New Roman"/>
                <a:cs typeface="Times New Roman"/>
              </a:rPr>
              <a:t>	</a:t>
            </a:r>
            <a:r>
              <a:rPr dirty="0" sz="1100" spc="45">
                <a:solidFill>
                  <a:srgbClr val="3A3A3B"/>
                </a:solidFill>
                <a:latin typeface="Times New Roman"/>
                <a:cs typeface="Times New Roman"/>
              </a:rPr>
              <a:t>-01</a:t>
            </a:r>
            <a:r>
              <a:rPr dirty="0" sz="1100" spc="45">
                <a:solidFill>
                  <a:srgbClr val="3A3A3B"/>
                </a:solidFill>
                <a:latin typeface="Times New Roman"/>
                <a:cs typeface="Times New Roman"/>
              </a:rPr>
              <a:t>	</a:t>
            </a:r>
            <a:r>
              <a:rPr dirty="0" sz="1100" spc="60">
                <a:solidFill>
                  <a:srgbClr val="3A3A3B"/>
                </a:solidFill>
                <a:latin typeface="Times New Roman"/>
                <a:cs typeface="Times New Roman"/>
              </a:rPr>
              <a:t>98.0%</a:t>
            </a:r>
            <a:endParaRPr sz="1100">
              <a:latin typeface="Times New Roman"/>
              <a:cs typeface="Times New Roman"/>
            </a:endParaRPr>
          </a:p>
          <a:p>
            <a:pPr marL="521970">
              <a:lnSpc>
                <a:spcPts val="1820"/>
              </a:lnSpc>
              <a:tabLst>
                <a:tab pos="982344" algn="l"/>
              </a:tabLst>
            </a:pPr>
            <a:r>
              <a:rPr dirty="0" sz="1700" spc="-250">
                <a:solidFill>
                  <a:srgbClr val="3A3A3B"/>
                </a:solidFill>
                <a:latin typeface="Times New Roman"/>
                <a:cs typeface="Times New Roman"/>
              </a:rPr>
              <a:t>o</a:t>
            </a:r>
            <a:r>
              <a:rPr dirty="0" sz="1700" spc="175">
                <a:solidFill>
                  <a:srgbClr val="3A3A3B"/>
                </a:solidFill>
                <a:latin typeface="Times New Roman"/>
                <a:cs typeface="Times New Roman"/>
              </a:rPr>
              <a:t>,</a:t>
            </a:r>
            <a:r>
              <a:rPr dirty="0" sz="1700">
                <a:solidFill>
                  <a:srgbClr val="3A3A3B"/>
                </a:solidFill>
                <a:latin typeface="Times New Roman"/>
                <a:cs typeface="Times New Roman"/>
              </a:rPr>
              <a:t>	</a:t>
            </a:r>
            <a:r>
              <a:rPr dirty="0" sz="1200" spc="20">
                <a:solidFill>
                  <a:srgbClr val="4D4D4F"/>
                </a:solidFill>
                <a:latin typeface="Times New Roman"/>
                <a:cs typeface="Times New Roman"/>
              </a:rPr>
              <a:t>0.0</a:t>
            </a:r>
            <a:endParaRPr sz="1200">
              <a:latin typeface="Times New Roman"/>
              <a:cs typeface="Times New Roman"/>
            </a:endParaRPr>
          </a:p>
          <a:p>
            <a:pPr marL="487045">
              <a:lnSpc>
                <a:spcPts val="1140"/>
              </a:lnSpc>
              <a:spcBef>
                <a:spcPts val="1195"/>
              </a:spcBef>
            </a:pPr>
            <a:r>
              <a:rPr dirty="0" sz="1100" spc="50">
                <a:solidFill>
                  <a:srgbClr val="3A3A3B"/>
                </a:solidFill>
                <a:latin typeface="Times New Roman"/>
                <a:cs typeface="Times New Roman"/>
              </a:rPr>
              <a:t>20</a:t>
            </a:r>
            <a:endParaRPr sz="1100">
              <a:latin typeface="Times New Roman"/>
              <a:cs typeface="Times New Roman"/>
            </a:endParaRPr>
          </a:p>
          <a:p>
            <a:pPr marL="518159">
              <a:lnSpc>
                <a:spcPts val="1739"/>
              </a:lnSpc>
            </a:pPr>
            <a:r>
              <a:rPr dirty="0" sz="1600" spc="-55">
                <a:solidFill>
                  <a:srgbClr val="3A3A3B"/>
                </a:solidFill>
                <a:latin typeface="Times New Roman"/>
                <a:cs typeface="Times New Roman"/>
              </a:rPr>
              <a:t>o,</a:t>
            </a:r>
            <a:endParaRPr sz="1600">
              <a:latin typeface="Times New Roman"/>
              <a:cs typeface="Times New Roman"/>
            </a:endParaRPr>
          </a:p>
          <a:p>
            <a:pPr marL="487045">
              <a:lnSpc>
                <a:spcPct val="100000"/>
              </a:lnSpc>
              <a:spcBef>
                <a:spcPts val="1300"/>
              </a:spcBef>
            </a:pPr>
            <a:r>
              <a:rPr dirty="0" sz="1100" spc="50">
                <a:solidFill>
                  <a:srgbClr val="3A3A3B"/>
                </a:solidFill>
                <a:latin typeface="Times New Roman"/>
                <a:cs typeface="Times New Roman"/>
              </a:rPr>
              <a:t>20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461918" y="8329449"/>
            <a:ext cx="257810" cy="250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35">
                <a:solidFill>
                  <a:srgbClr val="606262"/>
                </a:solidFill>
                <a:latin typeface="Times New Roman"/>
                <a:cs typeface="Times New Roman"/>
              </a:rPr>
              <a:t>#1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453163" y="8494582"/>
            <a:ext cx="18034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0">
                <a:solidFill>
                  <a:srgbClr val="4D4D4F"/>
                </a:solidFill>
                <a:latin typeface="Times New Roman"/>
                <a:cs typeface="Times New Roman"/>
              </a:rPr>
              <a:t>3</a:t>
            </a:r>
            <a:r>
              <a:rPr dirty="0" sz="1100" spc="60">
                <a:solidFill>
                  <a:srgbClr val="4D4D4F"/>
                </a:solidFill>
                <a:latin typeface="Times New Roman"/>
                <a:cs typeface="Times New Roman"/>
              </a:rPr>
              <a:t>7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945173" y="7168270"/>
            <a:ext cx="86360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860">
              <a:lnSpc>
                <a:spcPct val="100000"/>
              </a:lnSpc>
              <a:tabLst>
                <a:tab pos="448309" algn="l"/>
              </a:tabLst>
            </a:pPr>
            <a:r>
              <a:rPr dirty="0" sz="1100" spc="70">
                <a:solidFill>
                  <a:srgbClr val="606262"/>
                </a:solidFill>
                <a:latin typeface="Times New Roman"/>
                <a:cs typeface="Times New Roman"/>
              </a:rPr>
              <a:t>-</a:t>
            </a:r>
            <a:r>
              <a:rPr dirty="0" sz="1100" spc="70">
                <a:solidFill>
                  <a:srgbClr val="3A3A3B"/>
                </a:solidFill>
                <a:latin typeface="Times New Roman"/>
                <a:cs typeface="Times New Roman"/>
              </a:rPr>
              <a:t>08</a:t>
            </a:r>
            <a:r>
              <a:rPr dirty="0" sz="1100">
                <a:solidFill>
                  <a:srgbClr val="3A3A3B"/>
                </a:solidFill>
                <a:latin typeface="Times New Roman"/>
                <a:cs typeface="Times New Roman"/>
              </a:rPr>
              <a:t>	</a:t>
            </a:r>
            <a:r>
              <a:rPr dirty="0" sz="1100" spc="60">
                <a:solidFill>
                  <a:srgbClr val="3A3A3B"/>
                </a:solidFill>
                <a:latin typeface="Times New Roman"/>
                <a:cs typeface="Times New Roman"/>
              </a:rPr>
              <a:t>78.0%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100" spc="65">
                <a:solidFill>
                  <a:srgbClr val="4D4D4F"/>
                </a:solidFill>
                <a:latin typeface="Times New Roman"/>
                <a:cs typeface="Times New Roman"/>
              </a:rPr>
              <a:t>1.0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1552789" y="7138422"/>
            <a:ext cx="128905" cy="214629"/>
          </a:xfrm>
          <a:custGeom>
            <a:avLst/>
            <a:gdLst/>
            <a:ahLst/>
            <a:cxnLst/>
            <a:rect l="l" t="t" r="r" b="b"/>
            <a:pathLst>
              <a:path w="128904" h="214629">
                <a:moveTo>
                  <a:pt x="0" y="0"/>
                </a:moveTo>
                <a:lnTo>
                  <a:pt x="128462" y="0"/>
                </a:lnTo>
                <a:lnTo>
                  <a:pt x="128462" y="214274"/>
                </a:lnTo>
                <a:lnTo>
                  <a:pt x="0" y="214274"/>
                </a:lnTo>
                <a:lnTo>
                  <a:pt x="0" y="0"/>
                </a:lnTo>
                <a:close/>
              </a:path>
            </a:pathLst>
          </a:custGeom>
          <a:solidFill>
            <a:srgbClr val="ED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1592982" y="7174426"/>
            <a:ext cx="117475" cy="157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5"/>
              </a:lnSpc>
            </a:pPr>
            <a:r>
              <a:rPr dirty="0" sz="1200" spc="45">
                <a:solidFill>
                  <a:srgbClr val="AAAAAA"/>
                </a:solidFill>
                <a:latin typeface="Arial"/>
                <a:cs typeface="Arial"/>
              </a:rPr>
              <a:t>f: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1647111" y="7217848"/>
            <a:ext cx="62865" cy="104775"/>
          </a:xfrm>
          <a:custGeom>
            <a:avLst/>
            <a:gdLst/>
            <a:ahLst/>
            <a:cxnLst/>
            <a:rect l="l" t="t" r="r" b="b"/>
            <a:pathLst>
              <a:path w="62865" h="104775">
                <a:moveTo>
                  <a:pt x="0" y="0"/>
                </a:moveTo>
                <a:lnTo>
                  <a:pt x="62825" y="0"/>
                </a:lnTo>
                <a:lnTo>
                  <a:pt x="62825" y="104708"/>
                </a:lnTo>
                <a:lnTo>
                  <a:pt x="0" y="104708"/>
                </a:lnTo>
                <a:lnTo>
                  <a:pt x="0" y="0"/>
                </a:lnTo>
                <a:close/>
              </a:path>
            </a:pathLst>
          </a:custGeom>
          <a:solidFill>
            <a:srgbClr val="ED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780164" y="7138422"/>
            <a:ext cx="325120" cy="214629"/>
          </a:xfrm>
          <a:custGeom>
            <a:avLst/>
            <a:gdLst/>
            <a:ahLst/>
            <a:cxnLst/>
            <a:rect l="l" t="t" r="r" b="b"/>
            <a:pathLst>
              <a:path w="325120" h="214629">
                <a:moveTo>
                  <a:pt x="0" y="0"/>
                </a:moveTo>
                <a:lnTo>
                  <a:pt x="324585" y="0"/>
                </a:lnTo>
                <a:lnTo>
                  <a:pt x="324585" y="214274"/>
                </a:lnTo>
                <a:lnTo>
                  <a:pt x="0" y="214274"/>
                </a:lnTo>
                <a:lnTo>
                  <a:pt x="0" y="0"/>
                </a:lnTo>
                <a:close/>
              </a:path>
            </a:pathLst>
          </a:custGeom>
          <a:solidFill>
            <a:srgbClr val="ED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10713627" y="7161726"/>
            <a:ext cx="190627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076325" algn="l"/>
              </a:tabLst>
            </a:pPr>
            <a:r>
              <a:rPr dirty="0" sz="1200" spc="-4835">
                <a:solidFill>
                  <a:srgbClr val="9A9A9A"/>
                </a:solidFill>
                <a:latin typeface="Arial"/>
                <a:cs typeface="Arial"/>
              </a:rPr>
              <a:t>.</a:t>
            </a:r>
            <a:r>
              <a:rPr dirty="0" sz="1200" spc="15">
                <a:solidFill>
                  <a:srgbClr val="9A9A9A"/>
                </a:solidFill>
                <a:latin typeface="Arial"/>
                <a:cs typeface="Arial"/>
              </a:rPr>
              <a:t>;</a:t>
            </a:r>
            <a:r>
              <a:rPr dirty="0" sz="1200" spc="-220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AAAAAA"/>
                </a:solidFill>
                <a:latin typeface="Arial"/>
                <a:cs typeface="Arial"/>
              </a:rPr>
              <a:t>'</a:t>
            </a:r>
            <a:r>
              <a:rPr dirty="0" sz="1200">
                <a:solidFill>
                  <a:srgbClr val="AAAAAA"/>
                </a:solidFill>
                <a:latin typeface="Arial"/>
                <a:cs typeface="Arial"/>
              </a:rPr>
              <a:t>	</a:t>
            </a:r>
            <a:r>
              <a:rPr dirty="0" sz="1200" spc="-45">
                <a:solidFill>
                  <a:srgbClr val="AAAAAA"/>
                </a:solidFill>
                <a:latin typeface="Arial"/>
                <a:cs typeface="Arial"/>
              </a:rPr>
              <a:t>l:J:</a:t>
            </a:r>
            <a:r>
              <a:rPr dirty="0" sz="1200" spc="-110">
                <a:solidFill>
                  <a:srgbClr val="AAAAAA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AAAAAA"/>
                </a:solidFill>
                <a:latin typeface="Arial"/>
                <a:cs typeface="Arial"/>
              </a:rPr>
              <a:t>1</a:t>
            </a:r>
            <a:r>
              <a:rPr dirty="0" sz="1200" spc="-160">
                <a:solidFill>
                  <a:srgbClr val="C8C8C8"/>
                </a:solidFill>
                <a:latin typeface="Arial"/>
                <a:cs typeface="Arial"/>
              </a:rPr>
              <a:t>·</a:t>
            </a:r>
            <a:r>
              <a:rPr dirty="0" sz="1200" spc="1995">
                <a:solidFill>
                  <a:srgbClr val="9A9A9A"/>
                </a:solidFill>
                <a:latin typeface="Arial"/>
                <a:cs typeface="Arial"/>
              </a:rPr>
              <a:t>·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1556370" y="7669774"/>
            <a:ext cx="272415" cy="186055"/>
          </a:xfrm>
          <a:custGeom>
            <a:avLst/>
            <a:gdLst/>
            <a:ahLst/>
            <a:cxnLst/>
            <a:rect l="l" t="t" r="r" b="b"/>
            <a:pathLst>
              <a:path w="272415" h="186054">
                <a:moveTo>
                  <a:pt x="0" y="0"/>
                </a:moveTo>
                <a:lnTo>
                  <a:pt x="272243" y="0"/>
                </a:lnTo>
                <a:lnTo>
                  <a:pt x="272243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solidFill>
            <a:srgbClr val="ED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968218" y="7744201"/>
            <a:ext cx="0" cy="83820"/>
          </a:xfrm>
          <a:custGeom>
            <a:avLst/>
            <a:gdLst/>
            <a:ahLst/>
            <a:cxnLst/>
            <a:rect l="l" t="t" r="r" b="b"/>
            <a:pathLst>
              <a:path w="0" h="83820">
                <a:moveTo>
                  <a:pt x="0" y="0"/>
                </a:moveTo>
                <a:lnTo>
                  <a:pt x="0" y="83767"/>
                </a:lnTo>
              </a:path>
            </a:pathLst>
          </a:custGeom>
          <a:ln w="34902">
            <a:solidFill>
              <a:srgbClr val="EDE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005215" y="7648004"/>
            <a:ext cx="80010" cy="214629"/>
          </a:xfrm>
          <a:custGeom>
            <a:avLst/>
            <a:gdLst/>
            <a:ahLst/>
            <a:cxnLst/>
            <a:rect l="l" t="t" r="r" b="b"/>
            <a:pathLst>
              <a:path w="80009" h="214629">
                <a:moveTo>
                  <a:pt x="0" y="0"/>
                </a:moveTo>
                <a:lnTo>
                  <a:pt x="79616" y="0"/>
                </a:lnTo>
                <a:lnTo>
                  <a:pt x="79616" y="214274"/>
                </a:lnTo>
                <a:lnTo>
                  <a:pt x="0" y="214274"/>
                </a:lnTo>
                <a:lnTo>
                  <a:pt x="0" y="0"/>
                </a:lnTo>
                <a:close/>
              </a:path>
            </a:pathLst>
          </a:custGeom>
          <a:solidFill>
            <a:srgbClr val="ED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121791" y="7618428"/>
            <a:ext cx="0" cy="241300"/>
          </a:xfrm>
          <a:custGeom>
            <a:avLst/>
            <a:gdLst/>
            <a:ahLst/>
            <a:cxnLst/>
            <a:rect l="l" t="t" r="r" b="b"/>
            <a:pathLst>
              <a:path w="0" h="241300">
                <a:moveTo>
                  <a:pt x="0" y="0"/>
                </a:moveTo>
                <a:lnTo>
                  <a:pt x="0" y="240830"/>
                </a:lnTo>
              </a:path>
            </a:pathLst>
          </a:custGeom>
          <a:ln w="27922">
            <a:solidFill>
              <a:srgbClr val="EDE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7931212" y="7691814"/>
            <a:ext cx="880744" cy="923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830">
              <a:lnSpc>
                <a:spcPct val="100000"/>
              </a:lnSpc>
              <a:tabLst>
                <a:tab pos="462280" algn="l"/>
              </a:tabLst>
            </a:pPr>
            <a:r>
              <a:rPr dirty="0" sz="1100" spc="70">
                <a:solidFill>
                  <a:srgbClr val="606262"/>
                </a:solidFill>
                <a:latin typeface="Times New Roman"/>
                <a:cs typeface="Times New Roman"/>
              </a:rPr>
              <a:t>-</a:t>
            </a:r>
            <a:r>
              <a:rPr dirty="0" sz="1100" spc="70">
                <a:solidFill>
                  <a:srgbClr val="3A3A3B"/>
                </a:solidFill>
                <a:latin typeface="Times New Roman"/>
                <a:cs typeface="Times New Roman"/>
              </a:rPr>
              <a:t>08</a:t>
            </a:r>
            <a:r>
              <a:rPr dirty="0" sz="1100">
                <a:solidFill>
                  <a:srgbClr val="3A3A3B"/>
                </a:solidFill>
                <a:latin typeface="Times New Roman"/>
                <a:cs typeface="Times New Roman"/>
              </a:rPr>
              <a:t>	</a:t>
            </a:r>
            <a:r>
              <a:rPr dirty="0" sz="1100" spc="60">
                <a:solidFill>
                  <a:srgbClr val="3A3A3B"/>
                </a:solidFill>
                <a:latin typeface="Times New Roman"/>
                <a:cs typeface="Times New Roman"/>
              </a:rPr>
              <a:t>9</a:t>
            </a:r>
            <a:r>
              <a:rPr dirty="0" sz="1100" spc="125">
                <a:solidFill>
                  <a:srgbClr val="3A3A3B"/>
                </a:solidFill>
                <a:latin typeface="Times New Roman"/>
                <a:cs typeface="Times New Roman"/>
              </a:rPr>
              <a:t>0</a:t>
            </a:r>
            <a:r>
              <a:rPr dirty="0" sz="1100" spc="-60">
                <a:solidFill>
                  <a:srgbClr val="606262"/>
                </a:solidFill>
                <a:latin typeface="Times New Roman"/>
                <a:cs typeface="Times New Roman"/>
              </a:rPr>
              <a:t>.</a:t>
            </a:r>
            <a:r>
              <a:rPr dirty="0" sz="1100" spc="105">
                <a:solidFill>
                  <a:srgbClr val="3A3A3B"/>
                </a:solidFill>
                <a:latin typeface="Times New Roman"/>
                <a:cs typeface="Times New Roman"/>
              </a:rPr>
              <a:t>0%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100" spc="75">
                <a:solidFill>
                  <a:srgbClr val="4D4D4F"/>
                </a:solidFill>
                <a:latin typeface="Times New Roman"/>
                <a:cs typeface="Times New Roman"/>
              </a:rPr>
              <a:t>0.</a:t>
            </a:r>
            <a:endParaRPr sz="11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  <a:spcBef>
                <a:spcPts val="930"/>
              </a:spcBef>
              <a:tabLst>
                <a:tab pos="462280" algn="l"/>
              </a:tabLst>
            </a:pPr>
            <a:r>
              <a:rPr dirty="0" sz="1100" spc="70">
                <a:solidFill>
                  <a:srgbClr val="606262"/>
                </a:solidFill>
                <a:latin typeface="Times New Roman"/>
                <a:cs typeface="Times New Roman"/>
              </a:rPr>
              <a:t>-</a:t>
            </a:r>
            <a:r>
              <a:rPr dirty="0" sz="1100" spc="70">
                <a:solidFill>
                  <a:srgbClr val="3A3A3B"/>
                </a:solidFill>
                <a:latin typeface="Times New Roman"/>
                <a:cs typeface="Times New Roman"/>
              </a:rPr>
              <a:t>08</a:t>
            </a:r>
            <a:r>
              <a:rPr dirty="0" sz="1100">
                <a:solidFill>
                  <a:srgbClr val="3A3A3B"/>
                </a:solidFill>
                <a:latin typeface="Times New Roman"/>
                <a:cs typeface="Times New Roman"/>
              </a:rPr>
              <a:t>	</a:t>
            </a:r>
            <a:r>
              <a:rPr dirty="0" sz="1100" spc="60">
                <a:solidFill>
                  <a:srgbClr val="3A3A3B"/>
                </a:solidFill>
                <a:latin typeface="Times New Roman"/>
                <a:cs typeface="Times New Roman"/>
              </a:rPr>
              <a:t>93.0%</a:t>
            </a:r>
            <a:endParaRPr sz="110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420"/>
              </a:spcBef>
            </a:pPr>
            <a:r>
              <a:rPr dirty="0" sz="1200" spc="20">
                <a:solidFill>
                  <a:srgbClr val="4D4D4F"/>
                </a:solidFill>
                <a:latin typeface="Times New Roman"/>
                <a:cs typeface="Times New Roman"/>
              </a:rPr>
              <a:t>0.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570603" y="7671310"/>
            <a:ext cx="152781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35735" algn="l"/>
              </a:tabLst>
            </a:pPr>
            <a:r>
              <a:rPr dirty="0" sz="1050" spc="-6170">
                <a:solidFill>
                  <a:srgbClr val="9A9A9A"/>
                </a:solidFill>
                <a:latin typeface="Arial"/>
                <a:cs typeface="Arial"/>
              </a:rPr>
              <a:t>.</a:t>
            </a:r>
            <a:r>
              <a:rPr dirty="0" sz="1050" spc="60">
                <a:solidFill>
                  <a:srgbClr val="9A9A9A"/>
                </a:solidFill>
                <a:latin typeface="Arial"/>
                <a:cs typeface="Arial"/>
              </a:rPr>
              <a:t>;</a:t>
            </a:r>
            <a:r>
              <a:rPr dirty="0" sz="1050" spc="120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dirty="0" sz="1050" spc="-100">
                <a:solidFill>
                  <a:srgbClr val="AAAAAA"/>
                </a:solidFill>
                <a:latin typeface="Arial"/>
                <a:cs typeface="Arial"/>
              </a:rPr>
              <a:t>t-.;</a:t>
            </a:r>
            <a:r>
              <a:rPr dirty="0" sz="1050" spc="-200">
                <a:solidFill>
                  <a:srgbClr val="AAAAAA"/>
                </a:solidFill>
                <a:latin typeface="Arial"/>
                <a:cs typeface="Arial"/>
              </a:rPr>
              <a:t>;</a:t>
            </a:r>
            <a:r>
              <a:rPr dirty="0" sz="1050" spc="-40">
                <a:solidFill>
                  <a:srgbClr val="AAAAAA"/>
                </a:solidFill>
                <a:latin typeface="Arial"/>
                <a:cs typeface="Arial"/>
              </a:rPr>
              <a:t>1</a:t>
            </a:r>
            <a:r>
              <a:rPr dirty="0" sz="1050" spc="-250">
                <a:solidFill>
                  <a:srgbClr val="AAAAAA"/>
                </a:solidFill>
                <a:latin typeface="Arial"/>
                <a:cs typeface="Arial"/>
              </a:rPr>
              <a:t>1</a:t>
            </a:r>
            <a:r>
              <a:rPr dirty="0" sz="1050">
                <a:solidFill>
                  <a:srgbClr val="AAAAAA"/>
                </a:solidFill>
                <a:latin typeface="Arial"/>
                <a:cs typeface="Arial"/>
              </a:rPr>
              <a:t>	</a:t>
            </a:r>
            <a:r>
              <a:rPr dirty="0" sz="1200" spc="285">
                <a:solidFill>
                  <a:srgbClr val="AAAAAA"/>
                </a:solidFill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1553292" y="8746986"/>
            <a:ext cx="278765" cy="166370"/>
          </a:xfrm>
          <a:custGeom>
            <a:avLst/>
            <a:gdLst/>
            <a:ahLst/>
            <a:cxnLst/>
            <a:rect l="l" t="t" r="r" b="b"/>
            <a:pathLst>
              <a:path w="278765" h="166370">
                <a:moveTo>
                  <a:pt x="0" y="0"/>
                </a:moveTo>
                <a:lnTo>
                  <a:pt x="278655" y="0"/>
                </a:lnTo>
                <a:lnTo>
                  <a:pt x="278655" y="166143"/>
                </a:lnTo>
                <a:lnTo>
                  <a:pt x="0" y="166143"/>
                </a:lnTo>
                <a:lnTo>
                  <a:pt x="0" y="0"/>
                </a:lnTo>
                <a:close/>
              </a:path>
            </a:pathLst>
          </a:custGeom>
          <a:solidFill>
            <a:srgbClr val="ED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11386607" y="8180141"/>
            <a:ext cx="909319" cy="187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65735" algn="l"/>
                <a:tab pos="594995" algn="l"/>
                <a:tab pos="895985" algn="l"/>
              </a:tabLst>
            </a:pPr>
            <a:r>
              <a:rPr dirty="0" sz="1250" spc="5" u="heavy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dirty="0" sz="1250" spc="5" u="heavy">
                <a:solidFill>
                  <a:srgbClr val="9A9A9A"/>
                </a:solidFill>
                <a:latin typeface="Arial"/>
                <a:cs typeface="Arial"/>
              </a:rPr>
              <a:t>	</a:t>
            </a:r>
            <a:r>
              <a:rPr dirty="0" sz="1250" spc="735" u="heavy">
                <a:solidFill>
                  <a:srgbClr val="9A9A9A"/>
                </a:solidFill>
                <a:latin typeface="Arial"/>
                <a:cs typeface="Arial"/>
              </a:rPr>
              <a:t>1</a:t>
            </a:r>
            <a:r>
              <a:rPr dirty="0" sz="1250" spc="80" u="heavy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dirty="0" sz="1000" spc="50" u="heavy">
                <a:solidFill>
                  <a:srgbClr val="9A9A9A"/>
                </a:solidFill>
                <a:latin typeface="Arial"/>
                <a:cs typeface="Arial"/>
              </a:rPr>
              <a:t>l</a:t>
            </a:r>
            <a:r>
              <a:rPr dirty="0" sz="1000" spc="5" u="heavy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dirty="0" sz="1000" u="heavy">
                <a:solidFill>
                  <a:srgbClr val="9A9A9A"/>
                </a:solidFill>
                <a:latin typeface="Arial"/>
                <a:cs typeface="Arial"/>
              </a:rPr>
              <a:t>	</a:t>
            </a:r>
            <a:r>
              <a:rPr dirty="0" sz="1000" spc="1110" u="heavy">
                <a:solidFill>
                  <a:srgbClr val="9A9A9A"/>
                </a:solidFill>
                <a:latin typeface="Arial"/>
                <a:cs typeface="Arial"/>
              </a:rPr>
              <a:t>l</a:t>
            </a:r>
            <a:r>
              <a:rPr dirty="0" sz="1000" spc="5" u="heavy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dirty="0" sz="1000" u="heavy">
                <a:solidFill>
                  <a:srgbClr val="9A9A9A"/>
                </a:solidFill>
                <a:latin typeface="Arial"/>
                <a:cs typeface="Arial"/>
              </a:rPr>
              <a:t>	</a:t>
            </a:r>
            <a:endParaRPr sz="10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075941" y="8595629"/>
            <a:ext cx="0" cy="346075"/>
          </a:xfrm>
          <a:custGeom>
            <a:avLst/>
            <a:gdLst/>
            <a:ahLst/>
            <a:cxnLst/>
            <a:rect l="l" t="t" r="r" b="b"/>
            <a:pathLst>
              <a:path w="0" h="346075">
                <a:moveTo>
                  <a:pt x="0" y="0"/>
                </a:moveTo>
                <a:lnTo>
                  <a:pt x="0" y="345539"/>
                </a:lnTo>
              </a:path>
            </a:pathLst>
          </a:custGeom>
          <a:ln w="33455">
            <a:solidFill>
              <a:srgbClr val="EDE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10479309" y="8582928"/>
            <a:ext cx="1930400" cy="371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-7025">
                <a:solidFill>
                  <a:srgbClr val="9A9A9A"/>
                </a:solidFill>
                <a:latin typeface="Arial"/>
                <a:cs typeface="Arial"/>
              </a:rPr>
              <a:t>.</a:t>
            </a:r>
            <a:r>
              <a:rPr dirty="0" sz="950" spc="175">
                <a:solidFill>
                  <a:srgbClr val="9A9A9A"/>
                </a:solidFill>
                <a:latin typeface="Arial"/>
                <a:cs typeface="Arial"/>
              </a:rPr>
              <a:t>;</a:t>
            </a:r>
            <a:r>
              <a:rPr dirty="0" sz="950" spc="60" i="1">
                <a:solidFill>
                  <a:srgbClr val="AAAAAA"/>
                </a:solidFill>
                <a:latin typeface="Arial"/>
                <a:cs typeface="Arial"/>
              </a:rPr>
              <a:t>;t,</a:t>
            </a:r>
            <a:r>
              <a:rPr dirty="0" sz="950" i="1">
                <a:solidFill>
                  <a:srgbClr val="AAAAAA"/>
                </a:solidFill>
                <a:latin typeface="Arial"/>
                <a:cs typeface="Arial"/>
              </a:rPr>
              <a:t>  </a:t>
            </a:r>
            <a:r>
              <a:rPr dirty="0" sz="950" spc="35" i="1">
                <a:solidFill>
                  <a:srgbClr val="AAAAAA"/>
                </a:solidFill>
                <a:latin typeface="Arial"/>
                <a:cs typeface="Arial"/>
              </a:rPr>
              <a:t> </a:t>
            </a:r>
            <a:r>
              <a:rPr dirty="0" sz="950" spc="200">
                <a:solidFill>
                  <a:srgbClr val="AAAAAA"/>
                </a:solidFill>
                <a:latin typeface="Arial"/>
                <a:cs typeface="Arial"/>
              </a:rPr>
              <a:t>l</a:t>
            </a:r>
            <a:r>
              <a:rPr dirty="0" sz="950">
                <a:solidFill>
                  <a:srgbClr val="AAAAAA"/>
                </a:solidFill>
                <a:latin typeface="Arial"/>
                <a:cs typeface="Arial"/>
              </a:rPr>
              <a:t>  </a:t>
            </a:r>
            <a:r>
              <a:rPr dirty="0" sz="950" spc="30">
                <a:solidFill>
                  <a:srgbClr val="AAAAAA"/>
                </a:solidFill>
                <a:latin typeface="Arial"/>
                <a:cs typeface="Arial"/>
              </a:rPr>
              <a:t> </a:t>
            </a:r>
            <a:r>
              <a:rPr dirty="0" sz="1050" spc="70">
                <a:solidFill>
                  <a:srgbClr val="9A9A9A"/>
                </a:solidFill>
                <a:latin typeface="Times New Roman"/>
                <a:cs typeface="Times New Roman"/>
              </a:rPr>
              <a:t>l</a:t>
            </a:r>
            <a:r>
              <a:rPr dirty="0" sz="1050">
                <a:solidFill>
                  <a:srgbClr val="9A9A9A"/>
                </a:solidFill>
                <a:latin typeface="Times New Roman"/>
                <a:cs typeface="Times New Roman"/>
              </a:rPr>
              <a:t>  </a:t>
            </a:r>
            <a:r>
              <a:rPr dirty="0" sz="1050" spc="-110">
                <a:solidFill>
                  <a:srgbClr val="9A9A9A"/>
                </a:solidFill>
                <a:latin typeface="Times New Roman"/>
                <a:cs typeface="Times New Roman"/>
              </a:rPr>
              <a:t> </a:t>
            </a:r>
            <a:r>
              <a:rPr dirty="0" sz="2700" spc="-310">
                <a:solidFill>
                  <a:srgbClr val="C8C8C8"/>
                </a:solidFill>
                <a:latin typeface="PMingLiU-ExtB"/>
                <a:cs typeface="PMingLiU-ExtB"/>
              </a:rPr>
              <a:t>·</a:t>
            </a:r>
            <a:r>
              <a:rPr dirty="0" sz="2700" spc="1714">
                <a:solidFill>
                  <a:srgbClr val="9A9A9A"/>
                </a:solidFill>
                <a:latin typeface="PMingLiU-ExtB"/>
                <a:cs typeface="PMingLiU-ExtB"/>
              </a:rPr>
              <a:t>·</a:t>
            </a:r>
            <a:endParaRPr sz="2700">
              <a:latin typeface="PMingLiU-ExtB"/>
              <a:cs typeface="PMingLiU-ExtB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453163" y="8861063"/>
            <a:ext cx="1873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0">
                <a:solidFill>
                  <a:srgbClr val="4D4D4F"/>
                </a:solidFill>
                <a:latin typeface="Times New Roman"/>
                <a:cs typeface="Times New Roman"/>
              </a:rPr>
              <a:t>3</a:t>
            </a:r>
            <a:r>
              <a:rPr dirty="0" sz="1100" spc="114">
                <a:solidFill>
                  <a:srgbClr val="4D4D4F"/>
                </a:solidFill>
                <a:latin typeface="Times New Roman"/>
                <a:cs typeface="Times New Roman"/>
              </a:rPr>
              <a:t>8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995812" y="8738903"/>
            <a:ext cx="18669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80">
                <a:solidFill>
                  <a:srgbClr val="4285BC"/>
                </a:solidFill>
                <a:latin typeface="Times New Roman"/>
                <a:cs typeface="Times New Roman"/>
              </a:rPr>
              <a:t>54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419852" y="8738903"/>
            <a:ext cx="35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70">
                <a:solidFill>
                  <a:srgbClr val="3A3A3B"/>
                </a:solidFill>
                <a:latin typeface="Times New Roman"/>
                <a:cs typeface="Times New Roman"/>
              </a:rPr>
              <a:t>0.0%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453163" y="9224054"/>
            <a:ext cx="17399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30">
                <a:solidFill>
                  <a:srgbClr val="606262"/>
                </a:solidFill>
                <a:latin typeface="Times New Roman"/>
                <a:cs typeface="Times New Roman"/>
              </a:rPr>
              <a:t>42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1589040" y="9221579"/>
            <a:ext cx="248920" cy="934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465">
                <a:solidFill>
                  <a:srgbClr val="9A9A9A"/>
                </a:solidFill>
                <a:latin typeface="Arial"/>
                <a:cs typeface="Arial"/>
              </a:rPr>
              <a:t>ε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3350" spc="250">
                <a:solidFill>
                  <a:srgbClr val="9A9A9A"/>
                </a:solidFill>
                <a:latin typeface="Times New Roman"/>
                <a:cs typeface="Times New Roman"/>
              </a:rPr>
              <a:t>ε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53163" y="9580064"/>
            <a:ext cx="17526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40">
                <a:solidFill>
                  <a:srgbClr val="606262"/>
                </a:solidFill>
                <a:latin typeface="Times New Roman"/>
                <a:cs typeface="Times New Roman"/>
              </a:rPr>
              <a:t>49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201861" y="9911398"/>
            <a:ext cx="443230" cy="21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74320" algn="l"/>
              </a:tabLst>
            </a:pPr>
            <a:r>
              <a:rPr dirty="0" sz="1500" spc="-380">
                <a:solidFill>
                  <a:srgbClr val="4285BC"/>
                </a:solidFill>
                <a:latin typeface="Times New Roman"/>
                <a:cs typeface="Times New Roman"/>
              </a:rPr>
              <a:t>E</a:t>
            </a:r>
            <a:r>
              <a:rPr dirty="0" sz="1500" spc="-380">
                <a:solidFill>
                  <a:srgbClr val="4285BC"/>
                </a:solidFill>
                <a:latin typeface="Times New Roman"/>
                <a:cs typeface="Times New Roman"/>
              </a:rPr>
              <a:t>	</a:t>
            </a:r>
            <a:r>
              <a:rPr dirty="0" sz="1100" spc="60">
                <a:solidFill>
                  <a:srgbClr val="606262"/>
                </a:solidFill>
                <a:latin typeface="Times New Roman"/>
                <a:cs typeface="Times New Roman"/>
              </a:rPr>
              <a:t>17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976707" y="9988674"/>
            <a:ext cx="109855" cy="11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00" spc="155">
                <a:solidFill>
                  <a:srgbClr val="606262"/>
                </a:solidFill>
                <a:latin typeface="Times New Roman"/>
                <a:cs typeface="Times New Roman"/>
              </a:rPr>
              <a:t>w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999303" y="9785992"/>
            <a:ext cx="19812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125">
                <a:solidFill>
                  <a:srgbClr val="5791C3"/>
                </a:solidFill>
                <a:latin typeface="Times New Roman"/>
                <a:cs typeface="Times New Roman"/>
              </a:rPr>
              <a:t>17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934701" y="9785992"/>
            <a:ext cx="874394" cy="351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020">
              <a:lnSpc>
                <a:spcPct val="100000"/>
              </a:lnSpc>
              <a:tabLst>
                <a:tab pos="459105" algn="l"/>
              </a:tabLst>
            </a:pPr>
            <a:r>
              <a:rPr dirty="0" sz="1100" spc="75">
                <a:solidFill>
                  <a:srgbClr val="4D4D4F"/>
                </a:solidFill>
                <a:latin typeface="Times New Roman"/>
                <a:cs typeface="Times New Roman"/>
              </a:rPr>
              <a:t>-</a:t>
            </a:r>
            <a:r>
              <a:rPr dirty="0" sz="1100" spc="100">
                <a:solidFill>
                  <a:srgbClr val="4D4D4F"/>
                </a:solidFill>
                <a:latin typeface="Times New Roman"/>
                <a:cs typeface="Times New Roman"/>
              </a:rPr>
              <a:t>3</a:t>
            </a:r>
            <a:r>
              <a:rPr dirty="0" sz="1100" spc="65">
                <a:solidFill>
                  <a:srgbClr val="4D4D4F"/>
                </a:solidFill>
                <a:latin typeface="Times New Roman"/>
                <a:cs typeface="Times New Roman"/>
              </a:rPr>
              <a:t>1</a:t>
            </a:r>
            <a:r>
              <a:rPr dirty="0" sz="1100">
                <a:solidFill>
                  <a:srgbClr val="4D4D4F"/>
                </a:solidFill>
                <a:latin typeface="Times New Roman"/>
                <a:cs typeface="Times New Roman"/>
              </a:rPr>
              <a:t>	</a:t>
            </a:r>
            <a:r>
              <a:rPr dirty="0" sz="1100" spc="60">
                <a:solidFill>
                  <a:srgbClr val="3A3A3B"/>
                </a:solidFill>
                <a:latin typeface="Times New Roman"/>
                <a:cs typeface="Times New Roman"/>
              </a:rPr>
              <a:t>97.0%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55">
                <a:solidFill>
                  <a:srgbClr val="4D4D4F"/>
                </a:solidFill>
                <a:latin typeface="Times New Roman"/>
                <a:cs typeface="Times New Roman"/>
              </a:rPr>
              <a:t>0.0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995812" y="10316516"/>
            <a:ext cx="178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0">
                <a:solidFill>
                  <a:srgbClr val="4285BC"/>
                </a:solidFill>
                <a:latin typeface="Times New Roman"/>
                <a:cs typeface="Times New Roman"/>
              </a:rPr>
              <a:t>92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55643" y="10316516"/>
            <a:ext cx="8566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38150" algn="l"/>
              </a:tabLst>
            </a:pPr>
            <a:r>
              <a:rPr dirty="0" sz="1100" spc="70">
                <a:solidFill>
                  <a:srgbClr val="606262"/>
                </a:solidFill>
                <a:latin typeface="Times New Roman"/>
                <a:cs typeface="Times New Roman"/>
              </a:rPr>
              <a:t>-</a:t>
            </a:r>
            <a:r>
              <a:rPr dirty="0" sz="1100" spc="105">
                <a:solidFill>
                  <a:srgbClr val="3A3A3B"/>
                </a:solidFill>
                <a:latin typeface="Times New Roman"/>
                <a:cs typeface="Times New Roman"/>
              </a:rPr>
              <a:t>3</a:t>
            </a:r>
            <a:r>
              <a:rPr dirty="0" sz="1100" spc="65">
                <a:solidFill>
                  <a:srgbClr val="3A3A3B"/>
                </a:solidFill>
                <a:latin typeface="Times New Roman"/>
                <a:cs typeface="Times New Roman"/>
              </a:rPr>
              <a:t>1</a:t>
            </a:r>
            <a:r>
              <a:rPr dirty="0" sz="1100">
                <a:solidFill>
                  <a:srgbClr val="3A3A3B"/>
                </a:solidFill>
                <a:latin typeface="Times New Roman"/>
                <a:cs typeface="Times New Roman"/>
              </a:rPr>
              <a:t>	</a:t>
            </a:r>
            <a:r>
              <a:rPr dirty="0" sz="1100" spc="65">
                <a:solidFill>
                  <a:srgbClr val="3A3A3B"/>
                </a:solidFill>
                <a:latin typeface="Times New Roman"/>
                <a:cs typeface="Times New Roman"/>
              </a:rPr>
              <a:t>99</a:t>
            </a:r>
            <a:r>
              <a:rPr dirty="0" sz="1100" spc="-5">
                <a:solidFill>
                  <a:srgbClr val="3A3A3B"/>
                </a:solidFill>
                <a:latin typeface="Times New Roman"/>
                <a:cs typeface="Times New Roman"/>
              </a:rPr>
              <a:t>.</a:t>
            </a:r>
            <a:r>
              <a:rPr dirty="0" sz="1100" spc="105">
                <a:solidFill>
                  <a:srgbClr val="3A3A3B"/>
                </a:solidFill>
                <a:latin typeface="Times New Roman"/>
                <a:cs typeface="Times New Roman"/>
              </a:rPr>
              <a:t>0%</a:t>
            </a:r>
            <a:endParaRPr sz="1100">
              <a:latin typeface="Times New Roman"/>
              <a:cs typeface="Times New Roman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1216063" y="6541630"/>
          <a:ext cx="1129665" cy="303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137"/>
                <a:gridCol w="840255"/>
                <a:gridCol w="133543"/>
              </a:tblGrid>
              <a:tr h="71501">
                <a:tc rowSpan="2">
                  <a:txBody>
                    <a:bodyPr/>
                    <a:lstStyle/>
                    <a:p>
                      <a:pPr>
                        <a:lnSpc>
                          <a:spcPts val="1415"/>
                        </a:lnSpc>
                      </a:pPr>
                      <a:r>
                        <a:rPr dirty="0" sz="1250" spc="-700">
                          <a:solidFill>
                            <a:srgbClr val="9A9A9A"/>
                          </a:solidFill>
                          <a:latin typeface="PMingLiU-ExtB"/>
                          <a:cs typeface="PMingLiU-ExtB"/>
                        </a:rPr>
                        <a:t>.</a:t>
                      </a:r>
                      <a:endParaRPr sz="1250">
                        <a:latin typeface="PMingLiU-ExtB"/>
                        <a:cs typeface="PMingLiU-ExtB"/>
                      </a:endParaRPr>
                    </a:p>
                  </a:txBody>
                  <a:tcPr marL="0" marR="0" marB="0" marT="0">
                    <a:lnB w="1745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PMingLiU-ExtB"/>
                        <a:cs typeface="PMingLiU-ExtB"/>
                      </a:endParaRPr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/>
                      <a:endParaRPr sz="1250">
                        <a:latin typeface="PMingLiU-ExtB"/>
                        <a:cs typeface="PMingLiU-ExtB"/>
                      </a:endParaRPr>
                    </a:p>
                  </a:txBody>
                  <a:tcPr marL="0" marR="0" marB="0" marT="0">
                    <a:solidFill>
                      <a:srgbClr val="EDEFEF"/>
                    </a:solidFill>
                  </a:tcPr>
                </a:tc>
              </a:tr>
              <a:tr h="19313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745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435"/>
                        </a:lnSpc>
                      </a:pPr>
                      <a:r>
                        <a:rPr dirty="0" sz="1200">
                          <a:solidFill>
                            <a:srgbClr val="AAAAAA"/>
                          </a:solidFill>
                          <a:latin typeface="Arial"/>
                          <a:cs typeface="Arial"/>
                        </a:rPr>
                        <a:t>f.</a:t>
                      </a:r>
                      <a:r>
                        <a:rPr dirty="0" sz="1200" spc="-85">
                          <a:solidFill>
                            <a:srgbClr val="AAAAA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solidFill>
                            <a:srgbClr val="AAAAAA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200" spc="-185">
                          <a:solidFill>
                            <a:srgbClr val="AAAAAA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dirty="0" sz="1200" spc="-250">
                          <a:solidFill>
                            <a:srgbClr val="AAAAAA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200" spc="-260">
                          <a:solidFill>
                            <a:srgbClr val="AAAAAA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200">
                          <a:solidFill>
                            <a:srgbClr val="AAAAAA"/>
                          </a:solidFill>
                          <a:latin typeface="Arial"/>
                          <a:cs typeface="Arial"/>
                        </a:rPr>
                        <a:t>iel</a:t>
                      </a:r>
                      <a:r>
                        <a:rPr dirty="0" sz="1200" spc="-135">
                          <a:solidFill>
                            <a:srgbClr val="AAAAAA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200">
                          <a:solidFill>
                            <a:srgbClr val="AAAAAA"/>
                          </a:solidFill>
                          <a:latin typeface="Arial"/>
                          <a:cs typeface="Arial"/>
                        </a:rPr>
                        <a:t>J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DEFE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ED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代码覆盖率分</a:t>
            </a:r>
            <a:r>
              <a:rPr dirty="0" spc="114"/>
              <a:t>析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42691" y="4840347"/>
            <a:ext cx="13218794" cy="1784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3495">
              <a:lnSpc>
                <a:spcPct val="100000"/>
              </a:lnSpc>
            </a:pP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结合</a:t>
            </a:r>
            <a:r>
              <a:rPr dirty="0" sz="4800" spc="600" b="1">
                <a:solidFill>
                  <a:srgbClr val="FF7040"/>
                </a:solidFill>
                <a:latin typeface="Microsoft JhengHei UI"/>
                <a:cs typeface="Microsoft JhengHei UI"/>
              </a:rPr>
              <a:t>Ja</a:t>
            </a:r>
            <a:r>
              <a:rPr dirty="0" sz="4800" spc="600" b="1">
                <a:solidFill>
                  <a:srgbClr val="FF7040"/>
                </a:solidFill>
                <a:latin typeface="Microsoft JhengHei UI"/>
                <a:cs typeface="Microsoft JhengHei UI"/>
              </a:rPr>
              <a:t>c</a:t>
            </a:r>
            <a:r>
              <a:rPr dirty="0" sz="4800" spc="480" b="1">
                <a:solidFill>
                  <a:srgbClr val="FF7040"/>
                </a:solidFill>
                <a:latin typeface="Microsoft JhengHei UI"/>
                <a:cs typeface="Microsoft JhengHei UI"/>
              </a:rPr>
              <a:t>o</a:t>
            </a:r>
            <a:r>
              <a:rPr dirty="0" sz="4800" spc="425" b="1">
                <a:solidFill>
                  <a:srgbClr val="FF7040"/>
                </a:solidFill>
                <a:latin typeface="Microsoft JhengHei UI"/>
                <a:cs typeface="Microsoft JhengHei UI"/>
              </a:rPr>
              <a:t>c</a:t>
            </a:r>
            <a:r>
              <a:rPr dirty="0" sz="4800" spc="245" b="1">
                <a:solidFill>
                  <a:srgbClr val="FF7040"/>
                </a:solidFill>
                <a:latin typeface="Microsoft JhengHei UI"/>
                <a:cs typeface="Microsoft JhengHei UI"/>
              </a:rPr>
              <a:t>o</a:t>
            </a:r>
            <a:r>
              <a:rPr dirty="0" sz="4950" spc="-5">
                <a:solidFill>
                  <a:srgbClr val="7F7F7F"/>
                </a:solidFill>
                <a:latin typeface="宋体"/>
                <a:cs typeface="宋体"/>
              </a:rPr>
              <a:t>，</a:t>
            </a:r>
            <a:endParaRPr sz="4950">
              <a:latin typeface="宋体"/>
              <a:cs typeface="宋体"/>
            </a:endParaRPr>
          </a:p>
          <a:p>
            <a:pPr algn="ctr">
              <a:lnSpc>
                <a:spcPts val="5915"/>
              </a:lnSpc>
              <a:spcBef>
                <a:spcPts val="2965"/>
              </a:spcBef>
            </a:pP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我们可以对接口自动化的代码覆盖率进行分析</a:t>
            </a:r>
            <a:endParaRPr sz="49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1995" y="1570774"/>
            <a:ext cx="5868035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概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述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好的自动化测试项</a:t>
            </a:r>
            <a:r>
              <a:rPr dirty="0" sz="4500" spc="114" b="1">
                <a:solidFill>
                  <a:srgbClr val="00CBBE"/>
                </a:solidFill>
                <a:latin typeface="Microsoft JhengHei UI"/>
                <a:cs typeface="Microsoft JhengHei UI"/>
              </a:rPr>
              <a:t>目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0111" y="2664301"/>
            <a:ext cx="4747895" cy="4749165"/>
          </a:xfrm>
          <a:custGeom>
            <a:avLst/>
            <a:gdLst/>
            <a:ahLst/>
            <a:cxnLst/>
            <a:rect l="l" t="t" r="r" b="b"/>
            <a:pathLst>
              <a:path w="4747895" h="4749165">
                <a:moveTo>
                  <a:pt x="2373836" y="0"/>
                </a:moveTo>
                <a:lnTo>
                  <a:pt x="2179145" y="7871"/>
                </a:lnTo>
                <a:lnTo>
                  <a:pt x="1988788" y="31078"/>
                </a:lnTo>
                <a:lnTo>
                  <a:pt x="1803376" y="69009"/>
                </a:lnTo>
                <a:lnTo>
                  <a:pt x="1623520" y="121053"/>
                </a:lnTo>
                <a:lnTo>
                  <a:pt x="1449832" y="186599"/>
                </a:lnTo>
                <a:lnTo>
                  <a:pt x="1282922" y="265037"/>
                </a:lnTo>
                <a:lnTo>
                  <a:pt x="1123400" y="355754"/>
                </a:lnTo>
                <a:lnTo>
                  <a:pt x="971879" y="458140"/>
                </a:lnTo>
                <a:lnTo>
                  <a:pt x="828969" y="571584"/>
                </a:lnTo>
                <a:lnTo>
                  <a:pt x="695280" y="695474"/>
                </a:lnTo>
                <a:lnTo>
                  <a:pt x="571424" y="829200"/>
                </a:lnTo>
                <a:lnTo>
                  <a:pt x="458012" y="972151"/>
                </a:lnTo>
                <a:lnTo>
                  <a:pt x="355655" y="1123714"/>
                </a:lnTo>
                <a:lnTo>
                  <a:pt x="264963" y="1283280"/>
                </a:lnTo>
                <a:lnTo>
                  <a:pt x="186547" y="1450237"/>
                </a:lnTo>
                <a:lnTo>
                  <a:pt x="121019" y="1623974"/>
                </a:lnTo>
                <a:lnTo>
                  <a:pt x="68990" y="1803880"/>
                </a:lnTo>
                <a:lnTo>
                  <a:pt x="31069" y="1989344"/>
                </a:lnTo>
                <a:lnTo>
                  <a:pt x="7869" y="2179754"/>
                </a:lnTo>
                <a:lnTo>
                  <a:pt x="0" y="2374500"/>
                </a:lnTo>
                <a:lnTo>
                  <a:pt x="7869" y="2569246"/>
                </a:lnTo>
                <a:lnTo>
                  <a:pt x="31069" y="2759656"/>
                </a:lnTo>
                <a:lnTo>
                  <a:pt x="68990" y="2945120"/>
                </a:lnTo>
                <a:lnTo>
                  <a:pt x="121019" y="3125025"/>
                </a:lnTo>
                <a:lnTo>
                  <a:pt x="186547" y="3298762"/>
                </a:lnTo>
                <a:lnTo>
                  <a:pt x="264963" y="3465719"/>
                </a:lnTo>
                <a:lnTo>
                  <a:pt x="355655" y="3625285"/>
                </a:lnTo>
                <a:lnTo>
                  <a:pt x="458012" y="3776849"/>
                </a:lnTo>
                <a:lnTo>
                  <a:pt x="571424" y="3919799"/>
                </a:lnTo>
                <a:lnTo>
                  <a:pt x="695280" y="4053525"/>
                </a:lnTo>
                <a:lnTo>
                  <a:pt x="828969" y="4177415"/>
                </a:lnTo>
                <a:lnTo>
                  <a:pt x="971879" y="4290859"/>
                </a:lnTo>
                <a:lnTo>
                  <a:pt x="1123400" y="4393245"/>
                </a:lnTo>
                <a:lnTo>
                  <a:pt x="1282922" y="4483962"/>
                </a:lnTo>
                <a:lnTo>
                  <a:pt x="1449832" y="4562399"/>
                </a:lnTo>
                <a:lnTo>
                  <a:pt x="1623520" y="4627946"/>
                </a:lnTo>
                <a:lnTo>
                  <a:pt x="1803376" y="4679990"/>
                </a:lnTo>
                <a:lnTo>
                  <a:pt x="1988788" y="4717921"/>
                </a:lnTo>
                <a:lnTo>
                  <a:pt x="2179145" y="4741128"/>
                </a:lnTo>
                <a:lnTo>
                  <a:pt x="2373836" y="4748999"/>
                </a:lnTo>
                <a:lnTo>
                  <a:pt x="2568528" y="4741128"/>
                </a:lnTo>
                <a:lnTo>
                  <a:pt x="2758886" y="4717921"/>
                </a:lnTo>
                <a:lnTo>
                  <a:pt x="2944298" y="4679990"/>
                </a:lnTo>
                <a:lnTo>
                  <a:pt x="3124153" y="4627946"/>
                </a:lnTo>
                <a:lnTo>
                  <a:pt x="3297841" y="4562399"/>
                </a:lnTo>
                <a:lnTo>
                  <a:pt x="3464751" y="4483962"/>
                </a:lnTo>
                <a:lnTo>
                  <a:pt x="3624272" y="4393245"/>
                </a:lnTo>
                <a:lnTo>
                  <a:pt x="3775793" y="4290859"/>
                </a:lnTo>
                <a:lnTo>
                  <a:pt x="3918703" y="4177415"/>
                </a:lnTo>
                <a:lnTo>
                  <a:pt x="4052391" y="4053525"/>
                </a:lnTo>
                <a:lnTo>
                  <a:pt x="4176247" y="3919799"/>
                </a:lnTo>
                <a:lnTo>
                  <a:pt x="4289658" y="3776849"/>
                </a:lnTo>
                <a:lnTo>
                  <a:pt x="4392015" y="3625285"/>
                </a:lnTo>
                <a:lnTo>
                  <a:pt x="4482707" y="3465719"/>
                </a:lnTo>
                <a:lnTo>
                  <a:pt x="4561122" y="3298762"/>
                </a:lnTo>
                <a:lnTo>
                  <a:pt x="4626650" y="3125025"/>
                </a:lnTo>
                <a:lnTo>
                  <a:pt x="4678679" y="2945120"/>
                </a:lnTo>
                <a:lnTo>
                  <a:pt x="4716599" y="2759656"/>
                </a:lnTo>
                <a:lnTo>
                  <a:pt x="4739799" y="2569246"/>
                </a:lnTo>
                <a:lnTo>
                  <a:pt x="4747669" y="2374500"/>
                </a:lnTo>
                <a:lnTo>
                  <a:pt x="4739799" y="2179754"/>
                </a:lnTo>
                <a:lnTo>
                  <a:pt x="4716599" y="1989344"/>
                </a:lnTo>
                <a:lnTo>
                  <a:pt x="4678679" y="1803880"/>
                </a:lnTo>
                <a:lnTo>
                  <a:pt x="4626650" y="1623974"/>
                </a:lnTo>
                <a:lnTo>
                  <a:pt x="4561122" y="1450237"/>
                </a:lnTo>
                <a:lnTo>
                  <a:pt x="4482707" y="1283280"/>
                </a:lnTo>
                <a:lnTo>
                  <a:pt x="4392015" y="1123714"/>
                </a:lnTo>
                <a:lnTo>
                  <a:pt x="4289658" y="972151"/>
                </a:lnTo>
                <a:lnTo>
                  <a:pt x="4176247" y="829200"/>
                </a:lnTo>
                <a:lnTo>
                  <a:pt x="4052391" y="695474"/>
                </a:lnTo>
                <a:lnTo>
                  <a:pt x="3918703" y="571584"/>
                </a:lnTo>
                <a:lnTo>
                  <a:pt x="3775793" y="458140"/>
                </a:lnTo>
                <a:lnTo>
                  <a:pt x="3624272" y="355754"/>
                </a:lnTo>
                <a:lnTo>
                  <a:pt x="3464751" y="265037"/>
                </a:lnTo>
                <a:lnTo>
                  <a:pt x="3297841" y="186599"/>
                </a:lnTo>
                <a:lnTo>
                  <a:pt x="3124153" y="121053"/>
                </a:lnTo>
                <a:lnTo>
                  <a:pt x="2944298" y="69009"/>
                </a:lnTo>
                <a:lnTo>
                  <a:pt x="2758886" y="31078"/>
                </a:lnTo>
                <a:lnTo>
                  <a:pt x="2568528" y="7871"/>
                </a:lnTo>
                <a:lnTo>
                  <a:pt x="2373836" y="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54433" y="5820044"/>
            <a:ext cx="4747895" cy="4749165"/>
          </a:xfrm>
          <a:custGeom>
            <a:avLst/>
            <a:gdLst/>
            <a:ahLst/>
            <a:cxnLst/>
            <a:rect l="l" t="t" r="r" b="b"/>
            <a:pathLst>
              <a:path w="4747894" h="4749165">
                <a:moveTo>
                  <a:pt x="2373834" y="0"/>
                </a:moveTo>
                <a:lnTo>
                  <a:pt x="2179143" y="7871"/>
                </a:lnTo>
                <a:lnTo>
                  <a:pt x="1988786" y="31078"/>
                </a:lnTo>
                <a:lnTo>
                  <a:pt x="1803375" y="69009"/>
                </a:lnTo>
                <a:lnTo>
                  <a:pt x="1623519" y="121053"/>
                </a:lnTo>
                <a:lnTo>
                  <a:pt x="1449831" y="186599"/>
                </a:lnTo>
                <a:lnTo>
                  <a:pt x="1282921" y="265037"/>
                </a:lnTo>
                <a:lnTo>
                  <a:pt x="1123400" y="355754"/>
                </a:lnTo>
                <a:lnTo>
                  <a:pt x="971879" y="458140"/>
                </a:lnTo>
                <a:lnTo>
                  <a:pt x="828968" y="571584"/>
                </a:lnTo>
                <a:lnTo>
                  <a:pt x="695280" y="695474"/>
                </a:lnTo>
                <a:lnTo>
                  <a:pt x="571424" y="829200"/>
                </a:lnTo>
                <a:lnTo>
                  <a:pt x="458012" y="972150"/>
                </a:lnTo>
                <a:lnTo>
                  <a:pt x="355655" y="1123714"/>
                </a:lnTo>
                <a:lnTo>
                  <a:pt x="264963" y="1283280"/>
                </a:lnTo>
                <a:lnTo>
                  <a:pt x="186547" y="1450237"/>
                </a:lnTo>
                <a:lnTo>
                  <a:pt x="121019" y="1623973"/>
                </a:lnTo>
                <a:lnTo>
                  <a:pt x="68990" y="1803879"/>
                </a:lnTo>
                <a:lnTo>
                  <a:pt x="31069" y="1989343"/>
                </a:lnTo>
                <a:lnTo>
                  <a:pt x="7869" y="2179753"/>
                </a:lnTo>
                <a:lnTo>
                  <a:pt x="0" y="2374499"/>
                </a:lnTo>
                <a:lnTo>
                  <a:pt x="7869" y="2569245"/>
                </a:lnTo>
                <a:lnTo>
                  <a:pt x="31069" y="2759655"/>
                </a:lnTo>
                <a:lnTo>
                  <a:pt x="68990" y="2945119"/>
                </a:lnTo>
                <a:lnTo>
                  <a:pt x="121019" y="3125025"/>
                </a:lnTo>
                <a:lnTo>
                  <a:pt x="186547" y="3298761"/>
                </a:lnTo>
                <a:lnTo>
                  <a:pt x="264963" y="3465718"/>
                </a:lnTo>
                <a:lnTo>
                  <a:pt x="355655" y="3625284"/>
                </a:lnTo>
                <a:lnTo>
                  <a:pt x="458012" y="3776848"/>
                </a:lnTo>
                <a:lnTo>
                  <a:pt x="571424" y="3919798"/>
                </a:lnTo>
                <a:lnTo>
                  <a:pt x="695280" y="4053524"/>
                </a:lnTo>
                <a:lnTo>
                  <a:pt x="828968" y="4177414"/>
                </a:lnTo>
                <a:lnTo>
                  <a:pt x="971879" y="4290858"/>
                </a:lnTo>
                <a:lnTo>
                  <a:pt x="1123400" y="4393244"/>
                </a:lnTo>
                <a:lnTo>
                  <a:pt x="1282921" y="4483962"/>
                </a:lnTo>
                <a:lnTo>
                  <a:pt x="1449831" y="4562399"/>
                </a:lnTo>
                <a:lnTo>
                  <a:pt x="1623519" y="4627946"/>
                </a:lnTo>
                <a:lnTo>
                  <a:pt x="1803375" y="4679990"/>
                </a:lnTo>
                <a:lnTo>
                  <a:pt x="1988786" y="4717921"/>
                </a:lnTo>
                <a:lnTo>
                  <a:pt x="2179143" y="4741128"/>
                </a:lnTo>
                <a:lnTo>
                  <a:pt x="2373834" y="4748999"/>
                </a:lnTo>
                <a:lnTo>
                  <a:pt x="2568526" y="4741128"/>
                </a:lnTo>
                <a:lnTo>
                  <a:pt x="2758884" y="4717921"/>
                </a:lnTo>
                <a:lnTo>
                  <a:pt x="2944296" y="4679990"/>
                </a:lnTo>
                <a:lnTo>
                  <a:pt x="3124153" y="4627946"/>
                </a:lnTo>
                <a:lnTo>
                  <a:pt x="3297842" y="4562399"/>
                </a:lnTo>
                <a:lnTo>
                  <a:pt x="3464752" y="4483962"/>
                </a:lnTo>
                <a:lnTo>
                  <a:pt x="3624274" y="4393244"/>
                </a:lnTo>
                <a:lnTo>
                  <a:pt x="3775796" y="4290858"/>
                </a:lnTo>
                <a:lnTo>
                  <a:pt x="3918707" y="4177414"/>
                </a:lnTo>
                <a:lnTo>
                  <a:pt x="4052395" y="4053524"/>
                </a:lnTo>
                <a:lnTo>
                  <a:pt x="4176252" y="3919798"/>
                </a:lnTo>
                <a:lnTo>
                  <a:pt x="4289664" y="3776848"/>
                </a:lnTo>
                <a:lnTo>
                  <a:pt x="4392022" y="3625284"/>
                </a:lnTo>
                <a:lnTo>
                  <a:pt x="4482714" y="3465718"/>
                </a:lnTo>
                <a:lnTo>
                  <a:pt x="4561130" y="3298761"/>
                </a:lnTo>
                <a:lnTo>
                  <a:pt x="4626658" y="3125025"/>
                </a:lnTo>
                <a:lnTo>
                  <a:pt x="4678688" y="2945119"/>
                </a:lnTo>
                <a:lnTo>
                  <a:pt x="4716608" y="2759655"/>
                </a:lnTo>
                <a:lnTo>
                  <a:pt x="4739809" y="2569245"/>
                </a:lnTo>
                <a:lnTo>
                  <a:pt x="4747678" y="2374499"/>
                </a:lnTo>
                <a:lnTo>
                  <a:pt x="4739809" y="2179753"/>
                </a:lnTo>
                <a:lnTo>
                  <a:pt x="4716608" y="1989343"/>
                </a:lnTo>
                <a:lnTo>
                  <a:pt x="4678688" y="1803879"/>
                </a:lnTo>
                <a:lnTo>
                  <a:pt x="4626658" y="1623973"/>
                </a:lnTo>
                <a:lnTo>
                  <a:pt x="4561130" y="1450237"/>
                </a:lnTo>
                <a:lnTo>
                  <a:pt x="4482714" y="1283280"/>
                </a:lnTo>
                <a:lnTo>
                  <a:pt x="4392022" y="1123714"/>
                </a:lnTo>
                <a:lnTo>
                  <a:pt x="4289664" y="972150"/>
                </a:lnTo>
                <a:lnTo>
                  <a:pt x="4176252" y="829200"/>
                </a:lnTo>
                <a:lnTo>
                  <a:pt x="4052395" y="695474"/>
                </a:lnTo>
                <a:lnTo>
                  <a:pt x="3918707" y="571584"/>
                </a:lnTo>
                <a:lnTo>
                  <a:pt x="3775796" y="458140"/>
                </a:lnTo>
                <a:lnTo>
                  <a:pt x="3624274" y="355754"/>
                </a:lnTo>
                <a:lnTo>
                  <a:pt x="3464752" y="265037"/>
                </a:lnTo>
                <a:lnTo>
                  <a:pt x="3297842" y="186599"/>
                </a:lnTo>
                <a:lnTo>
                  <a:pt x="3124153" y="121053"/>
                </a:lnTo>
                <a:lnTo>
                  <a:pt x="2944296" y="69009"/>
                </a:lnTo>
                <a:lnTo>
                  <a:pt x="2758884" y="31078"/>
                </a:lnTo>
                <a:lnTo>
                  <a:pt x="2568526" y="7871"/>
                </a:lnTo>
                <a:lnTo>
                  <a:pt x="2373834" y="0"/>
                </a:lnTo>
                <a:close/>
              </a:path>
            </a:pathLst>
          </a:custGeom>
          <a:solidFill>
            <a:srgbClr val="FC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43669" y="5820044"/>
            <a:ext cx="4610100" cy="4749165"/>
          </a:xfrm>
          <a:custGeom>
            <a:avLst/>
            <a:gdLst/>
            <a:ahLst/>
            <a:cxnLst/>
            <a:rect l="l" t="t" r="r" b="b"/>
            <a:pathLst>
              <a:path w="4610100" h="4749165">
                <a:moveTo>
                  <a:pt x="2304896" y="0"/>
                </a:moveTo>
                <a:lnTo>
                  <a:pt x="2115858" y="7871"/>
                </a:lnTo>
                <a:lnTo>
                  <a:pt x="1931030" y="31078"/>
                </a:lnTo>
                <a:lnTo>
                  <a:pt x="1751003" y="69009"/>
                </a:lnTo>
                <a:lnTo>
                  <a:pt x="1576370" y="121053"/>
                </a:lnTo>
                <a:lnTo>
                  <a:pt x="1407726" y="186600"/>
                </a:lnTo>
                <a:lnTo>
                  <a:pt x="1245663" y="265037"/>
                </a:lnTo>
                <a:lnTo>
                  <a:pt x="1090775" y="355754"/>
                </a:lnTo>
                <a:lnTo>
                  <a:pt x="943654" y="458141"/>
                </a:lnTo>
                <a:lnTo>
                  <a:pt x="804894" y="571584"/>
                </a:lnTo>
                <a:lnTo>
                  <a:pt x="675088" y="695475"/>
                </a:lnTo>
                <a:lnTo>
                  <a:pt x="554829" y="829201"/>
                </a:lnTo>
                <a:lnTo>
                  <a:pt x="444711" y="972151"/>
                </a:lnTo>
                <a:lnTo>
                  <a:pt x="345326" y="1123715"/>
                </a:lnTo>
                <a:lnTo>
                  <a:pt x="257268" y="1283281"/>
                </a:lnTo>
                <a:lnTo>
                  <a:pt x="181130" y="1450237"/>
                </a:lnTo>
                <a:lnTo>
                  <a:pt x="117505" y="1623974"/>
                </a:lnTo>
                <a:lnTo>
                  <a:pt x="66986" y="1803880"/>
                </a:lnTo>
                <a:lnTo>
                  <a:pt x="30167" y="1989344"/>
                </a:lnTo>
                <a:lnTo>
                  <a:pt x="7640" y="2179754"/>
                </a:lnTo>
                <a:lnTo>
                  <a:pt x="0" y="2374500"/>
                </a:lnTo>
                <a:lnTo>
                  <a:pt x="7640" y="2569246"/>
                </a:lnTo>
                <a:lnTo>
                  <a:pt x="30167" y="2759656"/>
                </a:lnTo>
                <a:lnTo>
                  <a:pt x="66986" y="2945120"/>
                </a:lnTo>
                <a:lnTo>
                  <a:pt x="117505" y="3125026"/>
                </a:lnTo>
                <a:lnTo>
                  <a:pt x="181130" y="3298762"/>
                </a:lnTo>
                <a:lnTo>
                  <a:pt x="257268" y="3465719"/>
                </a:lnTo>
                <a:lnTo>
                  <a:pt x="345326" y="3625285"/>
                </a:lnTo>
                <a:lnTo>
                  <a:pt x="444711" y="3776849"/>
                </a:lnTo>
                <a:lnTo>
                  <a:pt x="554829" y="3919799"/>
                </a:lnTo>
                <a:lnTo>
                  <a:pt x="675088" y="4053525"/>
                </a:lnTo>
                <a:lnTo>
                  <a:pt x="804894" y="4177415"/>
                </a:lnTo>
                <a:lnTo>
                  <a:pt x="943654" y="4290859"/>
                </a:lnTo>
                <a:lnTo>
                  <a:pt x="1090775" y="4393245"/>
                </a:lnTo>
                <a:lnTo>
                  <a:pt x="1245663" y="4483962"/>
                </a:lnTo>
                <a:lnTo>
                  <a:pt x="1407726" y="4562400"/>
                </a:lnTo>
                <a:lnTo>
                  <a:pt x="1576370" y="4627946"/>
                </a:lnTo>
                <a:lnTo>
                  <a:pt x="1751003" y="4679991"/>
                </a:lnTo>
                <a:lnTo>
                  <a:pt x="1931030" y="4717922"/>
                </a:lnTo>
                <a:lnTo>
                  <a:pt x="2115858" y="4741128"/>
                </a:lnTo>
                <a:lnTo>
                  <a:pt x="2304896" y="4749000"/>
                </a:lnTo>
                <a:lnTo>
                  <a:pt x="2493933" y="4741128"/>
                </a:lnTo>
                <a:lnTo>
                  <a:pt x="2678762" y="4717922"/>
                </a:lnTo>
                <a:lnTo>
                  <a:pt x="2858789" y="4679991"/>
                </a:lnTo>
                <a:lnTo>
                  <a:pt x="3033421" y="4627946"/>
                </a:lnTo>
                <a:lnTo>
                  <a:pt x="3202066" y="4562400"/>
                </a:lnTo>
                <a:lnTo>
                  <a:pt x="3364129" y="4483962"/>
                </a:lnTo>
                <a:lnTo>
                  <a:pt x="3519017" y="4393245"/>
                </a:lnTo>
                <a:lnTo>
                  <a:pt x="3666138" y="4290859"/>
                </a:lnTo>
                <a:lnTo>
                  <a:pt x="3804898" y="4177415"/>
                </a:lnTo>
                <a:lnTo>
                  <a:pt x="3934704" y="4053525"/>
                </a:lnTo>
                <a:lnTo>
                  <a:pt x="4054963" y="3919799"/>
                </a:lnTo>
                <a:lnTo>
                  <a:pt x="4165082" y="3776849"/>
                </a:lnTo>
                <a:lnTo>
                  <a:pt x="4264466" y="3625285"/>
                </a:lnTo>
                <a:lnTo>
                  <a:pt x="4352525" y="3465719"/>
                </a:lnTo>
                <a:lnTo>
                  <a:pt x="4428663" y="3298762"/>
                </a:lnTo>
                <a:lnTo>
                  <a:pt x="4492288" y="3125026"/>
                </a:lnTo>
                <a:lnTo>
                  <a:pt x="4542807" y="2945120"/>
                </a:lnTo>
                <a:lnTo>
                  <a:pt x="4579626" y="2759656"/>
                </a:lnTo>
                <a:lnTo>
                  <a:pt x="4602152" y="2569246"/>
                </a:lnTo>
                <a:lnTo>
                  <a:pt x="4609793" y="2374500"/>
                </a:lnTo>
                <a:lnTo>
                  <a:pt x="4602152" y="2179754"/>
                </a:lnTo>
                <a:lnTo>
                  <a:pt x="4579626" y="1989344"/>
                </a:lnTo>
                <a:lnTo>
                  <a:pt x="4542807" y="1803880"/>
                </a:lnTo>
                <a:lnTo>
                  <a:pt x="4492288" y="1623974"/>
                </a:lnTo>
                <a:lnTo>
                  <a:pt x="4428663" y="1450237"/>
                </a:lnTo>
                <a:lnTo>
                  <a:pt x="4352525" y="1283281"/>
                </a:lnTo>
                <a:lnTo>
                  <a:pt x="4264466" y="1123715"/>
                </a:lnTo>
                <a:lnTo>
                  <a:pt x="4165082" y="972151"/>
                </a:lnTo>
                <a:lnTo>
                  <a:pt x="4054963" y="829201"/>
                </a:lnTo>
                <a:lnTo>
                  <a:pt x="3934704" y="695475"/>
                </a:lnTo>
                <a:lnTo>
                  <a:pt x="3804898" y="571584"/>
                </a:lnTo>
                <a:lnTo>
                  <a:pt x="3666138" y="458141"/>
                </a:lnTo>
                <a:lnTo>
                  <a:pt x="3519017" y="355754"/>
                </a:lnTo>
                <a:lnTo>
                  <a:pt x="3364129" y="265037"/>
                </a:lnTo>
                <a:lnTo>
                  <a:pt x="3202066" y="186600"/>
                </a:lnTo>
                <a:lnTo>
                  <a:pt x="3033421" y="121053"/>
                </a:lnTo>
                <a:lnTo>
                  <a:pt x="2858789" y="69009"/>
                </a:lnTo>
                <a:lnTo>
                  <a:pt x="2678762" y="31078"/>
                </a:lnTo>
                <a:lnTo>
                  <a:pt x="2493933" y="7871"/>
                </a:lnTo>
                <a:lnTo>
                  <a:pt x="2304896" y="0"/>
                </a:lnTo>
                <a:close/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84729" y="4096120"/>
            <a:ext cx="9744710" cy="3112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4030" marR="8006080" indent="-481965">
              <a:lnSpc>
                <a:spcPct val="100099"/>
              </a:lnSpc>
            </a:pPr>
            <a:r>
              <a:rPr dirty="0" sz="5900" spc="35">
                <a:solidFill>
                  <a:srgbClr val="FFFFFF"/>
                </a:solidFill>
                <a:latin typeface="宋体"/>
                <a:cs typeface="宋体"/>
              </a:rPr>
              <a:t>时</a:t>
            </a:r>
            <a:r>
              <a:rPr dirty="0" sz="5900" spc="-1305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5900" spc="35">
                <a:solidFill>
                  <a:srgbClr val="FFFFFF"/>
                </a:solidFill>
                <a:latin typeface="宋体"/>
                <a:cs typeface="宋体"/>
              </a:rPr>
              <a:t>间</a:t>
            </a:r>
            <a:r>
              <a:rPr dirty="0" sz="5900" spc="25">
                <a:solidFill>
                  <a:srgbClr val="FFFFFF"/>
                </a:solidFill>
                <a:latin typeface="宋体"/>
                <a:cs typeface="宋体"/>
              </a:rPr>
              <a:t> 少</a:t>
            </a:r>
            <a:endParaRPr sz="5900">
              <a:latin typeface="宋体"/>
              <a:cs typeface="宋体"/>
            </a:endParaRPr>
          </a:p>
          <a:p>
            <a:pPr algn="r" marR="5080">
              <a:lnSpc>
                <a:spcPts val="10790"/>
              </a:lnSpc>
            </a:pPr>
            <a:r>
              <a:rPr dirty="0" sz="11350" spc="500" b="1">
                <a:solidFill>
                  <a:srgbClr val="00CDBF"/>
                </a:solidFill>
                <a:latin typeface="Arial"/>
                <a:cs typeface="Arial"/>
              </a:rPr>
              <a:t>ROI</a:t>
            </a:r>
            <a:endParaRPr sz="1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94256" y="7592771"/>
            <a:ext cx="1743075" cy="1680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4030" marR="5080" indent="-481965">
              <a:lnSpc>
                <a:spcPct val="100099"/>
              </a:lnSpc>
            </a:pPr>
            <a:r>
              <a:rPr dirty="0" sz="5900" spc="35">
                <a:solidFill>
                  <a:srgbClr val="FFFFFF"/>
                </a:solidFill>
                <a:latin typeface="宋体"/>
                <a:cs typeface="宋体"/>
              </a:rPr>
              <a:t>收</a:t>
            </a:r>
            <a:r>
              <a:rPr dirty="0" sz="5900" spc="-1305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5900" spc="35">
                <a:solidFill>
                  <a:srgbClr val="FFFFFF"/>
                </a:solidFill>
                <a:latin typeface="宋体"/>
                <a:cs typeface="宋体"/>
              </a:rPr>
              <a:t>益</a:t>
            </a:r>
            <a:r>
              <a:rPr dirty="0" sz="5900" spc="25">
                <a:solidFill>
                  <a:srgbClr val="FFFFFF"/>
                </a:solidFill>
                <a:latin typeface="宋体"/>
                <a:cs typeface="宋体"/>
              </a:rPr>
              <a:t> 高</a:t>
            </a:r>
            <a:endParaRPr sz="59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34663" y="7592772"/>
            <a:ext cx="1743075" cy="1680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4030" marR="5080" indent="-481965">
              <a:lnSpc>
                <a:spcPct val="100099"/>
              </a:lnSpc>
            </a:pPr>
            <a:r>
              <a:rPr dirty="0" sz="5900" spc="35">
                <a:solidFill>
                  <a:srgbClr val="FFFFFF"/>
                </a:solidFill>
                <a:latin typeface="宋体"/>
                <a:cs typeface="宋体"/>
              </a:rPr>
              <a:t>人</a:t>
            </a:r>
            <a:r>
              <a:rPr dirty="0" sz="5900" spc="-1305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5900" spc="35">
                <a:solidFill>
                  <a:srgbClr val="FFFFFF"/>
                </a:solidFill>
                <a:latin typeface="宋体"/>
                <a:cs typeface="宋体"/>
              </a:rPr>
              <a:t>力</a:t>
            </a:r>
            <a:r>
              <a:rPr dirty="0" sz="5900" spc="25">
                <a:solidFill>
                  <a:srgbClr val="FFFFFF"/>
                </a:solidFill>
                <a:latin typeface="宋体"/>
                <a:cs typeface="宋体"/>
              </a:rPr>
              <a:t> 省</a:t>
            </a:r>
            <a:endParaRPr sz="59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333388" y="7014871"/>
            <a:ext cx="281114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525">
                <a:solidFill>
                  <a:srgbClr val="7F7F7F"/>
                </a:solidFill>
                <a:latin typeface="宋体"/>
                <a:cs typeface="宋体"/>
              </a:rPr>
              <a:t>（投资回报率</a:t>
            </a:r>
            <a:r>
              <a:rPr dirty="0" sz="2600" spc="35">
                <a:solidFill>
                  <a:srgbClr val="7F7F7F"/>
                </a:solidFill>
                <a:latin typeface="宋体"/>
                <a:cs typeface="宋体"/>
              </a:rPr>
              <a:t>）</a:t>
            </a:r>
            <a:r>
              <a:rPr dirty="0" sz="2600" spc="-810">
                <a:solidFill>
                  <a:srgbClr val="7F7F7F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1575"/>
            <a:ext cx="20083378" cy="217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6332" y="1461174"/>
            <a:ext cx="2129583" cy="777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87606" y="3932735"/>
            <a:ext cx="808309" cy="481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0587" y="10414752"/>
            <a:ext cx="839398" cy="124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30658" y="1601073"/>
            <a:ext cx="746131" cy="2176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503006" y="1461173"/>
            <a:ext cx="2051862" cy="1367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69553" y="2300571"/>
            <a:ext cx="715042" cy="1398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14682" y="2922348"/>
            <a:ext cx="528509" cy="1709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42689" y="2937893"/>
            <a:ext cx="606231" cy="155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42188" y="2922348"/>
            <a:ext cx="1678796" cy="1709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95986" y="3171059"/>
            <a:ext cx="854942" cy="139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29654" y="3652935"/>
            <a:ext cx="326432" cy="621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57160" y="3497491"/>
            <a:ext cx="932664" cy="3886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694554" y="3528580"/>
            <a:ext cx="466332" cy="3886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56157" y="3497491"/>
            <a:ext cx="777220" cy="2331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48420" y="3497491"/>
            <a:ext cx="668409" cy="21762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78936" y="4305801"/>
            <a:ext cx="419698" cy="6217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98063" y="4461245"/>
            <a:ext cx="466332" cy="1243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705083" y="5409453"/>
            <a:ext cx="341976" cy="1709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58665" y="6544195"/>
            <a:ext cx="792764" cy="20207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76927" y="6497562"/>
            <a:ext cx="1974139" cy="2642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233378" y="6544195"/>
            <a:ext cx="528509" cy="20207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82018" y="6653006"/>
            <a:ext cx="466332" cy="777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39037" y="6668551"/>
            <a:ext cx="606231" cy="4663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48349" y="7399137"/>
            <a:ext cx="528509" cy="20207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22991" y="7399137"/>
            <a:ext cx="917120" cy="20207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217833" y="7399137"/>
            <a:ext cx="1585529" cy="20207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419977" y="8596057"/>
            <a:ext cx="575143" cy="466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07305" y="10430297"/>
            <a:ext cx="15606582" cy="2797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38382" y="1651593"/>
            <a:ext cx="932815" cy="0"/>
          </a:xfrm>
          <a:custGeom>
            <a:avLst/>
            <a:gdLst/>
            <a:ahLst/>
            <a:cxnLst/>
            <a:rect l="l" t="t" r="r" b="b"/>
            <a:pathLst>
              <a:path w="932814" h="0">
                <a:moveTo>
                  <a:pt x="0" y="0"/>
                </a:moveTo>
                <a:lnTo>
                  <a:pt x="932544" y="0"/>
                </a:lnTo>
              </a:path>
            </a:pathLst>
          </a:custGeom>
          <a:ln w="19428">
            <a:solidFill>
              <a:srgbClr val="C3B3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376271" y="1886702"/>
            <a:ext cx="11136630" cy="0"/>
          </a:xfrm>
          <a:custGeom>
            <a:avLst/>
            <a:gdLst/>
            <a:ahLst/>
            <a:cxnLst/>
            <a:rect l="l" t="t" r="r" b="b"/>
            <a:pathLst>
              <a:path w="11136630" h="0">
                <a:moveTo>
                  <a:pt x="0" y="0"/>
                </a:moveTo>
                <a:lnTo>
                  <a:pt x="11136137" y="0"/>
                </a:lnTo>
              </a:path>
            </a:pathLst>
          </a:custGeom>
          <a:ln w="19428">
            <a:solidFill>
              <a:srgbClr val="83BF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449464" y="6680209"/>
            <a:ext cx="917575" cy="0"/>
          </a:xfrm>
          <a:custGeom>
            <a:avLst/>
            <a:gdLst/>
            <a:ahLst/>
            <a:cxnLst/>
            <a:rect l="l" t="t" r="r" b="b"/>
            <a:pathLst>
              <a:path w="917575" h="0">
                <a:moveTo>
                  <a:pt x="0" y="0"/>
                </a:moveTo>
                <a:lnTo>
                  <a:pt x="917008" y="0"/>
                </a:lnTo>
              </a:path>
            </a:pathLst>
          </a:custGeom>
          <a:ln w="19428">
            <a:solidFill>
              <a:srgbClr val="CC97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799939" y="10515795"/>
            <a:ext cx="1768475" cy="0"/>
          </a:xfrm>
          <a:custGeom>
            <a:avLst/>
            <a:gdLst/>
            <a:ahLst/>
            <a:cxnLst/>
            <a:rect l="l" t="t" r="r" b="b"/>
            <a:pathLst>
              <a:path w="1768475" h="0">
                <a:moveTo>
                  <a:pt x="0" y="0"/>
                </a:moveTo>
                <a:lnTo>
                  <a:pt x="1767946" y="0"/>
                </a:lnTo>
              </a:path>
            </a:pathLst>
          </a:custGeom>
          <a:ln w="15542">
            <a:solidFill>
              <a:srgbClr val="938C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141866" y="2751360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19" h="0">
                <a:moveTo>
                  <a:pt x="0" y="0"/>
                </a:moveTo>
                <a:lnTo>
                  <a:pt x="1163126" y="0"/>
                </a:lnTo>
              </a:path>
            </a:pathLst>
          </a:custGeom>
          <a:ln w="1087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7783354" y="348123"/>
            <a:ext cx="193675" cy="434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459">
                <a:solidFill>
                  <a:srgbClr val="676969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24421" y="3888341"/>
            <a:ext cx="568960" cy="570865"/>
          </a:xfrm>
          <a:custGeom>
            <a:avLst/>
            <a:gdLst/>
            <a:ahLst/>
            <a:cxnLst/>
            <a:rect l="l" t="t" r="r" b="b"/>
            <a:pathLst>
              <a:path w="568960" h="570864">
                <a:moveTo>
                  <a:pt x="0" y="0"/>
                </a:moveTo>
                <a:lnTo>
                  <a:pt x="568434" y="0"/>
                </a:lnTo>
                <a:lnTo>
                  <a:pt x="568434" y="570663"/>
                </a:lnTo>
                <a:lnTo>
                  <a:pt x="0" y="570663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11349" y="3883754"/>
            <a:ext cx="55244" cy="78740"/>
          </a:xfrm>
          <a:custGeom>
            <a:avLst/>
            <a:gdLst/>
            <a:ahLst/>
            <a:cxnLst/>
            <a:rect l="l" t="t" r="r" b="b"/>
            <a:pathLst>
              <a:path w="55244" h="78739">
                <a:moveTo>
                  <a:pt x="0" y="0"/>
                </a:moveTo>
                <a:lnTo>
                  <a:pt x="54804" y="0"/>
                </a:lnTo>
                <a:lnTo>
                  <a:pt x="54804" y="78531"/>
                </a:lnTo>
                <a:lnTo>
                  <a:pt x="0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93757" y="4089717"/>
            <a:ext cx="78740" cy="78740"/>
          </a:xfrm>
          <a:custGeom>
            <a:avLst/>
            <a:gdLst/>
            <a:ahLst/>
            <a:cxnLst/>
            <a:rect l="l" t="t" r="r" b="b"/>
            <a:pathLst>
              <a:path w="78740" h="78739">
                <a:moveTo>
                  <a:pt x="0" y="0"/>
                </a:moveTo>
                <a:lnTo>
                  <a:pt x="78224" y="0"/>
                </a:lnTo>
                <a:lnTo>
                  <a:pt x="78224" y="78531"/>
                </a:lnTo>
                <a:lnTo>
                  <a:pt x="0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97642" y="4138293"/>
            <a:ext cx="78740" cy="78740"/>
          </a:xfrm>
          <a:custGeom>
            <a:avLst/>
            <a:gdLst/>
            <a:ahLst/>
            <a:cxnLst/>
            <a:rect l="l" t="t" r="r" b="b"/>
            <a:pathLst>
              <a:path w="78740" h="78739">
                <a:moveTo>
                  <a:pt x="0" y="0"/>
                </a:moveTo>
                <a:lnTo>
                  <a:pt x="78224" y="0"/>
                </a:lnTo>
                <a:lnTo>
                  <a:pt x="78224" y="78531"/>
                </a:lnTo>
                <a:lnTo>
                  <a:pt x="0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90535" y="4175886"/>
            <a:ext cx="73025" cy="73660"/>
          </a:xfrm>
          <a:custGeom>
            <a:avLst/>
            <a:gdLst/>
            <a:ahLst/>
            <a:cxnLst/>
            <a:rect l="l" t="t" r="r" b="b"/>
            <a:pathLst>
              <a:path w="73025" h="73660">
                <a:moveTo>
                  <a:pt x="0" y="0"/>
                </a:moveTo>
                <a:lnTo>
                  <a:pt x="73009" y="0"/>
                </a:lnTo>
                <a:lnTo>
                  <a:pt x="73009" y="73296"/>
                </a:lnTo>
                <a:lnTo>
                  <a:pt x="0" y="73296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87514" y="4274523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89">
                <a:moveTo>
                  <a:pt x="0" y="0"/>
                </a:moveTo>
                <a:lnTo>
                  <a:pt x="286824" y="0"/>
                </a:lnTo>
                <a:lnTo>
                  <a:pt x="286824" y="287949"/>
                </a:lnTo>
                <a:lnTo>
                  <a:pt x="0" y="287949"/>
                </a:lnTo>
                <a:lnTo>
                  <a:pt x="0" y="0"/>
                </a:lnTo>
                <a:close/>
              </a:path>
            </a:pathLst>
          </a:custGeom>
          <a:solidFill>
            <a:srgbClr val="2A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61944" y="3747632"/>
            <a:ext cx="349885" cy="351155"/>
          </a:xfrm>
          <a:custGeom>
            <a:avLst/>
            <a:gdLst/>
            <a:ahLst/>
            <a:cxnLst/>
            <a:rect l="l" t="t" r="r" b="b"/>
            <a:pathLst>
              <a:path w="349884" h="351154">
                <a:moveTo>
                  <a:pt x="0" y="0"/>
                </a:moveTo>
                <a:lnTo>
                  <a:pt x="349404" y="0"/>
                </a:lnTo>
                <a:lnTo>
                  <a:pt x="349404" y="350774"/>
                </a:lnTo>
                <a:lnTo>
                  <a:pt x="0" y="350774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60364" y="4038793"/>
            <a:ext cx="156845" cy="157480"/>
          </a:xfrm>
          <a:custGeom>
            <a:avLst/>
            <a:gdLst/>
            <a:ahLst/>
            <a:cxnLst/>
            <a:rect l="l" t="t" r="r" b="b"/>
            <a:pathLst>
              <a:path w="156844" h="157479">
                <a:moveTo>
                  <a:pt x="0" y="0"/>
                </a:moveTo>
                <a:lnTo>
                  <a:pt x="156449" y="0"/>
                </a:lnTo>
                <a:lnTo>
                  <a:pt x="156449" y="157063"/>
                </a:lnTo>
                <a:lnTo>
                  <a:pt x="0" y="157063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73402" y="4145148"/>
            <a:ext cx="130810" cy="131445"/>
          </a:xfrm>
          <a:custGeom>
            <a:avLst/>
            <a:gdLst/>
            <a:ahLst/>
            <a:cxnLst/>
            <a:rect l="l" t="t" r="r" b="b"/>
            <a:pathLst>
              <a:path w="130809" h="131445">
                <a:moveTo>
                  <a:pt x="0" y="0"/>
                </a:moveTo>
                <a:lnTo>
                  <a:pt x="130374" y="0"/>
                </a:lnTo>
                <a:lnTo>
                  <a:pt x="130374" y="130886"/>
                </a:lnTo>
                <a:lnTo>
                  <a:pt x="0" y="130886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73402" y="4353054"/>
            <a:ext cx="130810" cy="131445"/>
          </a:xfrm>
          <a:custGeom>
            <a:avLst/>
            <a:gdLst/>
            <a:ahLst/>
            <a:cxnLst/>
            <a:rect l="l" t="t" r="r" b="b"/>
            <a:pathLst>
              <a:path w="130809" h="131445">
                <a:moveTo>
                  <a:pt x="0" y="0"/>
                </a:moveTo>
                <a:lnTo>
                  <a:pt x="130374" y="0"/>
                </a:lnTo>
                <a:lnTo>
                  <a:pt x="130374" y="130886"/>
                </a:lnTo>
                <a:lnTo>
                  <a:pt x="0" y="130886"/>
                </a:lnTo>
                <a:lnTo>
                  <a:pt x="0" y="0"/>
                </a:lnTo>
                <a:close/>
              </a:path>
            </a:pathLst>
          </a:custGeom>
          <a:solidFill>
            <a:srgbClr val="2A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88835" y="3857576"/>
            <a:ext cx="130810" cy="131445"/>
          </a:xfrm>
          <a:custGeom>
            <a:avLst/>
            <a:gdLst/>
            <a:ahLst/>
            <a:cxnLst/>
            <a:rect l="l" t="t" r="r" b="b"/>
            <a:pathLst>
              <a:path w="130809" h="131445">
                <a:moveTo>
                  <a:pt x="0" y="0"/>
                </a:moveTo>
                <a:lnTo>
                  <a:pt x="130374" y="0"/>
                </a:lnTo>
                <a:lnTo>
                  <a:pt x="130374" y="130886"/>
                </a:lnTo>
                <a:lnTo>
                  <a:pt x="0" y="130886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90779" y="4098514"/>
            <a:ext cx="130810" cy="131445"/>
          </a:xfrm>
          <a:custGeom>
            <a:avLst/>
            <a:gdLst/>
            <a:ahLst/>
            <a:cxnLst/>
            <a:rect l="l" t="t" r="r" b="b"/>
            <a:pathLst>
              <a:path w="130809" h="131445">
                <a:moveTo>
                  <a:pt x="0" y="0"/>
                </a:moveTo>
                <a:lnTo>
                  <a:pt x="130374" y="0"/>
                </a:lnTo>
                <a:lnTo>
                  <a:pt x="130374" y="130886"/>
                </a:lnTo>
                <a:lnTo>
                  <a:pt x="0" y="130886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90779" y="4353054"/>
            <a:ext cx="130810" cy="131445"/>
          </a:xfrm>
          <a:custGeom>
            <a:avLst/>
            <a:gdLst/>
            <a:ahLst/>
            <a:cxnLst/>
            <a:rect l="l" t="t" r="r" b="b"/>
            <a:pathLst>
              <a:path w="130809" h="131445">
                <a:moveTo>
                  <a:pt x="0" y="0"/>
                </a:moveTo>
                <a:lnTo>
                  <a:pt x="130374" y="0"/>
                </a:lnTo>
                <a:lnTo>
                  <a:pt x="130374" y="130886"/>
                </a:lnTo>
                <a:lnTo>
                  <a:pt x="0" y="130886"/>
                </a:lnTo>
                <a:lnTo>
                  <a:pt x="0" y="0"/>
                </a:lnTo>
                <a:close/>
              </a:path>
            </a:pathLst>
          </a:custGeom>
          <a:solidFill>
            <a:srgbClr val="2A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0098" y="3857576"/>
            <a:ext cx="130810" cy="131445"/>
          </a:xfrm>
          <a:custGeom>
            <a:avLst/>
            <a:gdLst/>
            <a:ahLst/>
            <a:cxnLst/>
            <a:rect l="l" t="t" r="r" b="b"/>
            <a:pathLst>
              <a:path w="130809" h="131445">
                <a:moveTo>
                  <a:pt x="0" y="0"/>
                </a:moveTo>
                <a:lnTo>
                  <a:pt x="130374" y="0"/>
                </a:lnTo>
                <a:lnTo>
                  <a:pt x="130374" y="130886"/>
                </a:lnTo>
                <a:lnTo>
                  <a:pt x="0" y="130886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12041" y="4098514"/>
            <a:ext cx="130810" cy="131445"/>
          </a:xfrm>
          <a:custGeom>
            <a:avLst/>
            <a:gdLst/>
            <a:ahLst/>
            <a:cxnLst/>
            <a:rect l="l" t="t" r="r" b="b"/>
            <a:pathLst>
              <a:path w="130809" h="131445">
                <a:moveTo>
                  <a:pt x="0" y="0"/>
                </a:moveTo>
                <a:lnTo>
                  <a:pt x="130374" y="0"/>
                </a:lnTo>
                <a:lnTo>
                  <a:pt x="130374" y="130886"/>
                </a:lnTo>
                <a:lnTo>
                  <a:pt x="0" y="130886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13984" y="4353054"/>
            <a:ext cx="130810" cy="131445"/>
          </a:xfrm>
          <a:custGeom>
            <a:avLst/>
            <a:gdLst/>
            <a:ahLst/>
            <a:cxnLst/>
            <a:rect l="l" t="t" r="r" b="b"/>
            <a:pathLst>
              <a:path w="130809" h="131445">
                <a:moveTo>
                  <a:pt x="0" y="0"/>
                </a:moveTo>
                <a:lnTo>
                  <a:pt x="130374" y="0"/>
                </a:lnTo>
                <a:lnTo>
                  <a:pt x="130374" y="130886"/>
                </a:lnTo>
                <a:lnTo>
                  <a:pt x="0" y="130886"/>
                </a:lnTo>
                <a:lnTo>
                  <a:pt x="0" y="0"/>
                </a:lnTo>
                <a:close/>
              </a:path>
            </a:pathLst>
          </a:custGeom>
          <a:solidFill>
            <a:srgbClr val="2A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77936" y="3849723"/>
            <a:ext cx="146050" cy="146685"/>
          </a:xfrm>
          <a:custGeom>
            <a:avLst/>
            <a:gdLst/>
            <a:ahLst/>
            <a:cxnLst/>
            <a:rect l="l" t="t" r="r" b="b"/>
            <a:pathLst>
              <a:path w="146050" h="146685">
                <a:moveTo>
                  <a:pt x="0" y="0"/>
                </a:moveTo>
                <a:lnTo>
                  <a:pt x="146019" y="0"/>
                </a:lnTo>
                <a:lnTo>
                  <a:pt x="146019" y="146592"/>
                </a:lnTo>
                <a:lnTo>
                  <a:pt x="0" y="146592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18992" y="4067750"/>
            <a:ext cx="67945" cy="46990"/>
          </a:xfrm>
          <a:custGeom>
            <a:avLst/>
            <a:gdLst/>
            <a:ahLst/>
            <a:cxnLst/>
            <a:rect l="l" t="t" r="r" b="b"/>
            <a:pathLst>
              <a:path w="67944" h="46989">
                <a:moveTo>
                  <a:pt x="0" y="0"/>
                </a:moveTo>
                <a:lnTo>
                  <a:pt x="67794" y="0"/>
                </a:lnTo>
                <a:lnTo>
                  <a:pt x="67794" y="46633"/>
                </a:lnTo>
                <a:lnTo>
                  <a:pt x="0" y="46633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43585" y="4114383"/>
            <a:ext cx="43815" cy="5715"/>
          </a:xfrm>
          <a:custGeom>
            <a:avLst/>
            <a:gdLst/>
            <a:ahLst/>
            <a:cxnLst/>
            <a:rect l="l" t="t" r="r" b="b"/>
            <a:pathLst>
              <a:path w="43815" h="5714">
                <a:moveTo>
                  <a:pt x="0" y="0"/>
                </a:moveTo>
                <a:lnTo>
                  <a:pt x="43201" y="0"/>
                </a:lnTo>
                <a:lnTo>
                  <a:pt x="43201" y="5423"/>
                </a:lnTo>
                <a:lnTo>
                  <a:pt x="0" y="5423"/>
                </a:lnTo>
                <a:lnTo>
                  <a:pt x="0" y="0"/>
                </a:lnTo>
                <a:close/>
              </a:path>
            </a:pathLst>
          </a:custGeom>
          <a:solidFill>
            <a:srgbClr val="699C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79879" y="4119807"/>
            <a:ext cx="146050" cy="146685"/>
          </a:xfrm>
          <a:custGeom>
            <a:avLst/>
            <a:gdLst/>
            <a:ahLst/>
            <a:cxnLst/>
            <a:rect l="l" t="t" r="r" b="b"/>
            <a:pathLst>
              <a:path w="146050" h="146685">
                <a:moveTo>
                  <a:pt x="0" y="0"/>
                </a:moveTo>
                <a:lnTo>
                  <a:pt x="146019" y="0"/>
                </a:lnTo>
                <a:lnTo>
                  <a:pt x="146019" y="146592"/>
                </a:lnTo>
                <a:lnTo>
                  <a:pt x="0" y="146592"/>
                </a:lnTo>
                <a:lnTo>
                  <a:pt x="0" y="0"/>
                </a:lnTo>
                <a:close/>
              </a:path>
            </a:pathLst>
          </a:custGeom>
          <a:solidFill>
            <a:srgbClr val="699C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75993" y="4158668"/>
            <a:ext cx="146050" cy="146685"/>
          </a:xfrm>
          <a:custGeom>
            <a:avLst/>
            <a:gdLst/>
            <a:ahLst/>
            <a:cxnLst/>
            <a:rect l="l" t="t" r="r" b="b"/>
            <a:pathLst>
              <a:path w="146050" h="146685">
                <a:moveTo>
                  <a:pt x="0" y="0"/>
                </a:moveTo>
                <a:lnTo>
                  <a:pt x="146019" y="0"/>
                </a:lnTo>
                <a:lnTo>
                  <a:pt x="146019" y="146592"/>
                </a:lnTo>
                <a:lnTo>
                  <a:pt x="0" y="146592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1822" y="4345201"/>
            <a:ext cx="146050" cy="146685"/>
          </a:xfrm>
          <a:custGeom>
            <a:avLst/>
            <a:gdLst/>
            <a:ahLst/>
            <a:cxnLst/>
            <a:rect l="l" t="t" r="r" b="b"/>
            <a:pathLst>
              <a:path w="146050" h="146685">
                <a:moveTo>
                  <a:pt x="0" y="0"/>
                </a:moveTo>
                <a:lnTo>
                  <a:pt x="146019" y="0"/>
                </a:lnTo>
                <a:lnTo>
                  <a:pt x="146019" y="146592"/>
                </a:lnTo>
                <a:lnTo>
                  <a:pt x="0" y="146592"/>
                </a:lnTo>
                <a:lnTo>
                  <a:pt x="0" y="0"/>
                </a:lnTo>
                <a:close/>
              </a:path>
            </a:pathLst>
          </a:custGeom>
          <a:solidFill>
            <a:srgbClr val="2A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14540" y="3860194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30" h="125729">
                <a:moveTo>
                  <a:pt x="0" y="0"/>
                </a:moveTo>
                <a:lnTo>
                  <a:pt x="125159" y="0"/>
                </a:lnTo>
                <a:lnTo>
                  <a:pt x="125159" y="125650"/>
                </a:lnTo>
                <a:lnTo>
                  <a:pt x="0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8425" y="4087531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30" h="125729">
                <a:moveTo>
                  <a:pt x="0" y="0"/>
                </a:moveTo>
                <a:lnTo>
                  <a:pt x="125159" y="0"/>
                </a:lnTo>
                <a:lnTo>
                  <a:pt x="125159" y="125650"/>
                </a:lnTo>
                <a:lnTo>
                  <a:pt x="0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699C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14540" y="4169138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30" h="125729">
                <a:moveTo>
                  <a:pt x="0" y="0"/>
                </a:moveTo>
                <a:lnTo>
                  <a:pt x="125159" y="0"/>
                </a:lnTo>
                <a:lnTo>
                  <a:pt x="125159" y="125650"/>
                </a:lnTo>
                <a:lnTo>
                  <a:pt x="0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4D8C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18425" y="4355672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30" h="125729">
                <a:moveTo>
                  <a:pt x="0" y="0"/>
                </a:moveTo>
                <a:lnTo>
                  <a:pt x="125159" y="0"/>
                </a:lnTo>
                <a:lnTo>
                  <a:pt x="125159" y="125650"/>
                </a:lnTo>
                <a:lnTo>
                  <a:pt x="0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2A75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536253" y="1614409"/>
            <a:ext cx="16914495" cy="1615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4945">
              <a:lnSpc>
                <a:spcPts val="1739"/>
              </a:lnSpc>
              <a:tabLst>
                <a:tab pos="1019175" algn="l"/>
              </a:tabLst>
            </a:pPr>
            <a:r>
              <a:rPr dirty="0" sz="1450" spc="165" u="heavy">
                <a:solidFill>
                  <a:srgbClr val="492679"/>
                </a:solidFill>
                <a:latin typeface="Arial"/>
                <a:cs typeface="Arial"/>
              </a:rPr>
              <a:t>Back</a:t>
            </a:r>
            <a:r>
              <a:rPr dirty="0" sz="1450" spc="-15" u="heavy">
                <a:solidFill>
                  <a:srgbClr val="492679"/>
                </a:solidFill>
                <a:latin typeface="Arial"/>
                <a:cs typeface="Arial"/>
              </a:rPr>
              <a:t> </a:t>
            </a:r>
            <a:r>
              <a:rPr dirty="0" sz="1450" spc="390" u="heavy">
                <a:solidFill>
                  <a:srgbClr val="492679"/>
                </a:solidFill>
                <a:latin typeface="Arial"/>
                <a:cs typeface="Arial"/>
              </a:rPr>
              <a:t>t</a:t>
            </a:r>
            <a:r>
              <a:rPr dirty="0" sz="1450" spc="-5" u="heavy">
                <a:solidFill>
                  <a:srgbClr val="492679"/>
                </a:solidFill>
                <a:latin typeface="Arial"/>
                <a:cs typeface="Arial"/>
              </a:rPr>
              <a:t> </a:t>
            </a:r>
            <a:r>
              <a:rPr dirty="0" sz="1450" u="heavy">
                <a:solidFill>
                  <a:srgbClr val="492679"/>
                </a:solidFill>
                <a:latin typeface="Arial"/>
                <a:cs typeface="Arial"/>
              </a:rPr>
              <a:t>	</a:t>
            </a:r>
            <a:endParaRPr sz="1450">
              <a:latin typeface="Arial"/>
              <a:cs typeface="Arial"/>
            </a:endParaRPr>
          </a:p>
          <a:p>
            <a:pPr marL="175895">
              <a:lnSpc>
                <a:spcPct val="100000"/>
              </a:lnSpc>
            </a:pPr>
            <a:r>
              <a:rPr dirty="0" sz="1150" spc="-155">
                <a:solidFill>
                  <a:srgbClr val="85AA85"/>
                </a:solidFill>
                <a:latin typeface="Arial"/>
                <a:cs typeface="Arial"/>
              </a:rPr>
              <a:t>τ</a:t>
            </a:r>
            <a:r>
              <a:rPr dirty="0" sz="850" spc="185" i="1">
                <a:solidFill>
                  <a:srgbClr val="85AA85"/>
                </a:solidFill>
                <a:latin typeface="Times New Roman"/>
                <a:cs typeface="Times New Roman"/>
              </a:rPr>
              <a:t>TU:3·</a:t>
            </a:r>
            <a:endParaRPr sz="8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50"/>
              </a:spcBef>
            </a:pPr>
            <a:r>
              <a:rPr dirty="0" sz="4600" spc="-275">
                <a:solidFill>
                  <a:srgbClr val="E8EFF4"/>
                </a:solidFill>
                <a:latin typeface="Arial"/>
                <a:cs typeface="Arial"/>
              </a:rPr>
              <a:t>l</a:t>
            </a:r>
            <a:endParaRPr sz="4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2050" spc="385">
                <a:solidFill>
                  <a:srgbClr val="9C9C9C"/>
                </a:solidFill>
                <a:latin typeface="Arial"/>
                <a:cs typeface="Arial"/>
              </a:rPr>
              <a:t>i</a:t>
            </a:r>
            <a:endParaRPr sz="20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707220" y="3294596"/>
            <a:ext cx="473709" cy="2140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10"/>
              </a:lnSpc>
            </a:pPr>
            <a:r>
              <a:rPr dirty="0" sz="1450" spc="100">
                <a:solidFill>
                  <a:srgbClr val="9C9C9C"/>
                </a:solidFill>
                <a:latin typeface="Times New Roman"/>
                <a:cs typeface="Times New Roman"/>
              </a:rPr>
              <a:t>5</a:t>
            </a:r>
            <a:r>
              <a:rPr dirty="0" sz="1450" spc="215">
                <a:solidFill>
                  <a:srgbClr val="9C9C9C"/>
                </a:solidFill>
                <a:latin typeface="Times New Roman"/>
                <a:cs typeface="Times New Roman"/>
              </a:rPr>
              <a:t>9</a:t>
            </a:r>
            <a:r>
              <a:rPr dirty="0" sz="1450" spc="-5">
                <a:solidFill>
                  <a:srgbClr val="9C9C9C"/>
                </a:solidFill>
                <a:latin typeface="Times New Roman"/>
                <a:cs typeface="Times New Roman"/>
              </a:rPr>
              <a:t>2</a:t>
            </a:r>
            <a:r>
              <a:rPr dirty="0" sz="1450" spc="-105">
                <a:solidFill>
                  <a:srgbClr val="9C9C9C"/>
                </a:solidFill>
                <a:latin typeface="Times New Roman"/>
                <a:cs typeface="Times New Roman"/>
              </a:rPr>
              <a:t> </a:t>
            </a:r>
            <a:r>
              <a:rPr dirty="0" sz="1450" spc="405">
                <a:solidFill>
                  <a:srgbClr val="9C9C9C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685"/>
              </a:lnSpc>
            </a:pPr>
            <a:r>
              <a:rPr dirty="0" sz="1450" spc="180">
                <a:solidFill>
                  <a:srgbClr val="9C9C9C"/>
                </a:solidFill>
                <a:latin typeface="Times New Roman"/>
                <a:cs typeface="Times New Roman"/>
              </a:rPr>
              <a:t>593.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700"/>
              </a:lnSpc>
            </a:pPr>
            <a:r>
              <a:rPr dirty="0" sz="1450" spc="114">
                <a:solidFill>
                  <a:srgbClr val="9C9C9C"/>
                </a:solidFill>
                <a:latin typeface="Times New Roman"/>
                <a:cs typeface="Times New Roman"/>
              </a:rPr>
              <a:t>5</a:t>
            </a:r>
            <a:r>
              <a:rPr dirty="0" sz="1450" spc="200">
                <a:solidFill>
                  <a:srgbClr val="9C9C9C"/>
                </a:solidFill>
                <a:latin typeface="Times New Roman"/>
                <a:cs typeface="Times New Roman"/>
              </a:rPr>
              <a:t>9</a:t>
            </a:r>
            <a:r>
              <a:rPr dirty="0" sz="1450" spc="10">
                <a:solidFill>
                  <a:srgbClr val="9C9C9C"/>
                </a:solidFill>
                <a:latin typeface="Times New Roman"/>
                <a:cs typeface="Times New Roman"/>
              </a:rPr>
              <a:t>4</a:t>
            </a:r>
            <a:r>
              <a:rPr dirty="0" sz="1450" spc="-120">
                <a:solidFill>
                  <a:srgbClr val="9C9C9C"/>
                </a:solidFill>
                <a:latin typeface="Times New Roman"/>
                <a:cs typeface="Times New Roman"/>
              </a:rPr>
              <a:t> </a:t>
            </a:r>
            <a:r>
              <a:rPr dirty="0" sz="1450" spc="405">
                <a:solidFill>
                  <a:srgbClr val="9C9C9C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700"/>
              </a:lnSpc>
            </a:pPr>
            <a:r>
              <a:rPr dirty="0" sz="1450" spc="180">
                <a:solidFill>
                  <a:srgbClr val="9C9C9C"/>
                </a:solidFill>
                <a:latin typeface="Times New Roman"/>
                <a:cs typeface="Times New Roman"/>
              </a:rPr>
              <a:t>595.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700"/>
              </a:lnSpc>
            </a:pPr>
            <a:r>
              <a:rPr dirty="0" sz="1450" spc="114">
                <a:solidFill>
                  <a:srgbClr val="9C9C9C"/>
                </a:solidFill>
                <a:latin typeface="Times New Roman"/>
                <a:cs typeface="Times New Roman"/>
              </a:rPr>
              <a:t>5</a:t>
            </a:r>
            <a:r>
              <a:rPr dirty="0" sz="1450" spc="225">
                <a:solidFill>
                  <a:srgbClr val="9C9C9C"/>
                </a:solidFill>
                <a:latin typeface="Times New Roman"/>
                <a:cs typeface="Times New Roman"/>
              </a:rPr>
              <a:t>9</a:t>
            </a:r>
            <a:r>
              <a:rPr dirty="0" sz="1450" spc="30">
                <a:solidFill>
                  <a:srgbClr val="9C9C9C"/>
                </a:solidFill>
                <a:latin typeface="Times New Roman"/>
                <a:cs typeface="Times New Roman"/>
              </a:rPr>
              <a:t>6</a:t>
            </a:r>
            <a:r>
              <a:rPr dirty="0" sz="1450" spc="-175">
                <a:solidFill>
                  <a:srgbClr val="9C9C9C"/>
                </a:solidFill>
                <a:latin typeface="Times New Roman"/>
                <a:cs typeface="Times New Roman"/>
              </a:rPr>
              <a:t> </a:t>
            </a:r>
            <a:r>
              <a:rPr dirty="0" sz="1450" spc="405">
                <a:solidFill>
                  <a:srgbClr val="9C9C9C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700"/>
              </a:lnSpc>
            </a:pPr>
            <a:r>
              <a:rPr dirty="0" sz="1450" spc="114">
                <a:solidFill>
                  <a:srgbClr val="9C9C9C"/>
                </a:solidFill>
                <a:latin typeface="Times New Roman"/>
                <a:cs typeface="Times New Roman"/>
              </a:rPr>
              <a:t>5</a:t>
            </a:r>
            <a:r>
              <a:rPr dirty="0" sz="1450" spc="225">
                <a:solidFill>
                  <a:srgbClr val="9C9C9C"/>
                </a:solidFill>
                <a:latin typeface="Times New Roman"/>
                <a:cs typeface="Times New Roman"/>
              </a:rPr>
              <a:t>9</a:t>
            </a:r>
            <a:r>
              <a:rPr dirty="0" sz="1450" spc="30">
                <a:solidFill>
                  <a:srgbClr val="9C9C9C"/>
                </a:solidFill>
                <a:latin typeface="Times New Roman"/>
                <a:cs typeface="Times New Roman"/>
              </a:rPr>
              <a:t>7</a:t>
            </a:r>
            <a:r>
              <a:rPr dirty="0" sz="1450" spc="-175">
                <a:solidFill>
                  <a:srgbClr val="9C9C9C"/>
                </a:solidFill>
                <a:latin typeface="Times New Roman"/>
                <a:cs typeface="Times New Roman"/>
              </a:rPr>
              <a:t> </a:t>
            </a:r>
            <a:r>
              <a:rPr dirty="0" sz="1450" spc="405">
                <a:solidFill>
                  <a:srgbClr val="9C9C9C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685"/>
              </a:lnSpc>
            </a:pPr>
            <a:r>
              <a:rPr dirty="0" sz="1450" spc="140">
                <a:solidFill>
                  <a:srgbClr val="9C9C9C"/>
                </a:solidFill>
                <a:latin typeface="Times New Roman"/>
                <a:cs typeface="Times New Roman"/>
              </a:rPr>
              <a:t>598</a:t>
            </a:r>
            <a:r>
              <a:rPr dirty="0" sz="1450" spc="-210">
                <a:solidFill>
                  <a:srgbClr val="9C9C9C"/>
                </a:solidFill>
                <a:latin typeface="Times New Roman"/>
                <a:cs typeface="Times New Roman"/>
              </a:rPr>
              <a:t> </a:t>
            </a:r>
            <a:r>
              <a:rPr dirty="0" sz="1450" spc="405">
                <a:solidFill>
                  <a:srgbClr val="9C9C9C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685"/>
              </a:lnSpc>
            </a:pPr>
            <a:r>
              <a:rPr dirty="0" sz="1450" spc="114">
                <a:solidFill>
                  <a:srgbClr val="9C9C9C"/>
                </a:solidFill>
                <a:latin typeface="Times New Roman"/>
                <a:cs typeface="Times New Roman"/>
              </a:rPr>
              <a:t>5</a:t>
            </a:r>
            <a:r>
              <a:rPr dirty="0" sz="1450" spc="225">
                <a:solidFill>
                  <a:srgbClr val="9C9C9C"/>
                </a:solidFill>
                <a:latin typeface="Times New Roman"/>
                <a:cs typeface="Times New Roman"/>
              </a:rPr>
              <a:t>9</a:t>
            </a:r>
            <a:r>
              <a:rPr dirty="0" sz="1450" spc="30">
                <a:solidFill>
                  <a:srgbClr val="9C9C9C"/>
                </a:solidFill>
                <a:latin typeface="Times New Roman"/>
                <a:cs typeface="Times New Roman"/>
              </a:rPr>
              <a:t>9</a:t>
            </a:r>
            <a:r>
              <a:rPr dirty="0" sz="1450" spc="-175">
                <a:solidFill>
                  <a:srgbClr val="9C9C9C"/>
                </a:solidFill>
                <a:latin typeface="Times New Roman"/>
                <a:cs typeface="Times New Roman"/>
              </a:rPr>
              <a:t> </a:t>
            </a:r>
            <a:r>
              <a:rPr dirty="0" sz="1450" spc="405">
                <a:solidFill>
                  <a:srgbClr val="9C9C9C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685"/>
              </a:lnSpc>
            </a:pPr>
            <a:r>
              <a:rPr dirty="0" sz="1450" spc="155">
                <a:solidFill>
                  <a:srgbClr val="9C9C9C"/>
                </a:solidFill>
                <a:latin typeface="Times New Roman"/>
                <a:cs typeface="Times New Roman"/>
              </a:rPr>
              <a:t>6</a:t>
            </a:r>
            <a:r>
              <a:rPr dirty="0" sz="1450" spc="185">
                <a:solidFill>
                  <a:srgbClr val="9C9C9C"/>
                </a:solidFill>
                <a:latin typeface="Times New Roman"/>
                <a:cs typeface="Times New Roman"/>
              </a:rPr>
              <a:t>0</a:t>
            </a:r>
            <a:r>
              <a:rPr dirty="0" sz="1450" spc="10">
                <a:solidFill>
                  <a:srgbClr val="9C9C9C"/>
                </a:solidFill>
                <a:latin typeface="Times New Roman"/>
                <a:cs typeface="Times New Roman"/>
              </a:rPr>
              <a:t>0</a:t>
            </a:r>
            <a:r>
              <a:rPr dirty="0" sz="1450" spc="-150">
                <a:solidFill>
                  <a:srgbClr val="9C9C9C"/>
                </a:solidFill>
                <a:latin typeface="Times New Roman"/>
                <a:cs typeface="Times New Roman"/>
              </a:rPr>
              <a:t> </a:t>
            </a:r>
            <a:r>
              <a:rPr dirty="0" sz="1450" spc="405">
                <a:solidFill>
                  <a:srgbClr val="9C9C9C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710"/>
              </a:lnSpc>
            </a:pPr>
            <a:r>
              <a:rPr dirty="0" sz="1450" spc="175">
                <a:solidFill>
                  <a:srgbClr val="9C9C9C"/>
                </a:solidFill>
                <a:latin typeface="Times New Roman"/>
                <a:cs typeface="Times New Roman"/>
              </a:rPr>
              <a:t>60</a:t>
            </a:r>
            <a:r>
              <a:rPr dirty="0" sz="1450" spc="220">
                <a:solidFill>
                  <a:srgbClr val="9C9C9C"/>
                </a:solidFill>
                <a:latin typeface="Times New Roman"/>
                <a:cs typeface="Times New Roman"/>
              </a:rPr>
              <a:t>1</a:t>
            </a:r>
            <a:r>
              <a:rPr dirty="0" sz="1450" spc="405">
                <a:solidFill>
                  <a:srgbClr val="9C9C9C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707220" y="8657416"/>
            <a:ext cx="47370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95">
                <a:solidFill>
                  <a:srgbClr val="9C9C9C"/>
                </a:solidFill>
                <a:latin typeface="Times New Roman"/>
                <a:cs typeface="Times New Roman"/>
              </a:rPr>
              <a:t>6</a:t>
            </a:r>
            <a:r>
              <a:rPr dirty="0" sz="1450" spc="150">
                <a:solidFill>
                  <a:srgbClr val="9C9C9C"/>
                </a:solidFill>
                <a:latin typeface="Times New Roman"/>
                <a:cs typeface="Times New Roman"/>
              </a:rPr>
              <a:t>1</a:t>
            </a:r>
            <a:r>
              <a:rPr dirty="0" sz="1450" spc="30">
                <a:solidFill>
                  <a:srgbClr val="9C9C9C"/>
                </a:solidFill>
                <a:latin typeface="Times New Roman"/>
                <a:cs typeface="Times New Roman"/>
              </a:rPr>
              <a:t>7</a:t>
            </a:r>
            <a:r>
              <a:rPr dirty="0" sz="1450" spc="-175">
                <a:solidFill>
                  <a:srgbClr val="9C9C9C"/>
                </a:solidFill>
                <a:latin typeface="Times New Roman"/>
                <a:cs typeface="Times New Roman"/>
              </a:rPr>
              <a:t> </a:t>
            </a:r>
            <a:r>
              <a:rPr dirty="0" sz="1450" spc="405">
                <a:solidFill>
                  <a:srgbClr val="9C9C9C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194321" y="8732322"/>
            <a:ext cx="8509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5">
                <a:solidFill>
                  <a:srgbClr val="676969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491028" y="3570182"/>
            <a:ext cx="184150" cy="213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75">
                <a:solidFill>
                  <a:srgbClr val="676969"/>
                </a:solidFill>
                <a:latin typeface="Times New Roman"/>
                <a:cs typeface="Times New Roman"/>
              </a:rPr>
              <a:t>1.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194321" y="3652897"/>
            <a:ext cx="150495" cy="125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 spc="95">
                <a:solidFill>
                  <a:srgbClr val="676969"/>
                </a:solidFill>
                <a:latin typeface="Arial"/>
                <a:cs typeface="Arial"/>
              </a:rPr>
              <a:t>LJ</a:t>
            </a:r>
            <a:endParaRPr sz="7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90534" y="3995781"/>
            <a:ext cx="90805" cy="18288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75000"/>
              </a:lnSpc>
            </a:pPr>
            <a:r>
              <a:rPr dirty="0" sz="1200">
                <a:solidFill>
                  <a:srgbClr val="E8EFF4"/>
                </a:solidFill>
                <a:latin typeface="PMingLiU-ExtB"/>
                <a:cs typeface="PMingLiU-ExtB"/>
              </a:rPr>
              <a:t>a</a:t>
            </a:r>
            <a:endParaRPr sz="1200">
              <a:latin typeface="PMingLiU-ExtB"/>
              <a:cs typeface="PMingLiU-ExtB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18425" y="4080827"/>
            <a:ext cx="168910" cy="132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0330" indent="-635">
              <a:lnSpc>
                <a:spcPts val="90"/>
              </a:lnSpc>
            </a:pPr>
            <a:r>
              <a:rPr dirty="0" sz="500" spc="15">
                <a:solidFill>
                  <a:srgbClr val="CDDDEB"/>
                </a:solidFill>
                <a:latin typeface="PMingLiU-ExtB"/>
                <a:cs typeface="PMingLiU-ExtB"/>
              </a:rPr>
              <a:t>d</a:t>
            </a:r>
            <a:endParaRPr sz="500">
              <a:latin typeface="PMingLiU-ExtB"/>
              <a:cs typeface="PMingLiU-ExtB"/>
            </a:endParaRPr>
          </a:p>
          <a:p>
            <a:pPr marL="100330">
              <a:lnSpc>
                <a:spcPts val="480"/>
              </a:lnSpc>
            </a:pPr>
            <a:r>
              <a:rPr dirty="0" sz="500" spc="20">
                <a:solidFill>
                  <a:srgbClr val="E8EFF4"/>
                </a:solidFill>
                <a:latin typeface="PMingLiU-ExtB"/>
                <a:cs typeface="PMingLiU-ExtB"/>
              </a:rPr>
              <a:t>H</a:t>
            </a:r>
            <a:endParaRPr sz="500">
              <a:latin typeface="PMingLiU-ExtB"/>
              <a:cs typeface="PMingLiU-ExtB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75485" y="4505752"/>
            <a:ext cx="196215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5">
                <a:solidFill>
                  <a:srgbClr val="565757"/>
                </a:solidFill>
                <a:latin typeface="Times New Roman"/>
                <a:cs typeface="Times New Roman"/>
              </a:rPr>
              <a:t>3</a:t>
            </a:r>
            <a:r>
              <a:rPr dirty="0" sz="1600" spc="85">
                <a:solidFill>
                  <a:srgbClr val="565757"/>
                </a:solidFill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218881" y="4533762"/>
            <a:ext cx="114300" cy="213995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80000"/>
              </a:lnSpc>
            </a:pPr>
            <a:r>
              <a:rPr dirty="0" sz="1450">
                <a:solidFill>
                  <a:srgbClr val="676969"/>
                </a:solidFill>
                <a:latin typeface="PMingLiU-ExtB"/>
                <a:cs typeface="PMingLiU-ExtB"/>
              </a:rPr>
              <a:t>h</a:t>
            </a:r>
            <a:endParaRPr sz="1450">
              <a:latin typeface="PMingLiU-ExtB"/>
              <a:cs typeface="PMingLiU-ExtB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475485" y="4981163"/>
            <a:ext cx="1727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35">
                <a:solidFill>
                  <a:srgbClr val="676969"/>
                </a:solidFill>
                <a:latin typeface="Times New Roman"/>
                <a:cs typeface="Times New Roman"/>
              </a:rPr>
              <a:t>4.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475485" y="8719593"/>
            <a:ext cx="16383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360">
                <a:solidFill>
                  <a:srgbClr val="676969"/>
                </a:solidFill>
                <a:latin typeface="Times New Roman"/>
                <a:cs typeface="Times New Roman"/>
              </a:rPr>
              <a:t>4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475485" y="9212450"/>
            <a:ext cx="150495" cy="935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">
              <a:lnSpc>
                <a:spcPct val="100000"/>
              </a:lnSpc>
            </a:pPr>
            <a:r>
              <a:rPr dirty="0" sz="1400" spc="110">
                <a:solidFill>
                  <a:srgbClr val="676969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50" spc="155">
                <a:solidFill>
                  <a:srgbClr val="565757"/>
                </a:solidFill>
                <a:latin typeface="Times New Roman"/>
                <a:cs typeface="Times New Roman"/>
              </a:rPr>
              <a:t>5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979212" y="1594033"/>
            <a:ext cx="227965" cy="21971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72390">
              <a:lnSpc>
                <a:spcPct val="35000"/>
              </a:lnSpc>
            </a:pPr>
            <a:r>
              <a:rPr dirty="0" sz="1000">
                <a:solidFill>
                  <a:srgbClr val="676969"/>
                </a:solidFill>
                <a:latin typeface="PMingLiU-ExtB"/>
                <a:cs typeface="PMingLiU-ExtB"/>
              </a:rPr>
              <a:t>X</a:t>
            </a:r>
            <a:endParaRPr sz="1000">
              <a:latin typeface="PMingLiU-ExtB"/>
              <a:cs typeface="PMingLiU-ExtB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676969"/>
                </a:solidFill>
                <a:latin typeface="PMingLiU-ExtB"/>
                <a:cs typeface="PMingLiU-ExtB"/>
              </a:rPr>
              <a:t>e</a:t>
            </a:r>
            <a:endParaRPr sz="1500">
              <a:latin typeface="PMingLiU-ExtB"/>
              <a:cs typeface="PMingLiU-ExtB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683365" y="1609594"/>
            <a:ext cx="215265" cy="226695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9685">
              <a:lnSpc>
                <a:spcPct val="30000"/>
              </a:lnSpc>
            </a:pPr>
            <a:r>
              <a:rPr dirty="0" sz="1500">
                <a:solidFill>
                  <a:srgbClr val="676969"/>
                </a:solidFill>
                <a:latin typeface="PMingLiU-ExtB"/>
                <a:cs typeface="PMingLiU-ExtB"/>
              </a:rPr>
              <a:t>1</a:t>
            </a:r>
            <a:endParaRPr sz="1500">
              <a:latin typeface="PMingLiU-ExtB"/>
              <a:cs typeface="PMingLiU-ExtB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676969"/>
                </a:solidFill>
                <a:latin typeface="PMingLiU-ExtB"/>
                <a:cs typeface="PMingLiU-ExtB"/>
              </a:rPr>
              <a:t>h</a:t>
            </a:r>
            <a:endParaRPr sz="1400">
              <a:latin typeface="PMingLiU-ExtB"/>
              <a:cs typeface="PMingLiU-ExtB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8137981" y="2516679"/>
            <a:ext cx="765810" cy="225425"/>
          </a:xfrm>
          <a:custGeom>
            <a:avLst/>
            <a:gdLst/>
            <a:ahLst/>
            <a:cxnLst/>
            <a:rect l="l" t="t" r="r" b="b"/>
            <a:pathLst>
              <a:path w="765809" h="225425">
                <a:moveTo>
                  <a:pt x="0" y="0"/>
                </a:moveTo>
                <a:lnTo>
                  <a:pt x="765463" y="0"/>
                </a:lnTo>
                <a:lnTo>
                  <a:pt x="765463" y="225124"/>
                </a:lnTo>
                <a:lnTo>
                  <a:pt x="0" y="225124"/>
                </a:lnTo>
                <a:lnTo>
                  <a:pt x="0" y="0"/>
                </a:lnTo>
                <a:close/>
              </a:path>
            </a:pathLst>
          </a:custGeom>
          <a:solidFill>
            <a:srgbClr val="57B5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9304993" y="2087394"/>
            <a:ext cx="97790" cy="800100"/>
          </a:xfrm>
          <a:custGeom>
            <a:avLst/>
            <a:gdLst/>
            <a:ahLst/>
            <a:cxnLst/>
            <a:rect l="l" t="t" r="r" b="b"/>
            <a:pathLst>
              <a:path w="97790" h="800100">
                <a:moveTo>
                  <a:pt x="0" y="0"/>
                </a:moveTo>
                <a:lnTo>
                  <a:pt x="97630" y="0"/>
                </a:lnTo>
                <a:lnTo>
                  <a:pt x="97630" y="799959"/>
                </a:lnTo>
                <a:lnTo>
                  <a:pt x="0" y="799959"/>
                </a:lnTo>
                <a:lnTo>
                  <a:pt x="0" y="0"/>
                </a:lnTo>
                <a:close/>
              </a:path>
            </a:pathLst>
          </a:custGeom>
          <a:solidFill>
            <a:srgbClr val="57B5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17674552" y="5403715"/>
            <a:ext cx="1512570" cy="3166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82650">
              <a:lnSpc>
                <a:spcPct val="100000"/>
              </a:lnSpc>
            </a:pPr>
            <a:r>
              <a:rPr dirty="0" sz="1450" spc="150">
                <a:solidFill>
                  <a:srgbClr val="333434"/>
                </a:solidFill>
                <a:latin typeface="Arial"/>
                <a:cs typeface="Arial"/>
              </a:rPr>
              <a:t>m</a:t>
            </a:r>
            <a:r>
              <a:rPr dirty="0" sz="1450" spc="-30">
                <a:solidFill>
                  <a:srgbClr val="333434"/>
                </a:solidFill>
                <a:latin typeface="Arial"/>
                <a:cs typeface="Arial"/>
              </a:rPr>
              <a:t>i</a:t>
            </a:r>
            <a:r>
              <a:rPr dirty="0" sz="1450" spc="30">
                <a:solidFill>
                  <a:srgbClr val="333434"/>
                </a:solidFill>
                <a:latin typeface="Arial"/>
                <a:cs typeface="Arial"/>
              </a:rPr>
              <a:t>ssed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50" spc="90">
                <a:solidFill>
                  <a:srgbClr val="424444"/>
                </a:solidFill>
                <a:latin typeface="Times New Roman"/>
                <a:cs typeface="Times New Roman"/>
              </a:rPr>
              <a:t>48%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24444"/>
                </a:solidFill>
                <a:latin typeface="Arial"/>
                <a:cs typeface="Arial"/>
              </a:rPr>
              <a:t>47%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24444"/>
                </a:solidFill>
                <a:latin typeface="Arial"/>
                <a:cs typeface="Arial"/>
              </a:rPr>
              <a:t>47%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24444"/>
                </a:solidFill>
                <a:latin typeface="Arial"/>
                <a:cs typeface="Arial"/>
              </a:rPr>
              <a:t>47%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24444"/>
                </a:solidFill>
                <a:latin typeface="Arial"/>
                <a:cs typeface="Arial"/>
              </a:rPr>
              <a:t>47%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24444"/>
                </a:solidFill>
                <a:latin typeface="Arial"/>
                <a:cs typeface="Arial"/>
              </a:rPr>
              <a:t>47%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24444"/>
                </a:solidFill>
                <a:latin typeface="Arial"/>
                <a:cs typeface="Arial"/>
              </a:rPr>
              <a:t>47%</a:t>
            </a:r>
            <a:endParaRPr sz="14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7674552" y="8780737"/>
            <a:ext cx="40322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20">
                <a:solidFill>
                  <a:srgbClr val="424444"/>
                </a:solidFill>
                <a:latin typeface="Arial"/>
                <a:cs typeface="Arial"/>
              </a:rPr>
              <a:t>47%</a:t>
            </a:r>
            <a:endParaRPr sz="1450">
              <a:latin typeface="Arial"/>
              <a:cs typeface="Arial"/>
            </a:endParaRPr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1449374" y="5452423"/>
          <a:ext cx="1753235" cy="319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6008"/>
                <a:gridCol w="598646"/>
                <a:gridCol w="173872"/>
                <a:gridCol w="514682"/>
              </a:tblGrid>
              <a:tr h="200431"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565757"/>
                          </a:solidFill>
                          <a:latin typeface="Times New Roman"/>
                          <a:cs typeface="Times New Roman"/>
                        </a:rPr>
                        <a:t>5.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 spc="12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114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450" spc="-10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5678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 spc="12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114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3.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3735">
                <a:tc>
                  <a:txBody>
                    <a:bodyPr/>
                    <a:lstStyle/>
                    <a:p>
                      <a:pPr marL="38735">
                        <a:lnSpc>
                          <a:spcPts val="1205"/>
                        </a:lnSpc>
                      </a:pPr>
                      <a:r>
                        <a:rPr dirty="0" sz="1200">
                          <a:solidFill>
                            <a:srgbClr val="565757"/>
                          </a:solidFill>
                          <a:latin typeface="Arial"/>
                          <a:cs typeface="Arial"/>
                        </a:rPr>
                        <a:t>2(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ts val="1645"/>
                        </a:lnSpc>
                      </a:pPr>
                      <a:r>
                        <a:rPr dirty="0" sz="1700">
                          <a:solidFill>
                            <a:srgbClr val="676969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 spc="12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114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1450" spc="-12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3735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 spc="12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05.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3735">
                <a:tc>
                  <a:txBody>
                    <a:bodyPr/>
                    <a:lstStyle/>
                    <a:p>
                      <a:pPr marL="38735">
                        <a:lnSpc>
                          <a:spcPts val="1180"/>
                        </a:lnSpc>
                      </a:pPr>
                      <a:r>
                        <a:rPr dirty="0" sz="1450">
                          <a:solidFill>
                            <a:srgbClr val="565757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14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-17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5678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 spc="12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14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dirty="0" sz="1450" spc="-17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5678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14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450" spc="12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3735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</a:pPr>
                      <a:r>
                        <a:rPr dirty="0" sz="1250">
                          <a:solidFill>
                            <a:srgbClr val="676969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 spc="12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14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1450" spc="-17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3735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-4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450" spc="-1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373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565757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-1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450" spc="-24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07906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-3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450" spc="-10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21507"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dirty="0" sz="1450" spc="-125">
                          <a:solidFill>
                            <a:srgbClr val="565757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450">
                          <a:solidFill>
                            <a:srgbClr val="565757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-7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3.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0028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-7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1450" spc="-12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38299">
                <a:tc>
                  <a:txBody>
                    <a:bodyPr/>
                    <a:lstStyle/>
                    <a:p>
                      <a:pPr marL="34925">
                        <a:lnSpc>
                          <a:spcPts val="1695"/>
                        </a:lnSpc>
                      </a:pPr>
                      <a:r>
                        <a:rPr dirty="0" sz="1450">
                          <a:solidFill>
                            <a:srgbClr val="676969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165">
                        <a:lnSpc>
                          <a:spcPct val="100000"/>
                        </a:lnSpc>
                      </a:pPr>
                      <a:r>
                        <a:rPr dirty="0" sz="1700">
                          <a:solidFill>
                            <a:srgbClr val="676969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-7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5.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84669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-4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-17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2168211" y="8914940"/>
          <a:ext cx="1034415" cy="156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12"/>
                <a:gridCol w="679860"/>
              </a:tblGrid>
              <a:tr h="223747">
                <a:tc rowSpan="5">
                  <a:txBody>
                    <a:bodyPr/>
                    <a:lstStyle/>
                    <a:p>
                      <a:pPr/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-4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450" spc="12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2733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</a:pP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-4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1450" spc="-17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020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</a:pPr>
                      <a:r>
                        <a:rPr dirty="0" sz="1450" spc="9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450" spc="-17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450" spc="-1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567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</a:pPr>
                      <a:r>
                        <a:rPr dirty="0" sz="1450" spc="9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450" spc="7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0790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</a:pPr>
                      <a:r>
                        <a:rPr dirty="0" sz="1450" spc="12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16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450" spc="-14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373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dirty="0" sz="1350">
                          <a:solidFill>
                            <a:srgbClr val="676969"/>
                          </a:solidFill>
                          <a:latin typeface="Times New Roman"/>
                          <a:cs typeface="Times New Roman"/>
                        </a:rPr>
                        <a:t>@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</a:pPr>
                      <a:r>
                        <a:rPr dirty="0" sz="1450" spc="9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16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3.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9760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</a:pPr>
                      <a:r>
                        <a:rPr dirty="0" sz="1450" spc="9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450" spc="16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1450" spc="-85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50">
                          <a:solidFill>
                            <a:srgbClr val="9C9C9C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1575"/>
            <a:ext cx="20083378" cy="217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60672" y="1196919"/>
            <a:ext cx="15824209" cy="2844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70557" y="5813608"/>
            <a:ext cx="12357801" cy="3404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28401" y="5312300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 h="0">
                <a:moveTo>
                  <a:pt x="0" y="0"/>
                </a:moveTo>
                <a:lnTo>
                  <a:pt x="2906429" y="0"/>
                </a:lnTo>
              </a:path>
            </a:pathLst>
          </a:custGeom>
          <a:ln w="7771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79723" y="5712569"/>
            <a:ext cx="3357245" cy="0"/>
          </a:xfrm>
          <a:custGeom>
            <a:avLst/>
            <a:gdLst/>
            <a:ahLst/>
            <a:cxnLst/>
            <a:rect l="l" t="t" r="r" b="b"/>
            <a:pathLst>
              <a:path w="3357245" h="0">
                <a:moveTo>
                  <a:pt x="0" y="0"/>
                </a:moveTo>
                <a:lnTo>
                  <a:pt x="3357159" y="0"/>
                </a:lnTo>
              </a:path>
            </a:pathLst>
          </a:custGeom>
          <a:ln w="7771">
            <a:solidFill>
              <a:srgbClr val="DBDBD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594320" y="5716455"/>
            <a:ext cx="1985645" cy="0"/>
          </a:xfrm>
          <a:custGeom>
            <a:avLst/>
            <a:gdLst/>
            <a:ahLst/>
            <a:cxnLst/>
            <a:rect l="l" t="t" r="r" b="b"/>
            <a:pathLst>
              <a:path w="1985644" h="0">
                <a:moveTo>
                  <a:pt x="0" y="0"/>
                </a:moveTo>
                <a:lnTo>
                  <a:pt x="1985541" y="0"/>
                </a:lnTo>
              </a:path>
            </a:pathLst>
          </a:custGeom>
          <a:ln w="7771">
            <a:solidFill>
              <a:srgbClr val="DBDBD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46903" y="10947153"/>
            <a:ext cx="15636240" cy="0"/>
          </a:xfrm>
          <a:custGeom>
            <a:avLst/>
            <a:gdLst/>
            <a:ahLst/>
            <a:cxnLst/>
            <a:rect l="l" t="t" r="r" b="b"/>
            <a:pathLst>
              <a:path w="15636240" h="0">
                <a:moveTo>
                  <a:pt x="0" y="0"/>
                </a:moveTo>
                <a:lnTo>
                  <a:pt x="15635658" y="0"/>
                </a:lnTo>
              </a:path>
            </a:pathLst>
          </a:custGeom>
          <a:ln w="23313">
            <a:solidFill>
              <a:srgbClr val="938C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33805" y="9769668"/>
            <a:ext cx="1484630" cy="140335"/>
          </a:xfrm>
          <a:custGeom>
            <a:avLst/>
            <a:gdLst/>
            <a:ahLst/>
            <a:cxnLst/>
            <a:rect l="l" t="t" r="r" b="b"/>
            <a:pathLst>
              <a:path w="1484629" h="140334">
                <a:moveTo>
                  <a:pt x="0" y="0"/>
                </a:moveTo>
                <a:lnTo>
                  <a:pt x="1484300" y="0"/>
                </a:lnTo>
                <a:lnTo>
                  <a:pt x="1484300" y="139881"/>
                </a:lnTo>
                <a:lnTo>
                  <a:pt x="0" y="1398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01695" y="10577978"/>
            <a:ext cx="4064635" cy="210185"/>
          </a:xfrm>
          <a:custGeom>
            <a:avLst/>
            <a:gdLst/>
            <a:ahLst/>
            <a:cxnLst/>
            <a:rect l="l" t="t" r="r" b="b"/>
            <a:pathLst>
              <a:path w="4064634" h="210184">
                <a:moveTo>
                  <a:pt x="0" y="0"/>
                </a:moveTo>
                <a:lnTo>
                  <a:pt x="4064341" y="0"/>
                </a:lnTo>
                <a:lnTo>
                  <a:pt x="4064341" y="209822"/>
                </a:lnTo>
                <a:lnTo>
                  <a:pt x="0" y="209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7783354" y="348123"/>
            <a:ext cx="193675" cy="434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459">
                <a:solidFill>
                  <a:srgbClr val="626264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61402" y="4725297"/>
            <a:ext cx="1400175" cy="41338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050" spc="-20" b="0">
                <a:solidFill>
                  <a:srgbClr val="313131"/>
                </a:solidFill>
                <a:latin typeface="Arial"/>
                <a:cs typeface="Arial"/>
              </a:rPr>
              <a:t>S</a:t>
            </a:r>
            <a:r>
              <a:rPr dirty="0" sz="3050" spc="35" b="0">
                <a:solidFill>
                  <a:srgbClr val="313131"/>
                </a:solidFill>
                <a:latin typeface="Arial"/>
                <a:cs typeface="Arial"/>
              </a:rPr>
              <a:t>TEP</a:t>
            </a:r>
            <a:r>
              <a:rPr dirty="0" sz="3050" spc="114" b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dirty="0" sz="3050" spc="100" b="0">
                <a:solidFill>
                  <a:srgbClr val="313131"/>
                </a:solidFill>
                <a:latin typeface="Arial"/>
                <a:cs typeface="Arial"/>
              </a:rPr>
              <a:t>2</a:t>
            </a:r>
            <a:endParaRPr sz="3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28325" y="5424927"/>
            <a:ext cx="13328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5">
                <a:solidFill>
                  <a:srgbClr val="4F4F52"/>
                </a:solidFill>
                <a:latin typeface="Arial"/>
                <a:cs typeface="Arial"/>
              </a:rPr>
              <a:t>s</a:t>
            </a:r>
            <a:r>
              <a:rPr dirty="0" sz="1200" spc="70">
                <a:solidFill>
                  <a:srgbClr val="4F4F52"/>
                </a:solidFill>
                <a:latin typeface="Arial"/>
                <a:cs typeface="Arial"/>
              </a:rPr>
              <a:t>fco</a:t>
            </a:r>
            <a:r>
              <a:rPr dirty="0" sz="1200" spc="50">
                <a:solidFill>
                  <a:srgbClr val="4F4F52"/>
                </a:solidFill>
                <a:latin typeface="Arial"/>
                <a:cs typeface="Arial"/>
              </a:rPr>
              <a:t>n</a:t>
            </a:r>
            <a:r>
              <a:rPr dirty="0" sz="1200" spc="60">
                <a:solidFill>
                  <a:srgbClr val="4F4F52"/>
                </a:solidFill>
                <a:latin typeface="Arial"/>
                <a:cs typeface="Arial"/>
              </a:rPr>
              <a:t>f</a:t>
            </a:r>
            <a:r>
              <a:rPr dirty="0" sz="1200" spc="35">
                <a:solidFill>
                  <a:srgbClr val="4F4F52"/>
                </a:solidFill>
                <a:latin typeface="Arial"/>
                <a:cs typeface="Arial"/>
              </a:rPr>
              <a:t>i</a:t>
            </a:r>
            <a:r>
              <a:rPr dirty="0" sz="1200" spc="40">
                <a:solidFill>
                  <a:srgbClr val="4F4F52"/>
                </a:solidFill>
                <a:latin typeface="Arial"/>
                <a:cs typeface="Arial"/>
              </a:rPr>
              <a:t>g_tu</a:t>
            </a:r>
            <a:r>
              <a:rPr dirty="0" sz="1200" spc="40">
                <a:solidFill>
                  <a:srgbClr val="4F4F52"/>
                </a:solidFill>
                <a:latin typeface="Arial"/>
                <a:cs typeface="Arial"/>
              </a:rPr>
              <a:t>a</a:t>
            </a:r>
            <a:r>
              <a:rPr dirty="0" sz="1200" spc="30">
                <a:solidFill>
                  <a:srgbClr val="4F4F52"/>
                </a:solidFill>
                <a:latin typeface="Arial"/>
                <a:cs typeface="Arial"/>
              </a:rPr>
              <a:t>n</a:t>
            </a:r>
            <a:r>
              <a:rPr dirty="0" sz="1200" spc="-95">
                <a:solidFill>
                  <a:srgbClr val="4F4F52"/>
                </a:solidFill>
                <a:latin typeface="Arial"/>
                <a:cs typeface="Arial"/>
              </a:rPr>
              <a:t>.</a:t>
            </a:r>
            <a:r>
              <a:rPr dirty="0" sz="1200" spc="30">
                <a:solidFill>
                  <a:srgbClr val="4F4F52"/>
                </a:solidFill>
                <a:latin typeface="Arial"/>
                <a:cs typeface="Arial"/>
              </a:rPr>
              <a:t>json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62254" y="9049980"/>
            <a:ext cx="132715" cy="135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40">
                <a:solidFill>
                  <a:srgbClr val="757575"/>
                </a:solidFill>
                <a:latin typeface="Arial"/>
                <a:cs typeface="Arial"/>
              </a:rPr>
              <a:t>/,,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26034" y="9618732"/>
            <a:ext cx="0" cy="188595"/>
          </a:xfrm>
          <a:custGeom>
            <a:avLst/>
            <a:gdLst/>
            <a:ahLst/>
            <a:cxnLst/>
            <a:rect l="l" t="t" r="r" b="b"/>
            <a:pathLst>
              <a:path w="0" h="188595">
                <a:moveTo>
                  <a:pt x="0" y="0"/>
                </a:moveTo>
                <a:lnTo>
                  <a:pt x="0" y="188475"/>
                </a:lnTo>
              </a:path>
            </a:pathLst>
          </a:custGeom>
          <a:ln w="3175">
            <a:solidFill>
              <a:srgbClr val="57AE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08657" y="9618732"/>
            <a:ext cx="948690" cy="188595"/>
          </a:xfrm>
          <a:custGeom>
            <a:avLst/>
            <a:gdLst/>
            <a:ahLst/>
            <a:cxnLst/>
            <a:rect l="l" t="t" r="r" b="b"/>
            <a:pathLst>
              <a:path w="948690" h="188595">
                <a:moveTo>
                  <a:pt x="0" y="0"/>
                </a:moveTo>
                <a:lnTo>
                  <a:pt x="948086" y="0"/>
                </a:lnTo>
                <a:lnTo>
                  <a:pt x="948086" y="188475"/>
                </a:lnTo>
                <a:lnTo>
                  <a:pt x="0" y="188475"/>
                </a:lnTo>
                <a:lnTo>
                  <a:pt x="0" y="0"/>
                </a:lnTo>
                <a:close/>
              </a:path>
            </a:pathLst>
          </a:custGeom>
          <a:solidFill>
            <a:srgbClr val="57AE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098676" y="9618732"/>
            <a:ext cx="0" cy="188595"/>
          </a:xfrm>
          <a:custGeom>
            <a:avLst/>
            <a:gdLst/>
            <a:ahLst/>
            <a:cxnLst/>
            <a:rect l="l" t="t" r="r" b="b"/>
            <a:pathLst>
              <a:path w="0" h="188595">
                <a:moveTo>
                  <a:pt x="0" y="0"/>
                </a:moveTo>
                <a:lnTo>
                  <a:pt x="0" y="188475"/>
                </a:lnTo>
              </a:path>
            </a:pathLst>
          </a:custGeom>
          <a:ln w="3175">
            <a:solidFill>
              <a:srgbClr val="57AE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73253" y="10154531"/>
            <a:ext cx="0" cy="528955"/>
          </a:xfrm>
          <a:custGeom>
            <a:avLst/>
            <a:gdLst/>
            <a:ahLst/>
            <a:cxnLst/>
            <a:rect l="l" t="t" r="r" b="b"/>
            <a:pathLst>
              <a:path w="0" h="528954">
                <a:moveTo>
                  <a:pt x="0" y="0"/>
                </a:moveTo>
                <a:lnTo>
                  <a:pt x="0" y="528776"/>
                </a:lnTo>
              </a:path>
            </a:pathLst>
          </a:custGeom>
          <a:ln w="3175">
            <a:solidFill>
              <a:srgbClr val="91C6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01695" y="10393501"/>
            <a:ext cx="3326129" cy="230504"/>
          </a:xfrm>
          <a:custGeom>
            <a:avLst/>
            <a:gdLst/>
            <a:ahLst/>
            <a:cxnLst/>
            <a:rect l="l" t="t" r="r" b="b"/>
            <a:pathLst>
              <a:path w="3326129" h="230504">
                <a:moveTo>
                  <a:pt x="0" y="0"/>
                </a:moveTo>
                <a:lnTo>
                  <a:pt x="3326074" y="0"/>
                </a:lnTo>
                <a:lnTo>
                  <a:pt x="3326074" y="230359"/>
                </a:lnTo>
                <a:lnTo>
                  <a:pt x="0" y="230359"/>
                </a:lnTo>
                <a:lnTo>
                  <a:pt x="0" y="0"/>
                </a:lnTo>
                <a:close/>
              </a:path>
            </a:pathLst>
          </a:custGeom>
          <a:solidFill>
            <a:srgbClr val="91C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519409" y="10318037"/>
            <a:ext cx="0" cy="325120"/>
          </a:xfrm>
          <a:custGeom>
            <a:avLst/>
            <a:gdLst/>
            <a:ahLst/>
            <a:cxnLst/>
            <a:rect l="l" t="t" r="r" b="b"/>
            <a:pathLst>
              <a:path w="0" h="325120">
                <a:moveTo>
                  <a:pt x="0" y="0"/>
                </a:moveTo>
                <a:lnTo>
                  <a:pt x="0" y="324601"/>
                </a:lnTo>
              </a:path>
            </a:pathLst>
          </a:custGeom>
          <a:ln w="3175">
            <a:solidFill>
              <a:srgbClr val="91C69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用例优</a:t>
            </a:r>
            <a:r>
              <a:rPr dirty="0" spc="114"/>
              <a:t>化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1186" y="4840347"/>
            <a:ext cx="7282180" cy="1784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除了上面的图表，</a:t>
            </a:r>
            <a:endParaRPr sz="4950">
              <a:latin typeface="宋体"/>
              <a:cs typeface="宋体"/>
            </a:endParaRPr>
          </a:p>
          <a:p>
            <a:pPr algn="ctr">
              <a:lnSpc>
                <a:spcPts val="5915"/>
              </a:lnSpc>
              <a:spcBef>
                <a:spcPts val="2965"/>
              </a:spcBef>
            </a:pPr>
            <a:r>
              <a:rPr dirty="0" sz="4950" spc="235">
                <a:solidFill>
                  <a:srgbClr val="7F7F7F"/>
                </a:solidFill>
                <a:latin typeface="宋体"/>
                <a:cs typeface="宋体"/>
              </a:rPr>
              <a:t>还会给用例优化</a:t>
            </a:r>
            <a:r>
              <a:rPr dirty="0" sz="4800" spc="385" b="1">
                <a:solidFill>
                  <a:srgbClr val="FF8E2B"/>
                </a:solidFill>
                <a:latin typeface="Microsoft JhengHei UI"/>
                <a:cs typeface="Microsoft JhengHei UI"/>
              </a:rPr>
              <a:t>提供方向</a:t>
            </a:r>
            <a:endParaRPr sz="48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1575"/>
            <a:ext cx="20083378" cy="217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4054" y="1352362"/>
            <a:ext cx="19228430" cy="2829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6704" y="10321486"/>
            <a:ext cx="15420054" cy="497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32875" y="5642619"/>
            <a:ext cx="590687" cy="139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48420" y="6155585"/>
            <a:ext cx="575143" cy="124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32875" y="6482018"/>
            <a:ext cx="512965" cy="310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963964" y="6994983"/>
            <a:ext cx="544054" cy="1243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55154" y="7507948"/>
            <a:ext cx="621776" cy="155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855154" y="8020913"/>
            <a:ext cx="668409" cy="139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39610" y="8347347"/>
            <a:ext cx="606231" cy="1243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55154" y="8658234"/>
            <a:ext cx="652865" cy="139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55154" y="9186744"/>
            <a:ext cx="606231" cy="1243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948420" y="9497632"/>
            <a:ext cx="481876" cy="1554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653076" y="10010598"/>
            <a:ext cx="917120" cy="1398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124635" y="5627075"/>
            <a:ext cx="388610" cy="1398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751645" y="5627075"/>
            <a:ext cx="621776" cy="1554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109097" y="6140040"/>
            <a:ext cx="715042" cy="155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673919" y="6140041"/>
            <a:ext cx="435243" cy="1398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124635" y="6466473"/>
            <a:ext cx="404154" cy="1398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673919" y="6466473"/>
            <a:ext cx="544054" cy="1398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109097" y="6979438"/>
            <a:ext cx="761675" cy="1398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658370" y="6979439"/>
            <a:ext cx="699498" cy="3419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109097" y="7492403"/>
            <a:ext cx="761675" cy="1398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658370" y="7507948"/>
            <a:ext cx="699498" cy="1243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124635" y="8005369"/>
            <a:ext cx="606231" cy="1554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109097" y="8331802"/>
            <a:ext cx="823853" cy="1398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658370" y="8331802"/>
            <a:ext cx="715042" cy="1398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155723" y="8658234"/>
            <a:ext cx="730587" cy="1398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658370" y="8642690"/>
            <a:ext cx="746131" cy="1398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124635" y="9171199"/>
            <a:ext cx="683953" cy="13989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673919" y="9171199"/>
            <a:ext cx="699498" cy="1398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124635" y="9497632"/>
            <a:ext cx="373065" cy="1243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658370" y="9482088"/>
            <a:ext cx="668409" cy="15544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456303" y="10010598"/>
            <a:ext cx="450787" cy="1243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000349" y="10010598"/>
            <a:ext cx="435243" cy="13989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38264" y="10562421"/>
            <a:ext cx="2245995" cy="0"/>
          </a:xfrm>
          <a:custGeom>
            <a:avLst/>
            <a:gdLst/>
            <a:ahLst/>
            <a:cxnLst/>
            <a:rect l="l" t="t" r="r" b="b"/>
            <a:pathLst>
              <a:path w="2245995" h="0">
                <a:moveTo>
                  <a:pt x="0" y="0"/>
                </a:moveTo>
                <a:lnTo>
                  <a:pt x="2245877" y="0"/>
                </a:lnTo>
              </a:path>
            </a:pathLst>
          </a:custGeom>
          <a:ln w="15542">
            <a:solidFill>
              <a:srgbClr val="9790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169702" y="10037801"/>
            <a:ext cx="652780" cy="0"/>
          </a:xfrm>
          <a:custGeom>
            <a:avLst/>
            <a:gdLst/>
            <a:ahLst/>
            <a:cxnLst/>
            <a:rect l="l" t="t" r="r" b="b"/>
            <a:pathLst>
              <a:path w="652779" h="0">
                <a:moveTo>
                  <a:pt x="0" y="0"/>
                </a:moveTo>
                <a:lnTo>
                  <a:pt x="652775" y="0"/>
                </a:lnTo>
              </a:path>
            </a:pathLst>
          </a:custGeom>
          <a:ln w="7771">
            <a:solidFill>
              <a:srgbClr val="C8C8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452715" y="10546883"/>
            <a:ext cx="1313815" cy="0"/>
          </a:xfrm>
          <a:custGeom>
            <a:avLst/>
            <a:gdLst/>
            <a:ahLst/>
            <a:cxnLst/>
            <a:rect l="l" t="t" r="r" b="b"/>
            <a:pathLst>
              <a:path w="1313815" h="0">
                <a:moveTo>
                  <a:pt x="0" y="0"/>
                </a:moveTo>
                <a:lnTo>
                  <a:pt x="1313342" y="0"/>
                </a:lnTo>
              </a:path>
            </a:pathLst>
          </a:custGeom>
          <a:ln w="15542">
            <a:solidFill>
              <a:srgbClr val="3B3B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054082" y="5584336"/>
            <a:ext cx="1966595" cy="136525"/>
          </a:xfrm>
          <a:custGeom>
            <a:avLst/>
            <a:gdLst/>
            <a:ahLst/>
            <a:cxnLst/>
            <a:rect l="l" t="t" r="r" b="b"/>
            <a:pathLst>
              <a:path w="1966595" h="136525">
                <a:moveTo>
                  <a:pt x="0" y="0"/>
                </a:moveTo>
                <a:lnTo>
                  <a:pt x="1966113" y="0"/>
                </a:lnTo>
                <a:lnTo>
                  <a:pt x="1966113" y="135996"/>
                </a:lnTo>
                <a:lnTo>
                  <a:pt x="0" y="1359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38007" y="5133549"/>
            <a:ext cx="1402715" cy="144145"/>
          </a:xfrm>
          <a:custGeom>
            <a:avLst/>
            <a:gdLst/>
            <a:ahLst/>
            <a:cxnLst/>
            <a:rect l="l" t="t" r="r" b="b"/>
            <a:pathLst>
              <a:path w="1402715" h="144145">
                <a:moveTo>
                  <a:pt x="0" y="0"/>
                </a:moveTo>
                <a:lnTo>
                  <a:pt x="1402701" y="0"/>
                </a:lnTo>
                <a:lnTo>
                  <a:pt x="1402701" y="143767"/>
                </a:lnTo>
                <a:lnTo>
                  <a:pt x="0" y="14376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7783354" y="348123"/>
            <a:ext cx="193675" cy="434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459">
                <a:solidFill>
                  <a:srgbClr val="565757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62802" y="2806697"/>
            <a:ext cx="224154" cy="281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30" i="1">
                <a:solidFill>
                  <a:srgbClr val="979797"/>
                </a:solidFill>
                <a:latin typeface="Arial"/>
                <a:cs typeface="Arial"/>
              </a:rPr>
              <a:t>1"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18227" y="3904713"/>
            <a:ext cx="17399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40">
                <a:solidFill>
                  <a:srgbClr val="565757"/>
                </a:solidFill>
                <a:latin typeface="Times New Roman"/>
                <a:cs typeface="Times New Roman"/>
              </a:rPr>
              <a:t>2.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22113" y="4355502"/>
            <a:ext cx="18351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00">
                <a:solidFill>
                  <a:srgbClr val="565757"/>
                </a:solidFill>
                <a:latin typeface="Times New Roman"/>
                <a:cs typeface="Times New Roman"/>
              </a:rPr>
              <a:t>3</a:t>
            </a:r>
            <a:r>
              <a:rPr dirty="0" sz="1450" spc="55">
                <a:solidFill>
                  <a:srgbClr val="565757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18227" y="4817947"/>
            <a:ext cx="18732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25">
                <a:solidFill>
                  <a:srgbClr val="565757"/>
                </a:solidFill>
                <a:latin typeface="Times New Roman"/>
                <a:cs typeface="Times New Roman"/>
              </a:rPr>
              <a:t>4</a:t>
            </a:r>
            <a:r>
              <a:rPr dirty="0" sz="1450" spc="55">
                <a:solidFill>
                  <a:srgbClr val="3D3F3F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22113" y="5260962"/>
            <a:ext cx="17526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45">
                <a:solidFill>
                  <a:srgbClr val="565757"/>
                </a:solidFill>
                <a:latin typeface="Times New Roman"/>
                <a:cs typeface="Times New Roman"/>
              </a:rPr>
              <a:t>5.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890886" y="5538211"/>
            <a:ext cx="0" cy="57785"/>
          </a:xfrm>
          <a:custGeom>
            <a:avLst/>
            <a:gdLst/>
            <a:ahLst/>
            <a:cxnLst/>
            <a:rect l="l" t="t" r="r" b="b"/>
            <a:pathLst>
              <a:path w="0" h="57785">
                <a:moveTo>
                  <a:pt x="0" y="0"/>
                </a:moveTo>
                <a:lnTo>
                  <a:pt x="0" y="57589"/>
                </a:lnTo>
              </a:path>
            </a:pathLst>
          </a:custGeom>
          <a:ln w="3175">
            <a:solidFill>
              <a:srgbClr val="4285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54082" y="5431938"/>
            <a:ext cx="1119505" cy="200025"/>
          </a:xfrm>
          <a:custGeom>
            <a:avLst/>
            <a:gdLst/>
            <a:ahLst/>
            <a:cxnLst/>
            <a:rect l="l" t="t" r="r" b="b"/>
            <a:pathLst>
              <a:path w="1119504" h="200025">
                <a:moveTo>
                  <a:pt x="0" y="0"/>
                </a:moveTo>
                <a:lnTo>
                  <a:pt x="1119052" y="0"/>
                </a:lnTo>
                <a:lnTo>
                  <a:pt x="1119052" y="199989"/>
                </a:lnTo>
                <a:lnTo>
                  <a:pt x="0" y="199989"/>
                </a:lnTo>
                <a:lnTo>
                  <a:pt x="0" y="0"/>
                </a:lnTo>
                <a:close/>
              </a:path>
            </a:pathLst>
          </a:custGeom>
          <a:solidFill>
            <a:srgbClr val="4285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3635880" y="5452842"/>
            <a:ext cx="13081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185">
                <a:solidFill>
                  <a:srgbClr val="F0F4F7"/>
                </a:solidFill>
                <a:latin typeface="Arial"/>
                <a:cs typeface="Arial"/>
              </a:rPr>
              <a:t>1</a:t>
            </a:r>
            <a:endParaRPr sz="115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016311" y="5274087"/>
            <a:ext cx="0" cy="387985"/>
          </a:xfrm>
          <a:custGeom>
            <a:avLst/>
            <a:gdLst/>
            <a:ahLst/>
            <a:cxnLst/>
            <a:rect l="l" t="t" r="r" b="b"/>
            <a:pathLst>
              <a:path w="0" h="387985">
                <a:moveTo>
                  <a:pt x="0" y="0"/>
                </a:moveTo>
                <a:lnTo>
                  <a:pt x="0" y="387422"/>
                </a:lnTo>
              </a:path>
            </a:pathLst>
          </a:custGeom>
          <a:ln w="3175">
            <a:solidFill>
              <a:srgbClr val="4285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518227" y="5738989"/>
            <a:ext cx="28448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45">
                <a:solidFill>
                  <a:srgbClr val="565757"/>
                </a:solidFill>
                <a:latin typeface="Arial"/>
                <a:cs typeface="Arial"/>
              </a:rPr>
              <a:t>2</a:t>
            </a:r>
            <a:r>
              <a:rPr dirty="0" sz="1300" spc="125">
                <a:solidFill>
                  <a:srgbClr val="565757"/>
                </a:solidFill>
                <a:latin typeface="Arial"/>
                <a:cs typeface="Arial"/>
              </a:rPr>
              <a:t>0</a:t>
            </a:r>
            <a:r>
              <a:rPr dirty="0" sz="1300" spc="55">
                <a:solidFill>
                  <a:srgbClr val="3D3F3F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28108" y="5779448"/>
            <a:ext cx="14414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30">
                <a:solidFill>
                  <a:srgbClr val="565757"/>
                </a:solidFill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18227" y="6174197"/>
            <a:ext cx="28448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80">
                <a:solidFill>
                  <a:srgbClr val="565757"/>
                </a:solidFill>
                <a:latin typeface="Times New Roman"/>
                <a:cs typeface="Times New Roman"/>
              </a:rPr>
              <a:t>2</a:t>
            </a:r>
            <a:r>
              <a:rPr dirty="0" sz="1450" spc="85">
                <a:solidFill>
                  <a:srgbClr val="565757"/>
                </a:solidFill>
                <a:latin typeface="Times New Roman"/>
                <a:cs typeface="Times New Roman"/>
              </a:rPr>
              <a:t>3</a:t>
            </a:r>
            <a:r>
              <a:rPr dirty="0" sz="1450" spc="55">
                <a:solidFill>
                  <a:srgbClr val="565757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31994" y="6157380"/>
            <a:ext cx="15176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85">
                <a:solidFill>
                  <a:srgbClr val="565757"/>
                </a:solidFill>
                <a:latin typeface="Times New Roman"/>
                <a:cs typeface="Times New Roman"/>
              </a:rPr>
              <a:t>3</a:t>
            </a:r>
            <a:r>
              <a:rPr dirty="0" sz="1100" spc="70">
                <a:solidFill>
                  <a:srgbClr val="3D3F3F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22113" y="6624984"/>
            <a:ext cx="28067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5">
                <a:solidFill>
                  <a:srgbClr val="565757"/>
                </a:solidFill>
                <a:latin typeface="Times New Roman"/>
                <a:cs typeface="Times New Roman"/>
              </a:rPr>
              <a:t>3</a:t>
            </a:r>
            <a:r>
              <a:rPr dirty="0" sz="1450" spc="130">
                <a:solidFill>
                  <a:srgbClr val="565757"/>
                </a:solidFill>
                <a:latin typeface="Times New Roman"/>
                <a:cs typeface="Times New Roman"/>
              </a:rPr>
              <a:t>3</a:t>
            </a:r>
            <a:r>
              <a:rPr dirty="0" sz="1450" spc="55">
                <a:solidFill>
                  <a:srgbClr val="3D3F3F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31994" y="6514575"/>
            <a:ext cx="13779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10">
                <a:solidFill>
                  <a:srgbClr val="565757"/>
                </a:solidFill>
                <a:latin typeface="Times New Roman"/>
                <a:cs typeface="Times New Roman"/>
              </a:rPr>
              <a:t>4.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631994" y="6860764"/>
            <a:ext cx="15176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90">
                <a:solidFill>
                  <a:srgbClr val="565757"/>
                </a:solidFill>
                <a:latin typeface="Times New Roman"/>
                <a:cs typeface="Times New Roman"/>
              </a:rPr>
              <a:t>5</a:t>
            </a:r>
            <a:r>
              <a:rPr dirty="0" sz="1100" spc="70">
                <a:solidFill>
                  <a:srgbClr val="565757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522113" y="7099089"/>
            <a:ext cx="27178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70">
                <a:solidFill>
                  <a:srgbClr val="565757"/>
                </a:solidFill>
                <a:latin typeface="Times New Roman"/>
                <a:cs typeface="Times New Roman"/>
              </a:rPr>
              <a:t>3</a:t>
            </a:r>
            <a:r>
              <a:rPr dirty="0" sz="1450" spc="65">
                <a:solidFill>
                  <a:srgbClr val="565757"/>
                </a:solidFill>
                <a:latin typeface="Times New Roman"/>
                <a:cs typeface="Times New Roman"/>
              </a:rPr>
              <a:t>7</a:t>
            </a:r>
            <a:r>
              <a:rPr dirty="0" sz="1450" spc="-20">
                <a:solidFill>
                  <a:srgbClr val="3D3F3F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631994" y="7222087"/>
            <a:ext cx="17716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0">
                <a:solidFill>
                  <a:srgbClr val="565757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22113" y="7542104"/>
            <a:ext cx="27178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35">
                <a:solidFill>
                  <a:srgbClr val="565757"/>
                </a:solidFill>
                <a:latin typeface="Times New Roman"/>
                <a:cs typeface="Times New Roman"/>
              </a:rPr>
              <a:t>3</a:t>
            </a:r>
            <a:r>
              <a:rPr dirty="0" sz="1450" spc="95">
                <a:solidFill>
                  <a:srgbClr val="565757"/>
                </a:solidFill>
                <a:latin typeface="Times New Roman"/>
                <a:cs typeface="Times New Roman"/>
              </a:rPr>
              <a:t>8</a:t>
            </a:r>
            <a:r>
              <a:rPr dirty="0" sz="1450" spc="-20">
                <a:solidFill>
                  <a:srgbClr val="3D3F3F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631994" y="7567950"/>
            <a:ext cx="17716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0">
                <a:solidFill>
                  <a:srgbClr val="565757"/>
                </a:solidFill>
                <a:latin typeface="Arial"/>
                <a:cs typeface="Arial"/>
              </a:rPr>
              <a:t>23</a:t>
            </a:r>
            <a:endParaRPr sz="10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18227" y="7996778"/>
            <a:ext cx="28448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565757"/>
                </a:solidFill>
                <a:latin typeface="Times New Roman"/>
                <a:cs typeface="Times New Roman"/>
              </a:rPr>
              <a:t>4</a:t>
            </a:r>
            <a:r>
              <a:rPr dirty="0" sz="1450" spc="145">
                <a:solidFill>
                  <a:srgbClr val="565757"/>
                </a:solidFill>
                <a:latin typeface="Times New Roman"/>
                <a:cs typeface="Times New Roman"/>
              </a:rPr>
              <a:t>2</a:t>
            </a:r>
            <a:r>
              <a:rPr dirty="0" sz="1450" spc="55">
                <a:solidFill>
                  <a:srgbClr val="3D3F3F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631994" y="7925556"/>
            <a:ext cx="220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5">
                <a:solidFill>
                  <a:srgbClr val="565757"/>
                </a:solidFill>
                <a:latin typeface="Times New Roman"/>
                <a:cs typeface="Times New Roman"/>
              </a:rPr>
              <a:t>3</a:t>
            </a:r>
            <a:r>
              <a:rPr dirty="0" sz="1100" spc="45">
                <a:solidFill>
                  <a:srgbClr val="565757"/>
                </a:solidFill>
                <a:latin typeface="Times New Roman"/>
                <a:cs typeface="Times New Roman"/>
              </a:rPr>
              <a:t>3.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631994" y="8298537"/>
            <a:ext cx="23812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5">
                <a:solidFill>
                  <a:srgbClr val="565757"/>
                </a:solidFill>
                <a:latin typeface="Arial"/>
                <a:cs typeface="Arial"/>
              </a:rPr>
              <a:t>3</a:t>
            </a:r>
            <a:r>
              <a:rPr dirty="0" sz="1000" spc="95">
                <a:solidFill>
                  <a:srgbClr val="565757"/>
                </a:solidFill>
                <a:latin typeface="Arial"/>
                <a:cs typeface="Arial"/>
              </a:rPr>
              <a:t>7</a:t>
            </a:r>
            <a:r>
              <a:rPr dirty="0" sz="1000" spc="135">
                <a:solidFill>
                  <a:srgbClr val="3D3F3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18227" y="8455338"/>
            <a:ext cx="27559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50">
                <a:solidFill>
                  <a:srgbClr val="565757"/>
                </a:solidFill>
                <a:latin typeface="Times New Roman"/>
                <a:cs typeface="Times New Roman"/>
              </a:rPr>
              <a:t>4</a:t>
            </a:r>
            <a:r>
              <a:rPr dirty="0" sz="1450" spc="110">
                <a:solidFill>
                  <a:srgbClr val="565757"/>
                </a:solidFill>
                <a:latin typeface="Times New Roman"/>
                <a:cs typeface="Times New Roman"/>
              </a:rPr>
              <a:t>9</a:t>
            </a:r>
            <a:r>
              <a:rPr dirty="0" sz="1450" spc="-20">
                <a:solidFill>
                  <a:srgbClr val="3D3F3F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631994" y="8644400"/>
            <a:ext cx="214629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565757"/>
                </a:solidFill>
                <a:latin typeface="Arial"/>
                <a:cs typeface="Arial"/>
              </a:rPr>
              <a:t>38.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529883" y="8921670"/>
            <a:ext cx="26416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5">
                <a:solidFill>
                  <a:srgbClr val="565757"/>
                </a:solidFill>
                <a:latin typeface="Times New Roman"/>
                <a:cs typeface="Times New Roman"/>
              </a:rPr>
              <a:t>1</a:t>
            </a:r>
            <a:r>
              <a:rPr dirty="0" sz="1450" spc="65">
                <a:solidFill>
                  <a:srgbClr val="565757"/>
                </a:solidFill>
                <a:latin typeface="Times New Roman"/>
                <a:cs typeface="Times New Roman"/>
              </a:rPr>
              <a:t>7</a:t>
            </a:r>
            <a:r>
              <a:rPr dirty="0" sz="1450" spc="-20">
                <a:solidFill>
                  <a:srgbClr val="3D3F3F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695564" y="8971545"/>
            <a:ext cx="229235" cy="146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565">
                <a:solidFill>
                  <a:srgbClr val="565757"/>
                </a:solidFill>
                <a:latin typeface="Arial"/>
                <a:cs typeface="Arial"/>
              </a:rPr>
              <a:t>,</a:t>
            </a:r>
            <a:r>
              <a:rPr dirty="0" sz="950" spc="330">
                <a:solidFill>
                  <a:srgbClr val="565757"/>
                </a:solidFill>
                <a:latin typeface="Arial"/>
                <a:cs typeface="Arial"/>
              </a:rPr>
              <a:t>i</a:t>
            </a:r>
            <a:r>
              <a:rPr dirty="0" sz="950" spc="15">
                <a:solidFill>
                  <a:srgbClr val="979797"/>
                </a:solidFill>
                <a:latin typeface="Arial"/>
                <a:cs typeface="Arial"/>
              </a:rPr>
              <a:t>l</a:t>
            </a:r>
            <a:endParaRPr sz="9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631994" y="9001921"/>
            <a:ext cx="214629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565757"/>
                </a:solidFill>
                <a:latin typeface="Arial"/>
                <a:cs typeface="Arial"/>
              </a:rPr>
              <a:t>42.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631994" y="9363329"/>
            <a:ext cx="214629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565757"/>
                </a:solidFill>
                <a:latin typeface="Arial"/>
                <a:cs typeface="Arial"/>
              </a:rPr>
              <a:t>49.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094380" y="9333632"/>
            <a:ext cx="18161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940">
                <a:solidFill>
                  <a:srgbClr val="565757"/>
                </a:solidFill>
                <a:latin typeface="Arial"/>
                <a:cs typeface="Arial"/>
              </a:rPr>
              <a:t>i</a:t>
            </a:r>
            <a:endParaRPr sz="13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522113" y="9636748"/>
            <a:ext cx="658495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35">
                <a:solidFill>
                  <a:srgbClr val="565757"/>
                </a:solidFill>
                <a:latin typeface="Arial"/>
                <a:cs typeface="Arial"/>
              </a:rPr>
              <a:t>52.CRM</a:t>
            </a:r>
            <a:endParaRPr sz="13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639764" y="9716965"/>
            <a:ext cx="22034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5">
                <a:solidFill>
                  <a:srgbClr val="565757"/>
                </a:solidFill>
                <a:latin typeface="Arial"/>
                <a:cs typeface="Arial"/>
              </a:rPr>
              <a:t>17.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545109" y="9684000"/>
            <a:ext cx="15811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75">
                <a:solidFill>
                  <a:srgbClr val="565757"/>
                </a:solidFill>
                <a:latin typeface="Times New Roman"/>
                <a:cs typeface="Times New Roman"/>
              </a:rPr>
              <a:t>#.i.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631994" y="10264905"/>
            <a:ext cx="60325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0">
                <a:solidFill>
                  <a:srgbClr val="565757"/>
                </a:solidFill>
                <a:latin typeface="Arial"/>
                <a:cs typeface="Arial"/>
              </a:rPr>
              <a:t>52</a:t>
            </a:r>
            <a:r>
              <a:rPr dirty="0" sz="1000" spc="5">
                <a:solidFill>
                  <a:srgbClr val="565757"/>
                </a:solidFill>
                <a:latin typeface="Arial"/>
                <a:cs typeface="Arial"/>
              </a:rPr>
              <a:t>.</a:t>
            </a:r>
            <a:r>
              <a:rPr dirty="0" sz="1000" spc="50">
                <a:solidFill>
                  <a:srgbClr val="565757"/>
                </a:solidFill>
                <a:latin typeface="Arial"/>
                <a:cs typeface="Arial"/>
              </a:rPr>
              <a:t>CRM</a:t>
            </a:r>
            <a:r>
              <a:rPr dirty="0" sz="1000" spc="125">
                <a:solidFill>
                  <a:srgbClr val="565757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565757"/>
                </a:solidFill>
                <a:latin typeface="PMingLiU-ExtB"/>
                <a:cs typeface="PMingLiU-ExtB"/>
              </a:rPr>
              <a:t>.</a:t>
            </a:r>
            <a:endParaRPr sz="950">
              <a:latin typeface="PMingLiU-ExtB"/>
              <a:cs typeface="PMingLiU-ExtB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522113" y="10091422"/>
            <a:ext cx="28067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30">
                <a:solidFill>
                  <a:srgbClr val="565757"/>
                </a:solidFill>
                <a:latin typeface="Arial"/>
                <a:cs typeface="Arial"/>
              </a:rPr>
              <a:t>7</a:t>
            </a:r>
            <a:r>
              <a:rPr dirty="0" sz="1300" spc="110">
                <a:solidFill>
                  <a:srgbClr val="565757"/>
                </a:solidFill>
                <a:latin typeface="Arial"/>
                <a:cs typeface="Arial"/>
              </a:rPr>
              <a:t>2</a:t>
            </a:r>
            <a:r>
              <a:rPr dirty="0" sz="1300" spc="55">
                <a:solidFill>
                  <a:srgbClr val="3D3F3F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68305" y="10347549"/>
            <a:ext cx="7454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55">
                <a:solidFill>
                  <a:srgbClr val="565757"/>
                </a:solidFill>
                <a:latin typeface="Arial"/>
                <a:cs typeface="Arial"/>
              </a:rPr>
              <a:t>(</a:t>
            </a:r>
            <a:r>
              <a:rPr dirty="0" sz="1350" spc="25">
                <a:solidFill>
                  <a:srgbClr val="565757"/>
                </a:solidFill>
                <a:latin typeface="Arial"/>
                <a:cs typeface="Arial"/>
              </a:rPr>
              <a:t>DB</a:t>
            </a:r>
            <a:r>
              <a:rPr dirty="0" sz="1350" spc="25">
                <a:solidFill>
                  <a:srgbClr val="565757"/>
                </a:solidFill>
                <a:latin typeface="Arial"/>
                <a:cs typeface="Arial"/>
              </a:rPr>
              <a:t>hac</a:t>
            </a:r>
            <a:r>
              <a:rPr dirty="0" sz="1350" spc="-60">
                <a:solidFill>
                  <a:srgbClr val="565757"/>
                </a:solidFill>
                <a:latin typeface="Arial"/>
                <a:cs typeface="Arial"/>
              </a:rPr>
              <a:t>k</a:t>
            </a:r>
            <a:r>
              <a:rPr dirty="0" sz="1350" spc="15">
                <a:solidFill>
                  <a:srgbClr val="565757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247003" y="4493298"/>
            <a:ext cx="33591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90">
                <a:solidFill>
                  <a:srgbClr val="979797"/>
                </a:solidFill>
                <a:latin typeface="Arial"/>
                <a:cs typeface="Arial"/>
              </a:rPr>
              <a:t>-t-</a:t>
            </a:r>
            <a:r>
              <a:rPr dirty="0" sz="1550" spc="-100">
                <a:solidFill>
                  <a:srgbClr val="979797"/>
                </a:solidFill>
                <a:latin typeface="Arial"/>
                <a:cs typeface="Arial"/>
              </a:rPr>
              <a:t>f</a:t>
            </a:r>
            <a:r>
              <a:rPr dirty="0" sz="1550" spc="-380">
                <a:solidFill>
                  <a:srgbClr val="979797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751815" y="4264764"/>
            <a:ext cx="52832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25">
                <a:solidFill>
                  <a:srgbClr val="565757"/>
                </a:solidFill>
                <a:latin typeface="Arial"/>
                <a:cs typeface="Arial"/>
              </a:rPr>
              <a:t>Pig</a:t>
            </a:r>
            <a:r>
              <a:rPr dirty="0" sz="1000" spc="85">
                <a:solidFill>
                  <a:srgbClr val="565757"/>
                </a:solidFill>
                <a:latin typeface="Arial"/>
                <a:cs typeface="Arial"/>
              </a:rPr>
              <a:t>e</a:t>
            </a:r>
            <a:r>
              <a:rPr dirty="0" sz="1000" spc="200">
                <a:solidFill>
                  <a:srgbClr val="3D3F3F"/>
                </a:solidFill>
                <a:latin typeface="Arial"/>
                <a:cs typeface="Arial"/>
              </a:rPr>
              <a:t>o</a:t>
            </a:r>
            <a:r>
              <a:rPr dirty="0" sz="1000" spc="160">
                <a:solidFill>
                  <a:srgbClr val="565757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3559704" y="4243552"/>
            <a:ext cx="37973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45">
                <a:solidFill>
                  <a:srgbClr val="3F82BC"/>
                </a:solidFill>
                <a:latin typeface="Arial"/>
                <a:cs typeface="Arial"/>
              </a:rPr>
              <a:t>Mapi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2238602" y="5102736"/>
            <a:ext cx="22606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15">
                <a:solidFill>
                  <a:srgbClr val="2D2D2D"/>
                </a:solidFill>
                <a:latin typeface="Arial"/>
                <a:cs typeface="Arial"/>
              </a:rPr>
              <a:t>ij</a:t>
            </a:r>
            <a:r>
              <a:rPr dirty="0" sz="1200" spc="-195">
                <a:solidFill>
                  <a:srgbClr val="2D2D2D"/>
                </a:solidFill>
                <a:latin typeface="Arial"/>
                <a:cs typeface="Arial"/>
              </a:rPr>
              <a:t>l</a:t>
            </a:r>
            <a:r>
              <a:rPr dirty="0" sz="1200" spc="730">
                <a:solidFill>
                  <a:srgbClr val="2D2D2D"/>
                </a:solidFill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7235487" y="4243552"/>
            <a:ext cx="336550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60">
                <a:solidFill>
                  <a:srgbClr val="3F82BC"/>
                </a:solidFill>
                <a:latin typeface="Arial"/>
                <a:cs typeface="Arial"/>
              </a:rPr>
              <a:t>Http</a:t>
            </a:r>
            <a:endParaRPr sz="12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5712329" y="5628785"/>
            <a:ext cx="44323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solidFill>
                  <a:srgbClr val="2D2D2D"/>
                </a:solidFill>
                <a:latin typeface="Arial"/>
                <a:cs typeface="Arial"/>
              </a:rPr>
              <a:t>ds(</a:t>
            </a:r>
            <a:r>
              <a:rPr dirty="0" sz="1000" spc="5">
                <a:solidFill>
                  <a:srgbClr val="2D2D2D"/>
                </a:solidFill>
                <a:latin typeface="Arial"/>
                <a:cs typeface="Arial"/>
              </a:rPr>
              <a:t>Set</a:t>
            </a:r>
            <a:r>
              <a:rPr dirty="0" sz="1000" spc="5">
                <a:solidFill>
                  <a:srgbClr val="2D2D2D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6757553" y="5628785"/>
            <a:ext cx="17208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3D3F3F"/>
                </a:solidFill>
                <a:latin typeface="Arial"/>
                <a:cs typeface="Arial"/>
              </a:rPr>
              <a:t>1</a:t>
            </a:r>
            <a:r>
              <a:rPr dirty="0" sz="1000" spc="45">
                <a:solidFill>
                  <a:srgbClr val="3D3F3F"/>
                </a:solidFill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7328740" y="5624899"/>
            <a:ext cx="21082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0">
                <a:solidFill>
                  <a:srgbClr val="3D3F3F"/>
                </a:solidFill>
                <a:latin typeface="Arial"/>
                <a:cs typeface="Arial"/>
              </a:rPr>
              <a:t>i</a:t>
            </a: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52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8039807" y="5615701"/>
            <a:ext cx="16192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400">
                <a:solidFill>
                  <a:srgbClr val="608E62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7892148" y="9148045"/>
            <a:ext cx="179070" cy="511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60800"/>
              </a:lnSpc>
            </a:pPr>
            <a:r>
              <a:rPr dirty="0" sz="1300" spc="615">
                <a:solidFill>
                  <a:srgbClr val="2F6E38"/>
                </a:solidFill>
                <a:latin typeface="Times New Roman"/>
                <a:cs typeface="Times New Roman"/>
              </a:rPr>
              <a:t>J J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8039807" y="9979671"/>
            <a:ext cx="17653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35">
                <a:solidFill>
                  <a:srgbClr val="608E62"/>
                </a:solidFill>
                <a:latin typeface="Times New Roman"/>
                <a:cs typeface="Times New Roman"/>
              </a:rPr>
              <a:t>8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626349" y="5028729"/>
            <a:ext cx="0" cy="131445"/>
          </a:xfrm>
          <a:custGeom>
            <a:avLst/>
            <a:gdLst/>
            <a:ahLst/>
            <a:cxnLst/>
            <a:rect l="l" t="t" r="r" b="b"/>
            <a:pathLst>
              <a:path w="0" h="131445">
                <a:moveTo>
                  <a:pt x="0" y="0"/>
                </a:moveTo>
                <a:lnTo>
                  <a:pt x="0" y="130886"/>
                </a:lnTo>
              </a:path>
            </a:pathLst>
          </a:custGeom>
          <a:ln w="3175">
            <a:solidFill>
              <a:srgbClr val="4285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789545" y="4981149"/>
            <a:ext cx="1119505" cy="200025"/>
          </a:xfrm>
          <a:custGeom>
            <a:avLst/>
            <a:gdLst/>
            <a:ahLst/>
            <a:cxnLst/>
            <a:rect l="l" t="t" r="r" b="b"/>
            <a:pathLst>
              <a:path w="1119504" h="200025">
                <a:moveTo>
                  <a:pt x="0" y="0"/>
                </a:moveTo>
                <a:lnTo>
                  <a:pt x="1119052" y="0"/>
                </a:lnTo>
                <a:lnTo>
                  <a:pt x="1119052" y="199989"/>
                </a:lnTo>
                <a:lnTo>
                  <a:pt x="0" y="199989"/>
                </a:lnTo>
                <a:lnTo>
                  <a:pt x="0" y="0"/>
                </a:lnTo>
                <a:close/>
              </a:path>
            </a:pathLst>
          </a:custGeom>
          <a:solidFill>
            <a:srgbClr val="4285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6371342" y="5002055"/>
            <a:ext cx="13081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185">
                <a:solidFill>
                  <a:srgbClr val="F0F4F7"/>
                </a:solidFill>
                <a:latin typeface="Arial"/>
                <a:cs typeface="Arial"/>
              </a:rPr>
              <a:t>1</a:t>
            </a:r>
            <a:endParaRPr sz="115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363572" y="5352630"/>
            <a:ext cx="14414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360">
                <a:solidFill>
                  <a:srgbClr val="3D3F3F"/>
                </a:solidFill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419370" y="5722052"/>
            <a:ext cx="24193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3F82BC"/>
                </a:solidFill>
                <a:latin typeface="Arial"/>
                <a:cs typeface="Arial"/>
              </a:rPr>
              <a:t>pig•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367456" y="5722052"/>
            <a:ext cx="14224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0">
                <a:solidFill>
                  <a:srgbClr val="3D3F3F"/>
                </a:solidFill>
                <a:latin typeface="Arial"/>
                <a:cs typeface="Arial"/>
              </a:rPr>
              <a:t>3.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367456" y="6067915"/>
            <a:ext cx="13779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25">
                <a:solidFill>
                  <a:srgbClr val="565757"/>
                </a:solidFill>
                <a:latin typeface="Arial"/>
                <a:cs typeface="Arial"/>
              </a:rPr>
              <a:t>4.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419370" y="6235017"/>
            <a:ext cx="24193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3F82BC"/>
                </a:solidFill>
                <a:latin typeface="Arial"/>
                <a:cs typeface="Arial"/>
              </a:rPr>
              <a:t>pig•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371342" y="6452639"/>
            <a:ext cx="13779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25">
                <a:solidFill>
                  <a:srgbClr val="565757"/>
                </a:solidFill>
                <a:latin typeface="Arial"/>
                <a:cs typeface="Arial"/>
              </a:rPr>
              <a:t>5.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419370" y="6775186"/>
            <a:ext cx="24765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85">
                <a:solidFill>
                  <a:srgbClr val="3F82BC"/>
                </a:solidFill>
                <a:latin typeface="Arial"/>
                <a:cs typeface="Arial"/>
              </a:rPr>
              <a:t>m</a:t>
            </a:r>
            <a:r>
              <a:rPr dirty="0" sz="1000" spc="20">
                <a:solidFill>
                  <a:srgbClr val="3F82BC"/>
                </a:solidFill>
                <a:latin typeface="Arial"/>
                <a:cs typeface="Arial"/>
              </a:rPr>
              <a:t>a</a:t>
            </a:r>
            <a:r>
              <a:rPr dirty="0" sz="1000" spc="-310">
                <a:solidFill>
                  <a:srgbClr val="3F82BC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367456" y="6775186"/>
            <a:ext cx="18161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5">
                <a:solidFill>
                  <a:srgbClr val="565757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367456" y="7128820"/>
            <a:ext cx="22034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0">
                <a:solidFill>
                  <a:srgbClr val="3D3F3F"/>
                </a:solidFill>
                <a:latin typeface="Arial"/>
                <a:cs typeface="Arial"/>
              </a:rPr>
              <a:t>2</a:t>
            </a:r>
            <a:r>
              <a:rPr dirty="0" sz="1000" spc="40">
                <a:solidFill>
                  <a:srgbClr val="565757"/>
                </a:solidFill>
                <a:latin typeface="Arial"/>
                <a:cs typeface="Arial"/>
              </a:rPr>
              <a:t>3.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419370" y="7284264"/>
            <a:ext cx="240029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3F82BC"/>
                </a:solidFill>
                <a:latin typeface="Arial"/>
                <a:cs typeface="Arial"/>
              </a:rPr>
              <a:t>P</a:t>
            </a:r>
            <a:r>
              <a:rPr dirty="0" sz="1000" spc="-85">
                <a:solidFill>
                  <a:srgbClr val="3F82BC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3F82BC"/>
                </a:solidFill>
                <a:latin typeface="Arial"/>
                <a:cs typeface="Arial"/>
              </a:rPr>
              <a:t>9•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367456" y="7509659"/>
            <a:ext cx="23812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5">
                <a:solidFill>
                  <a:srgbClr val="565757"/>
                </a:solidFill>
                <a:latin typeface="Arial"/>
                <a:cs typeface="Arial"/>
              </a:rPr>
              <a:t>3</a:t>
            </a:r>
            <a:r>
              <a:rPr dirty="0" sz="1000" spc="95">
                <a:solidFill>
                  <a:srgbClr val="565757"/>
                </a:solidFill>
                <a:latin typeface="Arial"/>
                <a:cs typeface="Arial"/>
              </a:rPr>
              <a:t>3</a:t>
            </a:r>
            <a:r>
              <a:rPr dirty="0" sz="1000" spc="135">
                <a:solidFill>
                  <a:srgbClr val="3D3F3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419370" y="7836090"/>
            <a:ext cx="24193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3F82BC"/>
                </a:solidFill>
                <a:latin typeface="Arial"/>
                <a:cs typeface="Arial"/>
              </a:rPr>
              <a:t>pig•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367456" y="7836090"/>
            <a:ext cx="21844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0">
                <a:solidFill>
                  <a:srgbClr val="565757"/>
                </a:solidFill>
                <a:latin typeface="Arial"/>
                <a:cs typeface="Arial"/>
              </a:rPr>
              <a:t>37.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419370" y="8228587"/>
            <a:ext cx="24765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85">
                <a:solidFill>
                  <a:srgbClr val="3F82BC"/>
                </a:solidFill>
                <a:latin typeface="Arial"/>
                <a:cs typeface="Arial"/>
              </a:rPr>
              <a:t>m</a:t>
            </a:r>
            <a:r>
              <a:rPr dirty="0" sz="1000" spc="20">
                <a:solidFill>
                  <a:srgbClr val="3F82BC"/>
                </a:solidFill>
                <a:latin typeface="Arial"/>
                <a:cs typeface="Arial"/>
              </a:rPr>
              <a:t>a</a:t>
            </a:r>
            <a:r>
              <a:rPr dirty="0" sz="1000" spc="-310">
                <a:solidFill>
                  <a:srgbClr val="3F82BC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367456" y="8228587"/>
            <a:ext cx="21844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0">
                <a:solidFill>
                  <a:srgbClr val="565757"/>
                </a:solidFill>
                <a:latin typeface="Arial"/>
                <a:cs typeface="Arial"/>
              </a:rPr>
              <a:t>38.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367456" y="8570565"/>
            <a:ext cx="214629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565757"/>
                </a:solidFill>
                <a:latin typeface="Arial"/>
                <a:cs typeface="Arial"/>
              </a:rPr>
              <a:t>42.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419370" y="8807616"/>
            <a:ext cx="24765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85">
                <a:solidFill>
                  <a:srgbClr val="3F82BC"/>
                </a:solidFill>
                <a:latin typeface="Arial"/>
                <a:cs typeface="Arial"/>
              </a:rPr>
              <a:t>m</a:t>
            </a:r>
            <a:r>
              <a:rPr dirty="0" sz="1000" spc="20">
                <a:solidFill>
                  <a:srgbClr val="3F82BC"/>
                </a:solidFill>
                <a:latin typeface="Arial"/>
                <a:cs typeface="Arial"/>
              </a:rPr>
              <a:t>a</a:t>
            </a:r>
            <a:r>
              <a:rPr dirty="0" sz="1000" spc="-310">
                <a:solidFill>
                  <a:srgbClr val="3F82BC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367456" y="8920313"/>
            <a:ext cx="214629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565757"/>
                </a:solidFill>
                <a:latin typeface="Arial"/>
                <a:cs typeface="Arial"/>
              </a:rPr>
              <a:t>49.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419370" y="9289494"/>
            <a:ext cx="24193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3F82BC"/>
                </a:solidFill>
                <a:latin typeface="Arial"/>
                <a:cs typeface="Arial"/>
              </a:rPr>
              <a:t>pig•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375227" y="9289494"/>
            <a:ext cx="21336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565757"/>
                </a:solidFill>
                <a:latin typeface="Arial"/>
                <a:cs typeface="Arial"/>
              </a:rPr>
              <a:t>1</a:t>
            </a:r>
            <a:r>
              <a:rPr dirty="0" sz="1000" spc="45">
                <a:solidFill>
                  <a:srgbClr val="565757"/>
                </a:solidFill>
                <a:latin typeface="Arial"/>
                <a:cs typeface="Arial"/>
              </a:rPr>
              <a:t>7.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284459" y="9256529"/>
            <a:ext cx="15557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75">
                <a:solidFill>
                  <a:srgbClr val="565757"/>
                </a:solidFill>
                <a:latin typeface="Times New Roman"/>
                <a:cs typeface="Times New Roman"/>
              </a:rPr>
              <a:t>#.i.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419370" y="9795366"/>
            <a:ext cx="512445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4780">
              <a:lnSpc>
                <a:spcPct val="100000"/>
              </a:lnSpc>
              <a:tabLst>
                <a:tab pos="377825" algn="l"/>
              </a:tabLst>
            </a:pPr>
            <a:r>
              <a:rPr dirty="0" sz="1400" spc="-190">
                <a:solidFill>
                  <a:srgbClr val="3F82BC"/>
                </a:solidFill>
                <a:latin typeface="Arial"/>
                <a:cs typeface="Arial"/>
              </a:rPr>
              <a:t>E</a:t>
            </a:r>
            <a:r>
              <a:rPr dirty="0" sz="1400" spc="-190">
                <a:solidFill>
                  <a:srgbClr val="3F82BC"/>
                </a:solidFill>
                <a:latin typeface="Arial"/>
                <a:cs typeface="Arial"/>
              </a:rPr>
              <a:t>	</a:t>
            </a:r>
            <a:r>
              <a:rPr dirty="0" sz="1400" spc="-60">
                <a:solidFill>
                  <a:srgbClr val="3F82BC"/>
                </a:solidFill>
                <a:latin typeface="Times New Roman"/>
                <a:cs typeface="Times New Roman"/>
              </a:rPr>
              <a:t>f</a:t>
            </a:r>
            <a:r>
              <a:rPr dirty="0" sz="1400" spc="-210">
                <a:solidFill>
                  <a:srgbClr val="3F82BC"/>
                </a:solidFill>
                <a:latin typeface="Times New Roman"/>
                <a:cs typeface="Times New Roman"/>
              </a:rPr>
              <a:t>(</a:t>
            </a:r>
            <a:r>
              <a:rPr dirty="0" sz="1400" spc="-265">
                <a:solidFill>
                  <a:srgbClr val="3F82BC"/>
                </a:solidFill>
                <a:latin typeface="Times New Roman"/>
                <a:cs typeface="Times New Roman"/>
              </a:rPr>
              <a:t>J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000" spc="20">
                <a:solidFill>
                  <a:srgbClr val="3F82BC"/>
                </a:solidFill>
                <a:latin typeface="Arial"/>
                <a:cs typeface="Arial"/>
              </a:rPr>
              <a:t>uan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6371342" y="9833547"/>
            <a:ext cx="52578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5">
                <a:solidFill>
                  <a:srgbClr val="565757"/>
                </a:solidFill>
                <a:latin typeface="Arial"/>
                <a:cs typeface="Arial"/>
              </a:rPr>
              <a:t>52</a:t>
            </a:r>
            <a:r>
              <a:rPr dirty="0" sz="1000" spc="25">
                <a:solidFill>
                  <a:srgbClr val="565757"/>
                </a:solidFill>
                <a:latin typeface="Arial"/>
                <a:cs typeface="Arial"/>
              </a:rPr>
              <a:t>.</a:t>
            </a:r>
            <a:r>
              <a:rPr dirty="0" sz="1000" spc="50">
                <a:solidFill>
                  <a:srgbClr val="565757"/>
                </a:solidFill>
                <a:latin typeface="Arial"/>
                <a:cs typeface="Arial"/>
              </a:rPr>
              <a:t>CRM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371342" y="10183297"/>
            <a:ext cx="214629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565757"/>
                </a:solidFill>
                <a:latin typeface="Arial"/>
                <a:cs typeface="Arial"/>
              </a:rPr>
              <a:t>72.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8341342" y="5624899"/>
            <a:ext cx="47561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148796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102919" y="5624899"/>
            <a:ext cx="53848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0">
                <a:solidFill>
                  <a:srgbClr val="2D2D2D"/>
                </a:solidFill>
                <a:latin typeface="Arial"/>
                <a:cs typeface="Arial"/>
              </a:rPr>
              <a:t>de</a:t>
            </a:r>
            <a:r>
              <a:rPr dirty="0" sz="1000" spc="60">
                <a:solidFill>
                  <a:srgbClr val="2D2D2D"/>
                </a:solidFill>
                <a:latin typeface="Arial"/>
                <a:cs typeface="Arial"/>
              </a:rPr>
              <a:t>a</a:t>
            </a:r>
            <a:r>
              <a:rPr dirty="0" sz="1000" spc="-15">
                <a:solidFill>
                  <a:srgbClr val="565757"/>
                </a:solidFill>
                <a:latin typeface="Arial"/>
                <a:cs typeface="Arial"/>
              </a:rPr>
              <a:t>l</a:t>
            </a:r>
            <a:r>
              <a:rPr dirty="0" sz="1000" spc="60">
                <a:solidFill>
                  <a:srgbClr val="2D2D2D"/>
                </a:solidFill>
                <a:latin typeface="Arial"/>
                <a:cs typeface="Arial"/>
              </a:rPr>
              <a:t>-p</a:t>
            </a:r>
            <a:r>
              <a:rPr dirty="0" sz="1000" spc="105">
                <a:solidFill>
                  <a:srgbClr val="2D2D2D"/>
                </a:solidFill>
                <a:latin typeface="Arial"/>
                <a:cs typeface="Arial"/>
              </a:rPr>
              <a:t>u</a:t>
            </a:r>
            <a:r>
              <a:rPr dirty="0" sz="1000" spc="80">
                <a:solidFill>
                  <a:srgbClr val="565757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738763" y="5624899"/>
            <a:ext cx="54864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5">
                <a:solidFill>
                  <a:srgbClr val="3D3F3F"/>
                </a:solidFill>
                <a:latin typeface="Arial"/>
                <a:cs typeface="Arial"/>
              </a:rPr>
              <a:t>ry-ser</a:t>
            </a:r>
            <a:r>
              <a:rPr dirty="0" sz="1000" spc="95">
                <a:solidFill>
                  <a:srgbClr val="3D3F3F"/>
                </a:solidFill>
                <a:latin typeface="Arial"/>
                <a:cs typeface="Arial"/>
              </a:rPr>
              <a:t>v</a:t>
            </a:r>
            <a:r>
              <a:rPr dirty="0" sz="1000" spc="-45">
                <a:solidFill>
                  <a:srgbClr val="565757"/>
                </a:solidFill>
                <a:latin typeface="Arial"/>
                <a:cs typeface="Arial"/>
              </a:rPr>
              <a:t>i</a:t>
            </a:r>
            <a:r>
              <a:rPr dirty="0" sz="1000" spc="65">
                <a:solidFill>
                  <a:srgbClr val="2D2D2D"/>
                </a:solidFill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1418742" y="5624899"/>
            <a:ext cx="461009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5">
                <a:solidFill>
                  <a:srgbClr val="2D2D2D"/>
                </a:solidFill>
                <a:latin typeface="Arial"/>
                <a:cs typeface="Arial"/>
              </a:rPr>
              <a:t>dealGrc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8341342" y="6141751"/>
            <a:ext cx="47561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148322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341342" y="6460411"/>
            <a:ext cx="47561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148797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9102919" y="6460411"/>
            <a:ext cx="53848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0">
                <a:solidFill>
                  <a:srgbClr val="2D2D2D"/>
                </a:solidFill>
                <a:latin typeface="Arial"/>
                <a:cs typeface="Arial"/>
              </a:rPr>
              <a:t>de</a:t>
            </a:r>
            <a:r>
              <a:rPr dirty="0" sz="1000" spc="80">
                <a:solidFill>
                  <a:srgbClr val="2D2D2D"/>
                </a:solidFill>
                <a:latin typeface="Arial"/>
                <a:cs typeface="Arial"/>
              </a:rPr>
              <a:t>a</a:t>
            </a:r>
            <a:r>
              <a:rPr dirty="0" sz="1000" spc="-15">
                <a:solidFill>
                  <a:srgbClr val="565757"/>
                </a:solidFill>
                <a:latin typeface="Arial"/>
                <a:cs typeface="Arial"/>
              </a:rPr>
              <a:t>l</a:t>
            </a:r>
            <a:r>
              <a:rPr dirty="0" sz="1000" spc="60">
                <a:solidFill>
                  <a:srgbClr val="3D3F3F"/>
                </a:solidFill>
                <a:latin typeface="Arial"/>
                <a:cs typeface="Arial"/>
              </a:rPr>
              <a:t>-p</a:t>
            </a:r>
            <a:r>
              <a:rPr dirty="0" sz="1000" spc="105">
                <a:solidFill>
                  <a:srgbClr val="3D3F3F"/>
                </a:solidFill>
                <a:latin typeface="Arial"/>
                <a:cs typeface="Arial"/>
              </a:rPr>
              <a:t>u</a:t>
            </a:r>
            <a:r>
              <a:rPr dirty="0" sz="1000" spc="80">
                <a:solidFill>
                  <a:srgbClr val="565757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8341342" y="6977262"/>
            <a:ext cx="473709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0">
                <a:solidFill>
                  <a:srgbClr val="3D3F3F"/>
                </a:solidFill>
                <a:latin typeface="Arial"/>
                <a:cs typeface="Arial"/>
              </a:rPr>
              <a:t>149</a:t>
            </a:r>
            <a:r>
              <a:rPr dirty="0" sz="1000" spc="-20">
                <a:solidFill>
                  <a:srgbClr val="3D3F3F"/>
                </a:solidFill>
                <a:latin typeface="Arial"/>
                <a:cs typeface="Arial"/>
              </a:rPr>
              <a:t>1</a:t>
            </a:r>
            <a:r>
              <a:rPr dirty="0" sz="1000" spc="45">
                <a:solidFill>
                  <a:srgbClr val="3D3F3F"/>
                </a:solidFill>
                <a:latin typeface="Arial"/>
                <a:cs typeface="Arial"/>
              </a:rPr>
              <a:t>75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8341342" y="7494113"/>
            <a:ext cx="47117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40">
                <a:solidFill>
                  <a:srgbClr val="3D3F3F"/>
                </a:solidFill>
                <a:latin typeface="Arial"/>
                <a:cs typeface="Arial"/>
              </a:rPr>
              <a:t>149</a:t>
            </a:r>
            <a:r>
              <a:rPr dirty="0" sz="1000" spc="-20">
                <a:solidFill>
                  <a:srgbClr val="3D3F3F"/>
                </a:solidFill>
                <a:latin typeface="Arial"/>
                <a:cs typeface="Arial"/>
              </a:rPr>
              <a:t>1</a:t>
            </a: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92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9405996" y="7494113"/>
            <a:ext cx="27749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5">
                <a:solidFill>
                  <a:srgbClr val="2D2D2D"/>
                </a:solidFill>
                <a:latin typeface="Arial"/>
                <a:cs typeface="Arial"/>
              </a:rPr>
              <a:t>d</a:t>
            </a:r>
            <a:r>
              <a:rPr dirty="0" sz="1000" spc="50">
                <a:solidFill>
                  <a:srgbClr val="2D2D2D"/>
                </a:solidFill>
                <a:latin typeface="Arial"/>
                <a:cs typeface="Arial"/>
              </a:rPr>
              <a:t>e</a:t>
            </a:r>
            <a:r>
              <a:rPr dirty="0" sz="1000" spc="475">
                <a:solidFill>
                  <a:srgbClr val="565757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8341342" y="8007079"/>
            <a:ext cx="47561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148790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9491479" y="7999066"/>
            <a:ext cx="110489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90">
                <a:solidFill>
                  <a:srgbClr val="2D2D2D"/>
                </a:solidFill>
                <a:latin typeface="Times New Roman"/>
                <a:cs typeface="Times New Roman"/>
              </a:rPr>
              <a:t>d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8341342" y="9165138"/>
            <a:ext cx="47561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148349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9417653" y="9165138"/>
            <a:ext cx="18605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70">
                <a:solidFill>
                  <a:srgbClr val="2D2D2D"/>
                </a:solidFill>
                <a:latin typeface="Arial"/>
                <a:cs typeface="Arial"/>
              </a:rPr>
              <a:t>de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0777610" y="9203999"/>
            <a:ext cx="20955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5">
                <a:solidFill>
                  <a:srgbClr val="3D3F3F"/>
                </a:solidFill>
                <a:latin typeface="Arial"/>
                <a:cs typeface="Arial"/>
              </a:rPr>
              <a:t>ice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1601365" y="9165138"/>
            <a:ext cx="28321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2D2D2D"/>
                </a:solidFill>
                <a:latin typeface="Arial"/>
                <a:cs typeface="Arial"/>
              </a:rPr>
              <a:t>deal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8341342" y="9483798"/>
            <a:ext cx="47561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148800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102919" y="9483798"/>
            <a:ext cx="53848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0">
                <a:solidFill>
                  <a:srgbClr val="2D2D2D"/>
                </a:solidFill>
                <a:latin typeface="Arial"/>
                <a:cs typeface="Arial"/>
              </a:rPr>
              <a:t>de</a:t>
            </a:r>
            <a:r>
              <a:rPr dirty="0" sz="1000" spc="60">
                <a:solidFill>
                  <a:srgbClr val="2D2D2D"/>
                </a:solidFill>
                <a:latin typeface="Arial"/>
                <a:cs typeface="Arial"/>
              </a:rPr>
              <a:t>a</a:t>
            </a:r>
            <a:r>
              <a:rPr dirty="0" sz="1000" spc="-15">
                <a:solidFill>
                  <a:srgbClr val="565757"/>
                </a:solidFill>
                <a:latin typeface="Arial"/>
                <a:cs typeface="Arial"/>
              </a:rPr>
              <a:t>l</a:t>
            </a:r>
            <a:r>
              <a:rPr dirty="0" sz="1000" spc="60">
                <a:solidFill>
                  <a:srgbClr val="3D3F3F"/>
                </a:solidFill>
                <a:latin typeface="Arial"/>
                <a:cs typeface="Arial"/>
              </a:rPr>
              <a:t>-p</a:t>
            </a:r>
            <a:r>
              <a:rPr dirty="0" sz="1000" spc="105">
                <a:solidFill>
                  <a:srgbClr val="3D3F3F"/>
                </a:solidFill>
                <a:latin typeface="Arial"/>
                <a:cs typeface="Arial"/>
              </a:rPr>
              <a:t>u</a:t>
            </a:r>
            <a:r>
              <a:rPr dirty="0" sz="1000" spc="80">
                <a:solidFill>
                  <a:srgbClr val="565757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0738763" y="9483798"/>
            <a:ext cx="54864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5">
                <a:solidFill>
                  <a:srgbClr val="3D3F3F"/>
                </a:solidFill>
                <a:latin typeface="Arial"/>
                <a:cs typeface="Arial"/>
              </a:rPr>
              <a:t>ry-ser</a:t>
            </a:r>
            <a:r>
              <a:rPr dirty="0" sz="1000" spc="95">
                <a:solidFill>
                  <a:srgbClr val="3D3F3F"/>
                </a:solidFill>
                <a:latin typeface="Arial"/>
                <a:cs typeface="Arial"/>
              </a:rPr>
              <a:t>v</a:t>
            </a:r>
            <a:r>
              <a:rPr dirty="0" sz="1000" spc="-45">
                <a:solidFill>
                  <a:srgbClr val="565757"/>
                </a:solidFill>
                <a:latin typeface="Arial"/>
                <a:cs typeface="Arial"/>
              </a:rPr>
              <a:t>i</a:t>
            </a:r>
            <a:r>
              <a:rPr dirty="0" sz="1000" spc="65">
                <a:solidFill>
                  <a:srgbClr val="2D2D2D"/>
                </a:solidFill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1418742" y="9483798"/>
            <a:ext cx="461009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5">
                <a:solidFill>
                  <a:srgbClr val="2D2D2D"/>
                </a:solidFill>
                <a:latin typeface="Arial"/>
                <a:cs typeface="Arial"/>
              </a:rPr>
              <a:t>dealGrc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8341342" y="10000650"/>
            <a:ext cx="47561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148381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1616904" y="10000650"/>
            <a:ext cx="121602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78790" algn="l"/>
                <a:tab pos="1202690" algn="l"/>
              </a:tabLst>
            </a:pPr>
            <a:r>
              <a:rPr dirty="0" sz="1000" spc="50">
                <a:solidFill>
                  <a:srgbClr val="2D2D2D"/>
                </a:solidFill>
                <a:latin typeface="Arial"/>
                <a:cs typeface="Arial"/>
              </a:rPr>
              <a:t>dea</a:t>
            </a:r>
            <a:r>
              <a:rPr dirty="0" sz="1000" spc="50">
                <a:solidFill>
                  <a:srgbClr val="2D2D2D"/>
                </a:solidFill>
                <a:latin typeface="Arial"/>
                <a:cs typeface="Arial"/>
              </a:rPr>
              <a:t>	</a:t>
            </a:r>
            <a:r>
              <a:rPr dirty="0" sz="1000" spc="5" u="sng">
                <a:solidFill>
                  <a:srgbClr val="2D2D2D"/>
                </a:solidFill>
                <a:latin typeface="Arial"/>
                <a:cs typeface="Arial"/>
              </a:rPr>
              <a:t> </a:t>
            </a:r>
            <a:r>
              <a:rPr dirty="0" sz="1000" spc="5" u="sng">
                <a:solidFill>
                  <a:srgbClr val="2D2D2D"/>
                </a:solidFill>
                <a:latin typeface="Arial"/>
                <a:cs typeface="Arial"/>
              </a:rPr>
              <a:t>	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9433195" y="10323196"/>
            <a:ext cx="18161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5">
                <a:solidFill>
                  <a:srgbClr val="2D2D2D"/>
                </a:solidFill>
                <a:latin typeface="Arial"/>
                <a:cs typeface="Arial"/>
              </a:rPr>
              <a:t>de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0738763" y="10315424"/>
            <a:ext cx="23304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55">
                <a:solidFill>
                  <a:srgbClr val="979797"/>
                </a:solidFill>
                <a:latin typeface="Arial"/>
                <a:cs typeface="Arial"/>
              </a:rPr>
              <a:t>r</a:t>
            </a:r>
            <a:r>
              <a:rPr dirty="0" sz="1000" spc="55">
                <a:solidFill>
                  <a:srgbClr val="3D3F3F"/>
                </a:solidFill>
                <a:latin typeface="Arial"/>
                <a:cs typeface="Arial"/>
              </a:rPr>
              <a:t>ice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1550853" y="10323196"/>
            <a:ext cx="34036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20">
                <a:solidFill>
                  <a:srgbClr val="2D2D2D"/>
                </a:solidFill>
                <a:latin typeface="Arial"/>
                <a:cs typeface="Arial"/>
              </a:rPr>
              <a:t>dealP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8341342" y="10323196"/>
            <a:ext cx="47561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148377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4092032" y="5628785"/>
            <a:ext cx="36830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0">
                <a:solidFill>
                  <a:srgbClr val="2D2D2D"/>
                </a:solidFill>
                <a:latin typeface="Arial"/>
                <a:cs typeface="Arial"/>
              </a:rPr>
              <a:t>bat</a:t>
            </a:r>
            <a:r>
              <a:rPr dirty="0" sz="1000" spc="90">
                <a:solidFill>
                  <a:srgbClr val="2D2D2D"/>
                </a:solidFill>
                <a:latin typeface="Arial"/>
                <a:cs typeface="Arial"/>
              </a:rPr>
              <a:t>c</a:t>
            </a:r>
            <a:r>
              <a:rPr dirty="0" sz="1000" spc="-5">
                <a:solidFill>
                  <a:srgbClr val="565757"/>
                </a:solidFill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3105088" y="5624899"/>
            <a:ext cx="53022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270">
                <a:solidFill>
                  <a:srgbClr val="2D2D2D"/>
                </a:solidFill>
                <a:latin typeface="Arial"/>
                <a:cs typeface="Arial"/>
              </a:rPr>
              <a:t>)</a:t>
            </a:r>
            <a:r>
              <a:rPr dirty="0" sz="1000" spc="30">
                <a:solidFill>
                  <a:srgbClr val="2D2D2D"/>
                </a:solidFill>
                <a:latin typeface="Arial"/>
                <a:cs typeface="Arial"/>
              </a:rPr>
              <a:t>uerySe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4154198" y="9165138"/>
            <a:ext cx="28511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75">
                <a:solidFill>
                  <a:srgbClr val="2D2D2D"/>
                </a:solidFill>
                <a:latin typeface="Arial"/>
                <a:cs typeface="Arial"/>
              </a:rPr>
              <a:t>m</a:t>
            </a:r>
            <a:r>
              <a:rPr dirty="0" sz="1000" spc="20">
                <a:solidFill>
                  <a:srgbClr val="2D2D2D"/>
                </a:solidFill>
                <a:latin typeface="Arial"/>
                <a:cs typeface="Arial"/>
              </a:rPr>
              <a:t>G</a:t>
            </a:r>
            <a:r>
              <a:rPr dirty="0" sz="1000" spc="-340">
                <a:solidFill>
                  <a:srgbClr val="2D2D2D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3108973" y="9165138"/>
            <a:ext cx="33147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80">
                <a:solidFill>
                  <a:srgbClr val="2D2D2D"/>
                </a:solidFill>
                <a:latin typeface="Arial"/>
                <a:cs typeface="Arial"/>
              </a:rPr>
              <a:t>2</a:t>
            </a:r>
            <a:r>
              <a:rPr dirty="0" sz="1000" spc="-10">
                <a:solidFill>
                  <a:srgbClr val="565757"/>
                </a:solidFill>
                <a:latin typeface="Arial"/>
                <a:cs typeface="Arial"/>
              </a:rPr>
              <a:t>.</a:t>
            </a:r>
            <a:r>
              <a:rPr dirty="0" sz="1000" spc="85">
                <a:solidFill>
                  <a:srgbClr val="2D2D2D"/>
                </a:solidFill>
                <a:latin typeface="Arial"/>
                <a:cs typeface="Arial"/>
              </a:rPr>
              <a:t>0</a:t>
            </a:r>
            <a:r>
              <a:rPr dirty="0" sz="1000" spc="-10">
                <a:solidFill>
                  <a:srgbClr val="565757"/>
                </a:solidFill>
                <a:latin typeface="Arial"/>
                <a:cs typeface="Arial"/>
              </a:rPr>
              <a:t>.</a:t>
            </a:r>
            <a:r>
              <a:rPr dirty="0" sz="1000" spc="15">
                <a:solidFill>
                  <a:srgbClr val="2D2D2D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3105088" y="9479912"/>
            <a:ext cx="53022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270">
                <a:solidFill>
                  <a:srgbClr val="2D2D2D"/>
                </a:solidFill>
                <a:latin typeface="Arial"/>
                <a:cs typeface="Arial"/>
              </a:rPr>
              <a:t>)</a:t>
            </a:r>
            <a:r>
              <a:rPr dirty="0" sz="1000" spc="30">
                <a:solidFill>
                  <a:srgbClr val="2D2D2D"/>
                </a:solidFill>
                <a:latin typeface="Arial"/>
                <a:cs typeface="Arial"/>
              </a:rPr>
              <a:t>uerySe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4336821" y="9471898"/>
            <a:ext cx="10223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25">
                <a:solidFill>
                  <a:srgbClr val="2D2D2D"/>
                </a:solidFill>
                <a:latin typeface="Times New Roman"/>
                <a:cs typeface="Times New Roman"/>
              </a:rPr>
              <a:t>g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3108973" y="10000650"/>
            <a:ext cx="32194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20">
                <a:solidFill>
                  <a:srgbClr val="3D3F3F"/>
                </a:solidFill>
                <a:latin typeface="Arial"/>
                <a:cs typeface="Arial"/>
              </a:rPr>
              <a:t>1.</a:t>
            </a:r>
            <a:r>
              <a:rPr dirty="0" sz="1000">
                <a:solidFill>
                  <a:srgbClr val="3D3F3F"/>
                </a:solidFill>
                <a:latin typeface="Arial"/>
                <a:cs typeface="Arial"/>
              </a:rPr>
              <a:t>0</a:t>
            </a:r>
            <a:r>
              <a:rPr dirty="0" sz="1000" spc="-40">
                <a:solidFill>
                  <a:srgbClr val="565757"/>
                </a:solidFill>
                <a:latin typeface="Arial"/>
                <a:cs typeface="Arial"/>
              </a:rPr>
              <a:t>.</a:t>
            </a:r>
            <a:r>
              <a:rPr dirty="0" sz="1000" spc="90">
                <a:solidFill>
                  <a:srgbClr val="2D2D2D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13167255" y="10319310"/>
            <a:ext cx="32829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5">
                <a:solidFill>
                  <a:srgbClr val="3D3F3F"/>
                </a:solidFill>
                <a:latin typeface="Arial"/>
                <a:cs typeface="Arial"/>
              </a:rPr>
              <a:t>1.</a:t>
            </a: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0</a:t>
            </a:r>
            <a:r>
              <a:rPr dirty="0" sz="1000" spc="-10">
                <a:solidFill>
                  <a:srgbClr val="565757"/>
                </a:solidFill>
                <a:latin typeface="Arial"/>
                <a:cs typeface="Arial"/>
              </a:rPr>
              <a:t>.</a:t>
            </a:r>
            <a:r>
              <a:rPr dirty="0" sz="1000" spc="50">
                <a:solidFill>
                  <a:srgbClr val="2D2D2D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3808386" y="10323196"/>
            <a:ext cx="64706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5">
                <a:solidFill>
                  <a:srgbClr val="2D2D2D"/>
                </a:solidFill>
                <a:latin typeface="Arial"/>
                <a:cs typeface="Arial"/>
              </a:rPr>
              <a:t>mGetDe</a:t>
            </a:r>
            <a:r>
              <a:rPr dirty="0" sz="1000" spc="75">
                <a:solidFill>
                  <a:srgbClr val="2D2D2D"/>
                </a:solidFill>
                <a:latin typeface="Arial"/>
                <a:cs typeface="Arial"/>
              </a:rPr>
              <a:t>a</a:t>
            </a:r>
            <a:r>
              <a:rPr dirty="0" sz="1000" spc="80">
                <a:solidFill>
                  <a:srgbClr val="565757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5587988" y="9165138"/>
            <a:ext cx="50292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3D3F3F"/>
                </a:solidFill>
                <a:latin typeface="Arial"/>
                <a:cs typeface="Arial"/>
              </a:rPr>
              <a:t>cks(</a:t>
            </a:r>
            <a:r>
              <a:rPr dirty="0" sz="1000">
                <a:solidFill>
                  <a:srgbClr val="3D3F3F"/>
                </a:solidFill>
                <a:latin typeface="Arial"/>
                <a:cs typeface="Arial"/>
              </a:rPr>
              <a:t>List</a:t>
            </a:r>
            <a:r>
              <a:rPr dirty="0" sz="1000">
                <a:solidFill>
                  <a:srgbClr val="3D3F3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5587988" y="9483798"/>
            <a:ext cx="32766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>
                <a:solidFill>
                  <a:srgbClr val="2D2D2D"/>
                </a:solidFill>
                <a:latin typeface="Arial"/>
                <a:cs typeface="Arial"/>
              </a:rPr>
              <a:t>d</a:t>
            </a:r>
            <a:r>
              <a:rPr dirty="0" sz="1000" spc="15">
                <a:solidFill>
                  <a:srgbClr val="2D2D2D"/>
                </a:solidFill>
                <a:latin typeface="Arial"/>
                <a:cs typeface="Arial"/>
              </a:rPr>
              <a:t>(</a:t>
            </a:r>
            <a:r>
              <a:rPr dirty="0" sz="1000" spc="20">
                <a:solidFill>
                  <a:srgbClr val="565757"/>
                </a:solidFill>
                <a:latin typeface="Arial"/>
                <a:cs typeface="Arial"/>
              </a:rPr>
              <a:t>i</a:t>
            </a:r>
            <a:r>
              <a:rPr dirty="0" sz="1000" spc="15">
                <a:solidFill>
                  <a:srgbClr val="2D2D2D"/>
                </a:solidFill>
                <a:latin typeface="Arial"/>
                <a:cs typeface="Arial"/>
              </a:rPr>
              <a:t>nt</a:t>
            </a:r>
            <a:r>
              <a:rPr dirty="0" sz="1000" spc="10">
                <a:solidFill>
                  <a:srgbClr val="2D2D2D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6784756" y="9160895"/>
            <a:ext cx="139065" cy="161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0" i="1">
                <a:solidFill>
                  <a:srgbClr val="3D3F3F"/>
                </a:solidFill>
                <a:latin typeface="Arial"/>
                <a:cs typeface="Arial"/>
              </a:rPr>
              <a:t>4</a:t>
            </a:r>
            <a:r>
              <a:rPr dirty="0" sz="1050" spc="15" i="1">
                <a:solidFill>
                  <a:srgbClr val="565757"/>
                </a:solidFill>
                <a:latin typeface="Arial"/>
                <a:cs typeface="Arial"/>
              </a:rPr>
              <a:t>i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328740" y="9165138"/>
            <a:ext cx="16954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>
                <a:solidFill>
                  <a:srgbClr val="3D3F3F"/>
                </a:solidFill>
                <a:latin typeface="Arial"/>
                <a:cs typeface="Arial"/>
              </a:rPr>
              <a:t>47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6784756" y="9483798"/>
            <a:ext cx="14033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3D3F3F"/>
                </a:solidFill>
                <a:latin typeface="Arial"/>
                <a:cs typeface="Arial"/>
              </a:rPr>
              <a:t>4f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7324855" y="9483798"/>
            <a:ext cx="17589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30">
                <a:solidFill>
                  <a:srgbClr val="2D2D2D"/>
                </a:solidFill>
                <a:latin typeface="Arial"/>
                <a:cs typeface="Arial"/>
              </a:rPr>
              <a:t>52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5599641" y="10000650"/>
            <a:ext cx="27559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5">
                <a:solidFill>
                  <a:srgbClr val="3D3F3F"/>
                </a:solidFill>
                <a:latin typeface="Arial"/>
                <a:cs typeface="Arial"/>
              </a:rPr>
              <a:t>List</a:t>
            </a:r>
            <a:r>
              <a:rPr dirty="0" sz="1000" spc="10">
                <a:solidFill>
                  <a:srgbClr val="3D3F3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6780871" y="9988749"/>
            <a:ext cx="110489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90">
                <a:solidFill>
                  <a:srgbClr val="2D2D2D"/>
                </a:solidFill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7328740" y="10000650"/>
            <a:ext cx="17145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5">
                <a:solidFill>
                  <a:srgbClr val="2D2D2D"/>
                </a:solidFill>
                <a:latin typeface="Arial"/>
                <a:cs typeface="Arial"/>
              </a:rPr>
              <a:t>62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8840234" y="5628785"/>
            <a:ext cx="18605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70">
                <a:solidFill>
                  <a:srgbClr val="3D3F3F"/>
                </a:solidFill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8875206" y="9157451"/>
            <a:ext cx="10350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60">
                <a:solidFill>
                  <a:srgbClr val="2D2D2D"/>
                </a:solidFill>
                <a:latin typeface="Times New Roman"/>
                <a:cs typeface="Times New Roman"/>
              </a:rPr>
              <a:t>6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18840234" y="9483798"/>
            <a:ext cx="18605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70">
                <a:solidFill>
                  <a:srgbClr val="3D3F3F"/>
                </a:solidFill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8832464" y="9988749"/>
            <a:ext cx="17843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25">
                <a:solidFill>
                  <a:srgbClr val="3D3F3F"/>
                </a:solidFill>
                <a:latin typeface="Times New Roman"/>
                <a:cs typeface="Times New Roman"/>
              </a:rPr>
              <a:t>44</a:t>
            </a:r>
            <a:endParaRPr sz="1150">
              <a:latin typeface="Times New Roman"/>
              <a:cs typeface="Times New Roman"/>
            </a:endParaRPr>
          </a:p>
        </p:txBody>
      </p:sp>
      <p:graphicFrame>
        <p:nvGraphicFramePr>
          <p:cNvPr id="92" name="object 92"/>
          <p:cNvGraphicFramePr>
            <a:graphicFrameLocks noGrp="1"/>
          </p:cNvGraphicFramePr>
          <p:nvPr/>
        </p:nvGraphicFramePr>
        <p:xfrm>
          <a:off x="10681438" y="6090951"/>
          <a:ext cx="8366759" cy="2079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1372"/>
                <a:gridCol w="1153922"/>
                <a:gridCol w="1189781"/>
                <a:gridCol w="1336007"/>
                <a:gridCol w="1587772"/>
                <a:gridCol w="514433"/>
                <a:gridCol w="582306"/>
                <a:gridCol w="734545"/>
                <a:gridCol w="596377"/>
              </a:tblGrid>
              <a:tr h="281669">
                <a:tc>
                  <a:txBody>
                    <a:bodyPr/>
                    <a:lstStyle/>
                    <a:p>
                      <a:pPr/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deal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10870">
                        <a:lnSpc>
                          <a:spcPct val="100000"/>
                        </a:lnSpc>
                      </a:pPr>
                      <a:r>
                        <a:rPr dirty="0" sz="1000" spc="-45">
                          <a:solidFill>
                            <a:srgbClr val="B5B5B5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1.0.0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mu</a:t>
                      </a:r>
                      <a:r>
                        <a:rPr dirty="0" sz="1000" spc="-1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tiGE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531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uplDs(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List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dirty="0" sz="1000" spc="-15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127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45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2559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ry-ser</a:t>
                      </a:r>
                      <a:r>
                        <a:rPr dirty="0" sz="1000" spc="55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dirty="0" sz="1000" spc="-125">
                          <a:solidFill>
                            <a:srgbClr val="565757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5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95">
                          <a:solidFill>
                            <a:srgbClr val="565757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Grc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10870">
                        <a:lnSpc>
                          <a:spcPct val="100000"/>
                        </a:lnSpc>
                      </a:pPr>
                      <a:r>
                        <a:rPr dirty="0" sz="1000" spc="-12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uerySe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9588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bate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ory(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Set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dirty="0" sz="1000" spc="-15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121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dirty="0" sz="1300">
                          <a:solidFill>
                            <a:srgbClr val="2F6E38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51750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241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sh</a:t>
                      </a:r>
                      <a:r>
                        <a:rPr dirty="0" sz="1000" spc="75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000">
                          <a:solidFill>
                            <a:srgbClr val="565757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1468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1.0</a:t>
                      </a:r>
                      <a:r>
                        <a:rPr dirty="0" sz="1000" spc="-6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getDe</a:t>
                      </a:r>
                      <a:r>
                        <a:rPr dirty="0" sz="1000" spc="3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90">
                          <a:solidFill>
                            <a:srgbClr val="565757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Grc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642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ealGroupSear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dirty="0" sz="1000" spc="-9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37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dirty="0" sz="1300">
                          <a:solidFill>
                            <a:srgbClr val="2F6E38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11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5161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dirty="0" sz="1000" spc="-705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000" spc="-95">
                          <a:solidFill>
                            <a:srgbClr val="565757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ce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5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90">
                          <a:solidFill>
                            <a:srgbClr val="565757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000" spc="5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000">
                          <a:solidFill>
                            <a:srgbClr val="565757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1849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ice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000" spc="-120">
                          <a:solidFill>
                            <a:srgbClr val="565757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0.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3975">
                        <a:lnSpc>
                          <a:spcPct val="100000"/>
                        </a:lnSpc>
                      </a:pPr>
                      <a:r>
                        <a:rPr dirty="0" sz="1150">
                          <a:solidFill>
                            <a:srgbClr val="2D2D2D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35890">
                        <a:lnSpc>
                          <a:spcPct val="100000"/>
                        </a:lnSpc>
                      </a:pPr>
                      <a:r>
                        <a:rPr dirty="0" sz="1000" spc="-40">
                          <a:solidFill>
                            <a:srgbClr val="565757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List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dirty="0" sz="1000" spc="-15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95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dirty="0" sz="1300">
                          <a:solidFill>
                            <a:srgbClr val="2F6E38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26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338306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ce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dez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.0.0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6034">
                        <a:lnSpc>
                          <a:spcPct val="100000"/>
                        </a:lnSpc>
                      </a:pPr>
                      <a:r>
                        <a:rPr dirty="0" sz="1050" spc="5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050">
                          <a:solidFill>
                            <a:srgbClr val="565757"/>
                          </a:solidFill>
                          <a:latin typeface="Arial"/>
                          <a:cs typeface="Arial"/>
                        </a:rPr>
                        <a:t>ll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5905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ld(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int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3655">
                        <a:lnSpc>
                          <a:spcPct val="100000"/>
                        </a:lnSpc>
                      </a:pPr>
                      <a:r>
                        <a:rPr dirty="0" sz="95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6f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714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47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ts val="1560"/>
                        </a:lnSpc>
                      </a:pPr>
                      <a:r>
                        <a:rPr dirty="0" sz="1300">
                          <a:solidFill>
                            <a:srgbClr val="2F6E38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ct val="100000"/>
                        </a:lnSpc>
                      </a:pPr>
                      <a:r>
                        <a:rPr dirty="0" sz="1100">
                          <a:solidFill>
                            <a:srgbClr val="2D2D2D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8319117" y="8325233"/>
          <a:ext cx="10681970" cy="530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577"/>
                <a:gridCol w="1085185"/>
                <a:gridCol w="1038181"/>
                <a:gridCol w="1275398"/>
                <a:gridCol w="1378891"/>
                <a:gridCol w="1122060"/>
                <a:gridCol w="1468085"/>
                <a:gridCol w="673363"/>
                <a:gridCol w="562002"/>
                <a:gridCol w="774088"/>
                <a:gridCol w="527625"/>
              </a:tblGrid>
              <a:tr h="21102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148378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de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0230">
                        <a:lnSpc>
                          <a:spcPct val="100000"/>
                        </a:lnSpc>
                      </a:pPr>
                      <a:r>
                        <a:rPr dirty="0" sz="1000" spc="45">
                          <a:solidFill>
                            <a:srgbClr val="979797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ice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dealF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8897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1.0</a:t>
                      </a:r>
                      <a:r>
                        <a:rPr dirty="0" sz="1000" spc="-6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mGe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69595">
                        <a:lnSpc>
                          <a:spcPct val="100000"/>
                        </a:lnSpc>
                      </a:pPr>
                      <a:r>
                        <a:rPr dirty="0" sz="1000" spc="-705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llectio</a:t>
                      </a:r>
                      <a:r>
                        <a:rPr dirty="0" sz="1000" spc="-7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</a:pPr>
                      <a:r>
                        <a:rPr dirty="0" sz="95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5{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59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dirty="0" sz="1300">
                          <a:solidFill>
                            <a:srgbClr val="2F6E38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</a:pPr>
                      <a:r>
                        <a:rPr dirty="0" sz="1100">
                          <a:solidFill>
                            <a:srgbClr val="2D2D2D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1911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148839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dea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404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vice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dealSto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</a:pPr>
                      <a:r>
                        <a:rPr dirty="0" sz="1000" spc="65">
                          <a:solidFill>
                            <a:srgbClr val="6E6E6E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ice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7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75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000" spc="-90">
                          <a:solidFill>
                            <a:srgbClr val="110F0F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000">
                          <a:solidFill>
                            <a:srgbClr val="2D2D2D"/>
                          </a:solidFill>
                          <a:latin typeface="Arial"/>
                          <a:cs typeface="Arial"/>
                        </a:rPr>
                        <a:t>0.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28905">
                        <a:lnSpc>
                          <a:spcPct val="100000"/>
                        </a:lnSpc>
                      </a:pPr>
                      <a:r>
                        <a:rPr dirty="0" sz="1150">
                          <a:solidFill>
                            <a:srgbClr val="2D2D2D"/>
                          </a:solidFill>
                          <a:latin typeface="Times New Roman"/>
                          <a:cs typeface="Times New Roman"/>
                        </a:rPr>
                        <a:t>ql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quest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</a:pPr>
                      <a:r>
                        <a:rPr dirty="0" sz="1550">
                          <a:solidFill>
                            <a:srgbClr val="2D2D2D"/>
                          </a:solidFill>
                          <a:latin typeface="Times New Roman"/>
                          <a:cs typeface="Times New Roman"/>
                        </a:rPr>
                        <a:t>s,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15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000">
                          <a:solidFill>
                            <a:srgbClr val="3D3F3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1575"/>
            <a:ext cx="20083378" cy="217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83880" y="2440471"/>
            <a:ext cx="295343" cy="3342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96989" y="2735816"/>
            <a:ext cx="1756518" cy="17409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1575" y="6746271"/>
            <a:ext cx="18777648" cy="33886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43623" y="7041615"/>
            <a:ext cx="1740973" cy="17565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4260" y="5526037"/>
            <a:ext cx="18519140" cy="0"/>
          </a:xfrm>
          <a:custGeom>
            <a:avLst/>
            <a:gdLst/>
            <a:ahLst/>
            <a:cxnLst/>
            <a:rect l="l" t="t" r="r" b="b"/>
            <a:pathLst>
              <a:path w="18519140" h="0">
                <a:moveTo>
                  <a:pt x="0" y="0"/>
                </a:moveTo>
                <a:lnTo>
                  <a:pt x="18518772" y="0"/>
                </a:lnTo>
              </a:path>
            </a:pathLst>
          </a:custGeom>
          <a:ln w="15542">
            <a:solidFill>
              <a:srgbClr val="938C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002618" y="3070020"/>
            <a:ext cx="1576705" cy="0"/>
          </a:xfrm>
          <a:custGeom>
            <a:avLst/>
            <a:gdLst/>
            <a:ahLst/>
            <a:cxnLst/>
            <a:rect l="l" t="t" r="r" b="b"/>
            <a:pathLst>
              <a:path w="1576705" h="0">
                <a:moveTo>
                  <a:pt x="0" y="0"/>
                </a:moveTo>
                <a:lnTo>
                  <a:pt x="1576475" y="0"/>
                </a:lnTo>
              </a:path>
            </a:pathLst>
          </a:custGeom>
          <a:ln w="1010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783354" y="348123"/>
            <a:ext cx="193675" cy="434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459">
                <a:solidFill>
                  <a:srgbClr val="646666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998734" y="2860188"/>
            <a:ext cx="0" cy="199390"/>
          </a:xfrm>
          <a:custGeom>
            <a:avLst/>
            <a:gdLst/>
            <a:ahLst/>
            <a:cxnLst/>
            <a:rect l="l" t="t" r="r" b="b"/>
            <a:pathLst>
              <a:path w="0" h="199389">
                <a:moveTo>
                  <a:pt x="0" y="0"/>
                </a:moveTo>
                <a:lnTo>
                  <a:pt x="0" y="198946"/>
                </a:lnTo>
              </a:path>
            </a:pathLst>
          </a:custGeom>
          <a:ln w="3175">
            <a:solidFill>
              <a:srgbClr val="4485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266841" y="2860188"/>
            <a:ext cx="936625" cy="199390"/>
          </a:xfrm>
          <a:custGeom>
            <a:avLst/>
            <a:gdLst/>
            <a:ahLst/>
            <a:cxnLst/>
            <a:rect l="l" t="t" r="r" b="b"/>
            <a:pathLst>
              <a:path w="936625" h="199389">
                <a:moveTo>
                  <a:pt x="0" y="0"/>
                </a:moveTo>
                <a:lnTo>
                  <a:pt x="936429" y="0"/>
                </a:lnTo>
                <a:lnTo>
                  <a:pt x="936429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solidFill>
            <a:srgbClr val="4485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579093" y="2497020"/>
            <a:ext cx="166370" cy="685800"/>
          </a:xfrm>
          <a:custGeom>
            <a:avLst/>
            <a:gdLst/>
            <a:ahLst/>
            <a:cxnLst/>
            <a:rect l="l" t="t" r="r" b="b"/>
            <a:pathLst>
              <a:path w="166369" h="685800">
                <a:moveTo>
                  <a:pt x="0" y="0"/>
                </a:moveTo>
                <a:lnTo>
                  <a:pt x="166250" y="0"/>
                </a:lnTo>
                <a:lnTo>
                  <a:pt x="166250" y="685679"/>
                </a:lnTo>
                <a:lnTo>
                  <a:pt x="0" y="685679"/>
                </a:lnTo>
                <a:lnTo>
                  <a:pt x="0" y="0"/>
                </a:lnTo>
                <a:close/>
              </a:path>
            </a:pathLst>
          </a:custGeom>
          <a:solidFill>
            <a:srgbClr val="4485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598560" y="2599535"/>
            <a:ext cx="189865" cy="528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950" spc="409">
                <a:solidFill>
                  <a:srgbClr val="EDF0F4"/>
                </a:solidFill>
                <a:latin typeface="Arial"/>
                <a:cs typeface="Arial"/>
              </a:rPr>
              <a:t>l</a:t>
            </a:r>
            <a:endParaRPr sz="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43176" y="3381128"/>
            <a:ext cx="113664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105">
                <a:solidFill>
                  <a:srgbClr val="9A9A9A"/>
                </a:solidFill>
                <a:latin typeface="Arial"/>
                <a:cs typeface="Arial"/>
              </a:rPr>
              <a:t>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06213" y="3427794"/>
            <a:ext cx="893444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5">
                <a:solidFill>
                  <a:srgbClr val="9A9A9A"/>
                </a:solidFill>
                <a:latin typeface="Arial"/>
                <a:cs typeface="Arial"/>
              </a:rPr>
              <a:t>Jso</a:t>
            </a:r>
            <a:r>
              <a:rPr dirty="0" sz="1650" spc="65">
                <a:solidFill>
                  <a:srgbClr val="9A9A9A"/>
                </a:solidFill>
                <a:latin typeface="Arial"/>
                <a:cs typeface="Arial"/>
              </a:rPr>
              <a:t>n</a:t>
            </a:r>
            <a:r>
              <a:rPr dirty="0" sz="1650" spc="45">
                <a:solidFill>
                  <a:srgbClr val="9A9A9A"/>
                </a:solidFill>
                <a:latin typeface="Arial"/>
                <a:cs typeface="Arial"/>
              </a:rPr>
              <a:t>p</a:t>
            </a:r>
            <a:r>
              <a:rPr dirty="0" sz="1650" spc="-140">
                <a:solidFill>
                  <a:srgbClr val="9A9A9A"/>
                </a:solidFill>
                <a:latin typeface="Arial"/>
                <a:cs typeface="Arial"/>
              </a:rPr>
              <a:t>a</a:t>
            </a:r>
            <a:r>
              <a:rPr dirty="0" sz="1650" spc="65">
                <a:solidFill>
                  <a:srgbClr val="9A9A9A"/>
                </a:solidFill>
                <a:latin typeface="Arial"/>
                <a:cs typeface="Arial"/>
              </a:rPr>
              <a:t>th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88459" y="3438175"/>
            <a:ext cx="25082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390">
                <a:solidFill>
                  <a:srgbClr val="9A9A9A"/>
                </a:solidFill>
                <a:latin typeface="PMingLiU-ExtB"/>
                <a:cs typeface="PMingLiU-ExtB"/>
              </a:rPr>
              <a:t>§.</a:t>
            </a:r>
            <a:endParaRPr sz="1550">
              <a:latin typeface="PMingLiU-ExtB"/>
              <a:cs typeface="PMingLiU-ExtB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30750" y="4075995"/>
            <a:ext cx="29845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1570">
                <a:solidFill>
                  <a:srgbClr val="9A9A9A"/>
                </a:solidFill>
                <a:latin typeface="Arial"/>
                <a:cs typeface="Arial"/>
              </a:rPr>
              <a:t>i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959921" y="4798005"/>
            <a:ext cx="2529205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0825" algn="l"/>
                <a:tab pos="2172970" algn="l"/>
              </a:tabLst>
            </a:pPr>
            <a:r>
              <a:rPr dirty="0" sz="1450" spc="5" u="heavy">
                <a:solidFill>
                  <a:srgbClr val="9A9A9A"/>
                </a:solidFill>
                <a:latin typeface="Times New Roman"/>
                <a:cs typeface="Times New Roman"/>
              </a:rPr>
              <a:t> </a:t>
            </a:r>
            <a:r>
              <a:rPr dirty="0" sz="1450" spc="5" u="heavy">
                <a:solidFill>
                  <a:srgbClr val="9A9A9A"/>
                </a:solidFill>
                <a:latin typeface="Times New Roman"/>
                <a:cs typeface="Times New Roman"/>
              </a:rPr>
              <a:t>	</a:t>
            </a:r>
            <a:r>
              <a:rPr dirty="0" sz="1450" spc="-655" u="heavy">
                <a:solidFill>
                  <a:srgbClr val="9A9A9A"/>
                </a:solidFill>
                <a:latin typeface="Times New Roman"/>
                <a:cs typeface="Times New Roman"/>
              </a:rPr>
              <a:t>·</a:t>
            </a:r>
            <a:r>
              <a:rPr dirty="0" sz="1450" spc="30" u="heavy">
                <a:solidFill>
                  <a:srgbClr val="9A9A9A"/>
                </a:solidFill>
                <a:latin typeface="Times New Roman"/>
                <a:cs typeface="Times New Roman"/>
              </a:rPr>
              <a:t> </a:t>
            </a:r>
            <a:r>
              <a:rPr dirty="0" sz="1450" spc="345" u="heavy">
                <a:solidFill>
                  <a:srgbClr val="9A9A9A"/>
                </a:solidFill>
                <a:latin typeface="Times New Roman"/>
                <a:cs typeface="Times New Roman"/>
              </a:rPr>
              <a:t>i</a:t>
            </a:r>
            <a:r>
              <a:rPr dirty="0" sz="1450" spc="5" u="heavy">
                <a:solidFill>
                  <a:srgbClr val="9A9A9A"/>
                </a:solidFill>
                <a:latin typeface="Times New Roman"/>
                <a:cs typeface="Times New Roman"/>
              </a:rPr>
              <a:t> </a:t>
            </a:r>
            <a:r>
              <a:rPr dirty="0" sz="1450" u="heavy">
                <a:solidFill>
                  <a:srgbClr val="9A9A9A"/>
                </a:solidFill>
                <a:latin typeface="Times New Roman"/>
                <a:cs typeface="Times New Roman"/>
              </a:rPr>
              <a:t> </a:t>
            </a:r>
            <a:r>
              <a:rPr dirty="0" sz="1450" spc="50" u="heavy">
                <a:solidFill>
                  <a:srgbClr val="9A9A9A"/>
                </a:solidFill>
                <a:latin typeface="Times New Roman"/>
                <a:cs typeface="Times New Roman"/>
              </a:rPr>
              <a:t> </a:t>
            </a:r>
            <a:r>
              <a:rPr dirty="0" sz="1450" spc="240" u="heavy">
                <a:solidFill>
                  <a:srgbClr val="9A9A9A"/>
                </a:solidFill>
                <a:latin typeface="Times New Roman"/>
                <a:cs typeface="Times New Roman"/>
              </a:rPr>
              <a:t>l5</a:t>
            </a:r>
            <a:r>
              <a:rPr dirty="0" sz="1450" spc="160" u="heavy">
                <a:solidFill>
                  <a:srgbClr val="9A9A9A"/>
                </a:solidFill>
                <a:latin typeface="Times New Roman"/>
                <a:cs typeface="Times New Roman"/>
              </a:rPr>
              <a:t>[</a:t>
            </a:r>
            <a:r>
              <a:rPr dirty="0" sz="1450" spc="-60" u="heavy">
                <a:solidFill>
                  <a:srgbClr val="9A9A9A"/>
                </a:solidFill>
                <a:latin typeface="Times New Roman"/>
                <a:cs typeface="Times New Roman"/>
              </a:rPr>
              <a:t>1?5</a:t>
            </a:r>
            <a:r>
              <a:rPr dirty="0" sz="1450" spc="5" u="heavy">
                <a:solidFill>
                  <a:srgbClr val="9A9A9A"/>
                </a:solidFill>
                <a:latin typeface="Times New Roman"/>
                <a:cs typeface="Times New Roman"/>
              </a:rPr>
              <a:t> </a:t>
            </a:r>
            <a:r>
              <a:rPr dirty="0" sz="1450" u="heavy">
                <a:solidFill>
                  <a:srgbClr val="9A9A9A"/>
                </a:solidFill>
                <a:latin typeface="Times New Roman"/>
                <a:cs typeface="Times New Roman"/>
              </a:rPr>
              <a:t>	</a:t>
            </a:r>
            <a:r>
              <a:rPr dirty="0" sz="1600" spc="-80" u="heavy">
                <a:solidFill>
                  <a:srgbClr val="9A9A9A"/>
                </a:solidFill>
                <a:latin typeface="PMingLiU-ExtB"/>
                <a:cs typeface="PMingLiU-ExtB"/>
              </a:rPr>
              <a:t>·</a:t>
            </a:r>
            <a:r>
              <a:rPr dirty="0" sz="1600" spc="-275" u="heavy">
                <a:solidFill>
                  <a:srgbClr val="9A9A9A"/>
                </a:solidFill>
                <a:latin typeface="PMingLiU-ExtB"/>
                <a:cs typeface="PMingLiU-ExtB"/>
              </a:rPr>
              <a:t> </a:t>
            </a:r>
            <a:r>
              <a:rPr dirty="0" sz="1600" spc="1645" u="heavy">
                <a:solidFill>
                  <a:srgbClr val="9A9A9A"/>
                </a:solidFill>
                <a:latin typeface="PMingLiU-ExtB"/>
                <a:cs typeface="PMingLiU-ExtB"/>
              </a:rPr>
              <a:t>·</a:t>
            </a:r>
            <a:endParaRPr sz="1600">
              <a:latin typeface="PMingLiU-ExtB"/>
              <a:cs typeface="PMingLiU-ExtB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28485" y="4790233"/>
            <a:ext cx="1718945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46405" algn="l"/>
                <a:tab pos="1449070" algn="l"/>
              </a:tabLst>
            </a:pPr>
            <a:r>
              <a:rPr dirty="0" sz="1600" spc="-2270">
                <a:solidFill>
                  <a:srgbClr val="9A9A9A"/>
                </a:solidFill>
                <a:latin typeface="PMingLiU-ExtB"/>
                <a:cs typeface="PMingLiU-ExtB"/>
              </a:rPr>
              <a:t>.</a:t>
            </a:r>
            <a:r>
              <a:rPr dirty="0" sz="1600" u="heavy">
                <a:solidFill>
                  <a:srgbClr val="9A9A9A"/>
                </a:solidFill>
                <a:latin typeface="PMingLiU-ExtB"/>
                <a:cs typeface="PMingLiU-ExtB"/>
              </a:rPr>
              <a:t> </a:t>
            </a:r>
            <a:r>
              <a:rPr dirty="0" sz="1600" u="heavy">
                <a:solidFill>
                  <a:srgbClr val="9A9A9A"/>
                </a:solidFill>
                <a:latin typeface="PMingLiU-ExtB"/>
                <a:cs typeface="PMingLiU-ExtB"/>
              </a:rPr>
              <a:t>	</a:t>
            </a:r>
            <a:r>
              <a:rPr dirty="0" sz="1600" spc="-170" u="heavy">
                <a:solidFill>
                  <a:srgbClr val="9A9A9A"/>
                </a:solidFill>
                <a:latin typeface="PMingLiU-ExtB"/>
                <a:cs typeface="PMingLiU-ExtB"/>
              </a:rPr>
              <a:t>..</a:t>
            </a:r>
            <a:r>
              <a:rPr dirty="0" sz="1600" u="heavy">
                <a:solidFill>
                  <a:srgbClr val="9A9A9A"/>
                </a:solidFill>
                <a:latin typeface="PMingLiU-ExtB"/>
                <a:cs typeface="PMingLiU-ExtB"/>
              </a:rPr>
              <a:t> </a:t>
            </a:r>
            <a:r>
              <a:rPr dirty="0" sz="1600" u="heavy">
                <a:solidFill>
                  <a:srgbClr val="9A9A9A"/>
                </a:solidFill>
                <a:latin typeface="PMingLiU-ExtB"/>
                <a:cs typeface="PMingLiU-ExtB"/>
              </a:rPr>
              <a:t>	</a:t>
            </a:r>
            <a:r>
              <a:rPr dirty="0" sz="1450" spc="150" u="heavy">
                <a:solidFill>
                  <a:srgbClr val="9A9A9A"/>
                </a:solidFill>
                <a:latin typeface="Arial"/>
                <a:cs typeface="Arial"/>
              </a:rPr>
              <a:t>I</a:t>
            </a:r>
            <a:r>
              <a:rPr dirty="0" sz="1450" spc="120">
                <a:solidFill>
                  <a:srgbClr val="9A9A9A"/>
                </a:solidFill>
                <a:latin typeface="Arial"/>
                <a:cs typeface="Arial"/>
              </a:rPr>
              <a:t>l</a:t>
            </a:r>
            <a:r>
              <a:rPr dirty="0" sz="1450" spc="50">
                <a:solidFill>
                  <a:srgbClr val="9A9A9A"/>
                </a:solidFill>
                <a:latin typeface="Arial"/>
                <a:cs typeface="Arial"/>
              </a:rPr>
              <a:t>l</a:t>
            </a:r>
            <a:r>
              <a:rPr dirty="0" sz="1450" spc="240">
                <a:solidFill>
                  <a:srgbClr val="9A9A9A"/>
                </a:solidFill>
                <a:latin typeface="Arial"/>
                <a:cs typeface="Arial"/>
              </a:rPr>
              <a:t>[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00331" y="4726246"/>
            <a:ext cx="805815" cy="308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95">
                <a:solidFill>
                  <a:srgbClr val="9A9A9A"/>
                </a:solidFill>
                <a:latin typeface="Arial"/>
                <a:cs typeface="Arial"/>
              </a:rPr>
              <a:t>.l.:</a:t>
            </a:r>
            <a:r>
              <a:rPr dirty="0" sz="1400" spc="-245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dirty="0" sz="2200" spc="-434" i="1">
                <a:solidFill>
                  <a:srgbClr val="9A9A9A"/>
                </a:solidFill>
                <a:latin typeface="Times New Roman"/>
                <a:cs typeface="Times New Roman"/>
              </a:rPr>
              <a:t>w</a:t>
            </a:r>
            <a:r>
              <a:rPr dirty="0" sz="1450" spc="-140">
                <a:solidFill>
                  <a:srgbClr val="9A9A9A"/>
                </a:solidFill>
                <a:latin typeface="Arial"/>
                <a:cs typeface="Arial"/>
              </a:rPr>
              <a:t>.!.:</a:t>
            </a:r>
            <a:r>
              <a:rPr dirty="0" sz="1450" spc="-250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9A9A9A"/>
                </a:solidFill>
                <a:latin typeface="Arial"/>
                <a:cs typeface="Arial"/>
              </a:rPr>
              <a:t>!I</a:t>
            </a:r>
            <a:r>
              <a:rPr dirty="0" sz="1100" spc="-40">
                <a:solidFill>
                  <a:srgbClr val="9A9A9A"/>
                </a:solidFill>
                <a:latin typeface="Arial"/>
                <a:cs typeface="Arial"/>
              </a:rPr>
              <a:t>{</a:t>
            </a:r>
            <a:r>
              <a:rPr dirty="0" sz="1100" spc="480">
                <a:solidFill>
                  <a:srgbClr val="9A9A9A"/>
                </a:solidFill>
                <a:latin typeface="Arial"/>
                <a:cs typeface="Arial"/>
              </a:rPr>
              <a:t>••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045360" y="7169874"/>
            <a:ext cx="0" cy="199390"/>
          </a:xfrm>
          <a:custGeom>
            <a:avLst/>
            <a:gdLst/>
            <a:ahLst/>
            <a:cxnLst/>
            <a:rect l="l" t="t" r="r" b="b"/>
            <a:pathLst>
              <a:path w="0" h="199390">
                <a:moveTo>
                  <a:pt x="0" y="0"/>
                </a:moveTo>
                <a:lnTo>
                  <a:pt x="0" y="198946"/>
                </a:lnTo>
              </a:path>
            </a:pathLst>
          </a:custGeom>
          <a:ln w="3175">
            <a:solidFill>
              <a:srgbClr val="4485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313467" y="7169874"/>
            <a:ext cx="940435" cy="199390"/>
          </a:xfrm>
          <a:custGeom>
            <a:avLst/>
            <a:gdLst/>
            <a:ahLst/>
            <a:cxnLst/>
            <a:rect l="l" t="t" r="r" b="b"/>
            <a:pathLst>
              <a:path w="940434" h="199390">
                <a:moveTo>
                  <a:pt x="0" y="0"/>
                </a:moveTo>
                <a:lnTo>
                  <a:pt x="940315" y="0"/>
                </a:lnTo>
                <a:lnTo>
                  <a:pt x="94031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solidFill>
            <a:srgbClr val="4485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637375" y="6806707"/>
            <a:ext cx="137795" cy="685800"/>
          </a:xfrm>
          <a:custGeom>
            <a:avLst/>
            <a:gdLst/>
            <a:ahLst/>
            <a:cxnLst/>
            <a:rect l="l" t="t" r="r" b="b"/>
            <a:pathLst>
              <a:path w="137794" h="685800">
                <a:moveTo>
                  <a:pt x="0" y="0"/>
                </a:moveTo>
                <a:lnTo>
                  <a:pt x="137240" y="0"/>
                </a:lnTo>
                <a:lnTo>
                  <a:pt x="137240" y="685679"/>
                </a:lnTo>
                <a:lnTo>
                  <a:pt x="0" y="685679"/>
                </a:lnTo>
                <a:lnTo>
                  <a:pt x="0" y="0"/>
                </a:lnTo>
                <a:close/>
              </a:path>
            </a:pathLst>
          </a:custGeom>
          <a:solidFill>
            <a:srgbClr val="4485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656842" y="6909222"/>
            <a:ext cx="160655" cy="528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950" spc="185">
                <a:solidFill>
                  <a:srgbClr val="EDF0F4"/>
                </a:solidFill>
                <a:latin typeface="Arial"/>
                <a:cs typeface="Arial"/>
              </a:rPr>
              <a:t>l</a:t>
            </a:r>
            <a:endParaRPr sz="3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73493" y="8028939"/>
            <a:ext cx="7573009" cy="744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50" spc="5">
                <a:solidFill>
                  <a:srgbClr val="9A9A9A"/>
                </a:solidFill>
                <a:latin typeface="Arial"/>
                <a:cs typeface="Arial"/>
              </a:rPr>
              <a:t>Js</a:t>
            </a:r>
            <a:r>
              <a:rPr dirty="0" sz="1650" spc="40">
                <a:solidFill>
                  <a:srgbClr val="9A9A9A"/>
                </a:solidFill>
                <a:latin typeface="Arial"/>
                <a:cs typeface="Arial"/>
              </a:rPr>
              <a:t>o</a:t>
            </a:r>
            <a:r>
              <a:rPr dirty="0" sz="1650" spc="25">
                <a:solidFill>
                  <a:srgbClr val="9A9A9A"/>
                </a:solidFill>
                <a:latin typeface="Arial"/>
                <a:cs typeface="Arial"/>
              </a:rPr>
              <a:t>n</a:t>
            </a:r>
            <a:r>
              <a:rPr dirty="0" sz="1650" spc="25">
                <a:solidFill>
                  <a:srgbClr val="9A9A9A"/>
                </a:solidFill>
                <a:latin typeface="Arial"/>
                <a:cs typeface="Arial"/>
              </a:rPr>
              <a:t>p</a:t>
            </a:r>
            <a:r>
              <a:rPr dirty="0" sz="1650" spc="-120">
                <a:solidFill>
                  <a:srgbClr val="9A9A9A"/>
                </a:solidFill>
                <a:latin typeface="Arial"/>
                <a:cs typeface="Arial"/>
              </a:rPr>
              <a:t>a</a:t>
            </a:r>
            <a:r>
              <a:rPr dirty="0" sz="1650" spc="65">
                <a:solidFill>
                  <a:srgbClr val="9A9A9A"/>
                </a:solidFill>
                <a:latin typeface="Arial"/>
                <a:cs typeface="Arial"/>
              </a:rPr>
              <a:t>th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dirty="0" sz="2600" spc="1645">
                <a:solidFill>
                  <a:srgbClr val="9A9A9A"/>
                </a:solidFill>
                <a:latin typeface="Arial"/>
                <a:cs typeface="Arial"/>
              </a:rPr>
              <a:t>i</a:t>
            </a:r>
            <a:endParaRPr sz="2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362943" y="9151697"/>
            <a:ext cx="26606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090">
                <a:solidFill>
                  <a:srgbClr val="9A9A9A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79279" y="9115463"/>
            <a:ext cx="709930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655">
                <a:solidFill>
                  <a:srgbClr val="9A9A9A"/>
                </a:solidFill>
                <a:latin typeface="PMingLiU-ExtB"/>
                <a:cs typeface="PMingLiU-ExtB"/>
              </a:rPr>
              <a:t>.</a:t>
            </a:r>
            <a:r>
              <a:rPr dirty="0" sz="1600" spc="-360">
                <a:solidFill>
                  <a:srgbClr val="9A9A9A"/>
                </a:solidFill>
                <a:latin typeface="PMingLiU-ExtB"/>
                <a:cs typeface="PMingLiU-ExtB"/>
              </a:rPr>
              <a:t>.</a:t>
            </a:r>
            <a:r>
              <a:rPr dirty="0" sz="1150" spc="-545">
                <a:solidFill>
                  <a:srgbClr val="9A9A9A"/>
                </a:solidFill>
                <a:latin typeface="Arial"/>
                <a:cs typeface="Arial"/>
              </a:rPr>
              <a:t>;</a:t>
            </a:r>
            <a:r>
              <a:rPr dirty="0" sz="1600" spc="-229">
                <a:solidFill>
                  <a:srgbClr val="9A9A9A"/>
                </a:solidFill>
                <a:latin typeface="PMingLiU-ExtB"/>
                <a:cs typeface="PMingLiU-ExtB"/>
              </a:rPr>
              <a:t>.</a:t>
            </a:r>
            <a:r>
              <a:rPr dirty="0" sz="1150" spc="570">
                <a:solidFill>
                  <a:srgbClr val="9A9A9A"/>
                </a:solidFill>
                <a:latin typeface="Arial"/>
                <a:cs typeface="Arial"/>
              </a:rPr>
              <a:t>)j</a:t>
            </a:r>
            <a:endParaRPr sz="1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515558" y="8984071"/>
            <a:ext cx="1717675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77825" algn="l"/>
                <a:tab pos="933450" algn="l"/>
                <a:tab pos="1364615" algn="l"/>
              </a:tabLst>
            </a:pPr>
            <a:r>
              <a:rPr dirty="0" sz="1600" spc="315">
                <a:solidFill>
                  <a:srgbClr val="9A9A9A"/>
                </a:solidFill>
                <a:latin typeface="PMingLiU-ExtB"/>
                <a:cs typeface="PMingLiU-ExtB"/>
              </a:rPr>
              <a:t>·</a:t>
            </a:r>
            <a:r>
              <a:rPr dirty="0" sz="1600" spc="315">
                <a:solidFill>
                  <a:srgbClr val="9A9A9A"/>
                </a:solidFill>
                <a:latin typeface="PMingLiU-ExtB"/>
                <a:cs typeface="PMingLiU-ExtB"/>
              </a:rPr>
              <a:t>	</a:t>
            </a:r>
            <a:r>
              <a:rPr dirty="0" sz="1000" spc="85">
                <a:solidFill>
                  <a:srgbClr val="9A9A9A"/>
                </a:solidFill>
                <a:latin typeface="Arial"/>
                <a:cs typeface="Arial"/>
              </a:rPr>
              <a:t>(</a:t>
            </a:r>
            <a:r>
              <a:rPr dirty="0" sz="1000" spc="-515">
                <a:solidFill>
                  <a:srgbClr val="9A9A9A"/>
                </a:solidFill>
                <a:latin typeface="Arial"/>
                <a:cs typeface="Arial"/>
              </a:rPr>
              <a:t>"</a:t>
            </a:r>
            <a:r>
              <a:rPr dirty="0" sz="1000" spc="204">
                <a:solidFill>
                  <a:srgbClr val="9A9A9A"/>
                </a:solidFill>
                <a:latin typeface="Arial"/>
                <a:cs typeface="Arial"/>
              </a:rPr>
              <a:t>.</a:t>
            </a:r>
            <a:r>
              <a:rPr dirty="0" sz="1000" spc="70">
                <a:solidFill>
                  <a:srgbClr val="9A9A9A"/>
                </a:solidFill>
                <a:latin typeface="Arial"/>
                <a:cs typeface="Arial"/>
              </a:rPr>
              <a:t>'</a:t>
            </a:r>
            <a:r>
              <a:rPr dirty="0" sz="1000" spc="5">
                <a:solidFill>
                  <a:srgbClr val="9A9A9A"/>
                </a:solidFill>
                <a:latin typeface="Arial"/>
                <a:cs typeface="Arial"/>
              </a:rPr>
              <a:t>1</a:t>
            </a:r>
            <a:r>
              <a:rPr dirty="0" sz="1000" spc="10">
                <a:solidFill>
                  <a:srgbClr val="9A9A9A"/>
                </a:solidFill>
                <a:latin typeface="Arial"/>
                <a:cs typeface="Arial"/>
              </a:rPr>
              <a:t>1</a:t>
            </a:r>
            <a:r>
              <a:rPr dirty="0" sz="1000">
                <a:solidFill>
                  <a:srgbClr val="9A9A9A"/>
                </a:solidFill>
                <a:latin typeface="Arial"/>
                <a:cs typeface="Arial"/>
              </a:rPr>
              <a:t>	</a:t>
            </a:r>
            <a:r>
              <a:rPr dirty="0" sz="1400" spc="-114">
                <a:solidFill>
                  <a:srgbClr val="9A9A9A"/>
                </a:solidFill>
                <a:latin typeface="Arial"/>
                <a:cs typeface="Arial"/>
              </a:rPr>
              <a:t>.l.:</a:t>
            </a:r>
            <a:r>
              <a:rPr dirty="0" sz="1400">
                <a:solidFill>
                  <a:srgbClr val="9A9A9A"/>
                </a:solidFill>
                <a:latin typeface="Arial"/>
                <a:cs typeface="Arial"/>
              </a:rPr>
              <a:t>	</a:t>
            </a:r>
            <a:r>
              <a:rPr dirty="0" sz="2850" spc="185">
                <a:solidFill>
                  <a:srgbClr val="9A9A9A"/>
                </a:solidFill>
                <a:latin typeface="Times New Roman"/>
                <a:cs typeface="Times New Roman"/>
              </a:rPr>
              <a:t>i</a:t>
            </a:r>
            <a:r>
              <a:rPr dirty="0" sz="2850" spc="-150">
                <a:solidFill>
                  <a:srgbClr val="9A9A9A"/>
                </a:solidFill>
                <a:latin typeface="Times New Roman"/>
                <a:cs typeface="Times New Roman"/>
              </a:rPr>
              <a:t>••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747929" y="9103805"/>
            <a:ext cx="1469390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15645" algn="l"/>
              </a:tabLst>
            </a:pPr>
            <a:r>
              <a:rPr dirty="0" sz="1500" spc="405">
                <a:solidFill>
                  <a:srgbClr val="9A9A9A"/>
                </a:solidFill>
                <a:latin typeface="Times New Roman"/>
                <a:cs typeface="Times New Roman"/>
              </a:rPr>
              <a:t>9</a:t>
            </a:r>
            <a:r>
              <a:rPr dirty="0" sz="1500" spc="-254">
                <a:solidFill>
                  <a:srgbClr val="9A9A9A"/>
                </a:solidFill>
                <a:latin typeface="Times New Roman"/>
                <a:cs typeface="Times New Roman"/>
              </a:rPr>
              <a:t>'</a:t>
            </a:r>
            <a:r>
              <a:rPr dirty="0" sz="1350" spc="-165">
                <a:solidFill>
                  <a:srgbClr val="9A9A9A"/>
                </a:solidFill>
                <a:latin typeface="Times New Roman"/>
                <a:cs typeface="Times New Roman"/>
              </a:rPr>
              <a:t>1</a:t>
            </a:r>
            <a:r>
              <a:rPr dirty="0" sz="1400" spc="-200">
                <a:solidFill>
                  <a:srgbClr val="9A9A9A"/>
                </a:solidFill>
                <a:latin typeface="Arial"/>
                <a:cs typeface="Arial"/>
              </a:rPr>
              <a:t>i</a:t>
            </a:r>
            <a:r>
              <a:rPr dirty="0" sz="1350" spc="100">
                <a:solidFill>
                  <a:srgbClr val="9A9A9A"/>
                </a:solidFill>
                <a:latin typeface="Times New Roman"/>
                <a:cs typeface="Times New Roman"/>
              </a:rPr>
              <a:t>l</a:t>
            </a:r>
            <a:r>
              <a:rPr dirty="0" sz="1350">
                <a:solidFill>
                  <a:srgbClr val="9A9A9A"/>
                </a:solidFill>
                <a:latin typeface="Times New Roman"/>
                <a:cs typeface="Times New Roman"/>
              </a:rPr>
              <a:t>	</a:t>
            </a:r>
            <a:r>
              <a:rPr dirty="0" sz="1600" spc="150">
                <a:solidFill>
                  <a:srgbClr val="9A9A9A"/>
                </a:solidFill>
                <a:latin typeface="PMingLiU-ExtB"/>
                <a:cs typeface="PMingLiU-ExtB"/>
              </a:rPr>
              <a:t>(</a:t>
            </a:r>
            <a:r>
              <a:rPr dirty="0" sz="1400" spc="-295">
                <a:solidFill>
                  <a:srgbClr val="9A9A9A"/>
                </a:solidFill>
                <a:latin typeface="Arial"/>
                <a:cs typeface="Arial"/>
              </a:rPr>
              <a:t>;</a:t>
            </a:r>
            <a:r>
              <a:rPr dirty="0" sz="1400" spc="434">
                <a:solidFill>
                  <a:srgbClr val="9A9A9A"/>
                </a:solidFill>
                <a:latin typeface="Arial"/>
                <a:cs typeface="Arial"/>
              </a:rPr>
              <a:t>&amp;</a:t>
            </a:r>
            <a:r>
              <a:rPr dirty="0" sz="1400" spc="125">
                <a:solidFill>
                  <a:srgbClr val="9A9A9A"/>
                </a:solidFill>
                <a:latin typeface="Arial"/>
                <a:cs typeface="Arial"/>
              </a:rPr>
              <a:t>-</a:t>
            </a:r>
            <a:r>
              <a:rPr dirty="0" sz="1400" spc="190">
                <a:solidFill>
                  <a:srgbClr val="9A9A9A"/>
                </a:solidFill>
                <a:latin typeface="Arial"/>
                <a:cs typeface="Arial"/>
              </a:rPr>
              <a:t>i</a:t>
            </a:r>
            <a:r>
              <a:rPr dirty="0" sz="1400" spc="114">
                <a:solidFill>
                  <a:srgbClr val="9A9A9A"/>
                </a:solidFill>
                <a:latin typeface="Arial"/>
                <a:cs typeface="Arial"/>
              </a:rPr>
              <a:t>Ii</a:t>
            </a:r>
            <a:r>
              <a:rPr dirty="0" sz="1400" spc="125">
                <a:solidFill>
                  <a:srgbClr val="9A9A9A"/>
                </a:solidFill>
                <a:latin typeface="Arial"/>
                <a:cs typeface="Arial"/>
              </a:rPr>
              <a:t>i</a:t>
            </a:r>
            <a:r>
              <a:rPr dirty="0" sz="1400" spc="300">
                <a:solidFill>
                  <a:srgbClr val="9A9A9A"/>
                </a:solidFill>
                <a:latin typeface="Arial"/>
                <a:cs typeface="Arial"/>
              </a:rPr>
              <a:t>[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364335" y="9123070"/>
            <a:ext cx="85026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85">
                <a:solidFill>
                  <a:srgbClr val="9A9A9A"/>
                </a:solidFill>
                <a:latin typeface="Arial"/>
                <a:cs typeface="Arial"/>
              </a:rPr>
              <a:t>.l.</a:t>
            </a:r>
            <a:r>
              <a:rPr dirty="0" sz="1400" spc="-20">
                <a:solidFill>
                  <a:srgbClr val="9A9A9A"/>
                </a:solidFill>
                <a:latin typeface="Arial"/>
                <a:cs typeface="Arial"/>
              </a:rPr>
              <a:t>:</a:t>
            </a:r>
            <a:r>
              <a:rPr dirty="0" sz="1400" spc="-260" i="1">
                <a:solidFill>
                  <a:srgbClr val="9A9A9A"/>
                </a:solidFill>
                <a:latin typeface="Arial"/>
                <a:cs typeface="Arial"/>
              </a:rPr>
              <a:t>W</a:t>
            </a:r>
            <a:r>
              <a:rPr dirty="0" sz="1400" spc="-105">
                <a:solidFill>
                  <a:srgbClr val="9A9A9A"/>
                </a:solidFill>
                <a:latin typeface="Arial"/>
                <a:cs typeface="Arial"/>
              </a:rPr>
              <a:t>.l.:</a:t>
            </a:r>
            <a:r>
              <a:rPr dirty="0" sz="1400" spc="-245">
                <a:solidFill>
                  <a:srgbClr val="9A9A9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9A9A9A"/>
                </a:solidFill>
                <a:latin typeface="Arial"/>
                <a:cs typeface="Arial"/>
              </a:rPr>
              <a:t>!I</a:t>
            </a:r>
            <a:r>
              <a:rPr dirty="0" sz="1100" spc="0">
                <a:solidFill>
                  <a:srgbClr val="9A9A9A"/>
                </a:solidFill>
                <a:latin typeface="Arial"/>
                <a:cs typeface="Arial"/>
              </a:rPr>
              <a:t>{</a:t>
            </a:r>
            <a:r>
              <a:rPr dirty="0" sz="1100" spc="-25">
                <a:solidFill>
                  <a:srgbClr val="9A9A9A"/>
                </a:solidFill>
                <a:latin typeface="Arial"/>
                <a:cs typeface="Arial"/>
              </a:rPr>
              <a:t>•</a:t>
            </a:r>
            <a:r>
              <a:rPr dirty="0" sz="1100" spc="1330">
                <a:solidFill>
                  <a:srgbClr val="9A9A9A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79923" y="9158045"/>
            <a:ext cx="26987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985">
                <a:solidFill>
                  <a:srgbClr val="9A9A9A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161734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网站功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能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600"/>
              <a:t>收集反</a:t>
            </a:r>
            <a:r>
              <a:rPr dirty="0" spc="605"/>
              <a:t>馈</a:t>
            </a:r>
            <a:r>
              <a:rPr dirty="0" spc="200"/>
              <a:t>/</a:t>
            </a:r>
            <a:r>
              <a:rPr dirty="0" spc="-635"/>
              <a:t> </a:t>
            </a:r>
            <a:r>
              <a:rPr dirty="0" spc="600"/>
              <a:t>学</a:t>
            </a:r>
            <a:r>
              <a:rPr dirty="0" spc="114"/>
              <a:t>习</a:t>
            </a:r>
            <a:r>
              <a:rPr dirty="0" spc="-635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4531" y="4682228"/>
            <a:ext cx="4947285" cy="3805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2700"/>
              </a:lnSpc>
            </a:pP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做了需求白板、收集使 用者的</a:t>
            </a:r>
            <a:r>
              <a:rPr dirty="0" sz="3500" spc="370" b="1">
                <a:solidFill>
                  <a:srgbClr val="00CDC1"/>
                </a:solidFill>
                <a:latin typeface="Microsoft JhengHei UI"/>
                <a:cs typeface="Microsoft JhengHei UI"/>
              </a:rPr>
              <a:t>需求和</a:t>
            </a:r>
            <a:r>
              <a:rPr dirty="0" sz="3500" spc="395" b="1">
                <a:solidFill>
                  <a:srgbClr val="00CDC1"/>
                </a:solidFill>
                <a:latin typeface="Microsoft JhengHei UI"/>
                <a:cs typeface="Microsoft JhengHei UI"/>
              </a:rPr>
              <a:t>Bug</a:t>
            </a:r>
            <a:r>
              <a:rPr dirty="0" sz="3600" spc="25">
                <a:solidFill>
                  <a:srgbClr val="7F7F7F"/>
                </a:solidFill>
                <a:latin typeface="宋体"/>
                <a:cs typeface="宋体"/>
              </a:rPr>
              <a:t>，</a:t>
            </a:r>
            <a:endParaRPr sz="3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12700" marR="5080">
              <a:lnSpc>
                <a:spcPct val="150800"/>
              </a:lnSpc>
              <a:spcBef>
                <a:spcPts val="2370"/>
              </a:spcBef>
            </a:pP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并且可以让想学习开发 的</a:t>
            </a:r>
            <a:r>
              <a:rPr dirty="0" sz="3600" spc="1245">
                <a:solidFill>
                  <a:srgbClr val="7F7F7F"/>
                </a:solidFill>
                <a:latin typeface="宋体"/>
                <a:cs typeface="宋体"/>
              </a:rPr>
              <a:t>QA</a:t>
            </a:r>
            <a:r>
              <a:rPr dirty="0" sz="3600" spc="270">
                <a:solidFill>
                  <a:srgbClr val="7F7F7F"/>
                </a:solidFill>
                <a:latin typeface="宋体"/>
                <a:cs typeface="宋体"/>
              </a:rPr>
              <a:t>领任务</a:t>
            </a:r>
            <a:r>
              <a:rPr dirty="0" sz="3500" spc="370" b="1">
                <a:solidFill>
                  <a:srgbClr val="00CDC1"/>
                </a:solidFill>
                <a:latin typeface="Microsoft JhengHei UI"/>
                <a:cs typeface="Microsoft JhengHei UI"/>
              </a:rPr>
              <a:t>学习开发</a:t>
            </a:r>
            <a:endParaRPr sz="35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75219" y="1130855"/>
            <a:ext cx="14428880" cy="1017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89522" y="1246034"/>
            <a:ext cx="13811977" cy="9633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5621"/>
            <a:ext cx="6544309" cy="10223500"/>
          </a:xfrm>
          <a:custGeom>
            <a:avLst/>
            <a:gdLst/>
            <a:ahLst/>
            <a:cxnLst/>
            <a:rect l="l" t="t" r="r" b="b"/>
            <a:pathLst>
              <a:path w="6544309" h="10223500">
                <a:moveTo>
                  <a:pt x="6543884" y="10222934"/>
                </a:moveTo>
                <a:lnTo>
                  <a:pt x="6543884" y="0"/>
                </a:lnTo>
                <a:lnTo>
                  <a:pt x="0" y="0"/>
                </a:lnTo>
                <a:lnTo>
                  <a:pt x="0" y="10222934"/>
                </a:lnTo>
                <a:lnTo>
                  <a:pt x="6543884" y="10222934"/>
                </a:lnTo>
              </a:path>
            </a:pathLst>
          </a:custGeom>
          <a:solidFill>
            <a:srgbClr val="00C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09234" y="7706571"/>
            <a:ext cx="4240708" cy="2858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72495" y="7706571"/>
            <a:ext cx="4240708" cy="2858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84404" y="1965842"/>
            <a:ext cx="9556115" cy="899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804150" algn="l"/>
              </a:tabLst>
            </a:pPr>
            <a:r>
              <a:rPr dirty="0" baseline="-8138" sz="105975" spc="-1889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13650" spc="35" b="1">
                <a:solidFill>
                  <a:srgbClr val="00CDC1"/>
                </a:solidFill>
                <a:latin typeface="微软雅黑"/>
                <a:cs typeface="微软雅黑"/>
              </a:rPr>
              <a:t>总</a:t>
            </a:r>
            <a:r>
              <a:rPr dirty="0" sz="13650" b="1">
                <a:solidFill>
                  <a:srgbClr val="00CDC1"/>
                </a:solidFill>
                <a:latin typeface="微软雅黑"/>
                <a:cs typeface="微软雅黑"/>
              </a:rPr>
              <a:t>	</a:t>
            </a:r>
            <a:r>
              <a:rPr dirty="0" sz="13650" spc="35" b="1">
                <a:solidFill>
                  <a:srgbClr val="00CDC1"/>
                </a:solidFill>
                <a:latin typeface="微软雅黑"/>
                <a:cs typeface="微软雅黑"/>
              </a:rPr>
              <a:t>结</a:t>
            </a:r>
            <a:endParaRPr sz="1365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848" y="1583474"/>
            <a:ext cx="695960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60"/>
              </a:lnSpc>
            </a:pP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总结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285"/>
              </a:lnSpc>
            </a:pPr>
            <a:r>
              <a:rPr dirty="0" spc="114"/>
              <a:t>总结一下</a:t>
            </a:r>
          </a:p>
        </p:txBody>
      </p:sp>
      <p:sp>
        <p:nvSpPr>
          <p:cNvPr id="4" name="object 4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52896" y="3119391"/>
            <a:ext cx="1134745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为了</a:t>
            </a:r>
            <a:r>
              <a:rPr dirty="0" sz="2850" spc="114" b="1">
                <a:solidFill>
                  <a:srgbClr val="00CDC1"/>
                </a:solidFill>
                <a:latin typeface="Microsoft JhengHei UI"/>
                <a:cs typeface="Microsoft JhengHei UI"/>
              </a:rPr>
              <a:t>减少开发成本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，使用比较常见的</a:t>
            </a:r>
            <a:r>
              <a:rPr dirty="0" sz="2950" spc="215">
                <a:solidFill>
                  <a:srgbClr val="7F7F7F"/>
                </a:solidFill>
                <a:latin typeface="宋体"/>
                <a:cs typeface="宋体"/>
              </a:rPr>
              <a:t>Jen</a:t>
            </a:r>
            <a:r>
              <a:rPr dirty="0" sz="2950" spc="235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2950" spc="-76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35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2950" spc="114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2950" spc="465">
                <a:solidFill>
                  <a:srgbClr val="7F7F7F"/>
                </a:solidFill>
                <a:latin typeface="宋体"/>
                <a:cs typeface="宋体"/>
              </a:rPr>
              <a:t>+</a:t>
            </a:r>
            <a:r>
              <a:rPr dirty="0" sz="2950" spc="445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2950" spc="185">
                <a:solidFill>
                  <a:srgbClr val="7F7F7F"/>
                </a:solidFill>
                <a:latin typeface="宋体"/>
                <a:cs typeface="宋体"/>
              </a:rPr>
              <a:t>e</a:t>
            </a:r>
            <a:r>
              <a:rPr dirty="0" sz="2950" spc="190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2950" spc="-315">
                <a:solidFill>
                  <a:srgbClr val="7F7F7F"/>
                </a:solidFill>
                <a:latin typeface="宋体"/>
                <a:cs typeface="宋体"/>
              </a:rPr>
              <a:t>t</a:t>
            </a:r>
            <a:r>
              <a:rPr dirty="0" sz="2950" spc="815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2950" spc="760">
                <a:solidFill>
                  <a:srgbClr val="7F7F7F"/>
                </a:solidFill>
                <a:latin typeface="宋体"/>
                <a:cs typeface="宋体"/>
              </a:rPr>
              <a:t>G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的脚本形式。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52896" y="4019887"/>
            <a:ext cx="11674475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为了</a:t>
            </a:r>
            <a:r>
              <a:rPr dirty="0" sz="2850" spc="114" b="1">
                <a:solidFill>
                  <a:srgbClr val="00CDC1"/>
                </a:solidFill>
                <a:latin typeface="Microsoft JhengHei UI"/>
                <a:cs typeface="Microsoft JhengHei UI"/>
              </a:rPr>
              <a:t>简化</a:t>
            </a:r>
            <a:r>
              <a:rPr dirty="0" sz="2850" spc="265" b="1">
                <a:solidFill>
                  <a:srgbClr val="00CDC1"/>
                </a:solidFill>
                <a:latin typeface="Microsoft JhengHei UI"/>
                <a:cs typeface="Microsoft JhengHei UI"/>
              </a:rPr>
              <a:t>c</a:t>
            </a:r>
            <a:r>
              <a:rPr dirty="0" sz="2850" spc="45" b="1">
                <a:solidFill>
                  <a:srgbClr val="00CDC1"/>
                </a:solidFill>
                <a:latin typeface="Microsoft JhengHei UI"/>
                <a:cs typeface="Microsoft JhengHei UI"/>
              </a:rPr>
              <a:t>o</a:t>
            </a:r>
            <a:r>
              <a:rPr dirty="0" sz="2850" spc="40" b="1">
                <a:solidFill>
                  <a:srgbClr val="00CDC1"/>
                </a:solidFill>
                <a:latin typeface="Microsoft JhengHei UI"/>
                <a:cs typeface="Microsoft JhengHei UI"/>
              </a:rPr>
              <a:t>d</a:t>
            </a:r>
            <a:r>
              <a:rPr dirty="0" sz="2850" spc="110" b="1">
                <a:solidFill>
                  <a:srgbClr val="00CDC1"/>
                </a:solidFill>
                <a:latin typeface="Microsoft JhengHei UI"/>
                <a:cs typeface="Microsoft JhengHei UI"/>
              </a:rPr>
              <a:t>e</a:t>
            </a:r>
            <a:r>
              <a:rPr dirty="0" sz="2850" spc="114" b="1">
                <a:solidFill>
                  <a:srgbClr val="00CDC1"/>
                </a:solidFill>
                <a:latin typeface="Microsoft JhengHei UI"/>
                <a:cs typeface="Microsoft JhengHei UI"/>
              </a:rPr>
              <a:t>操作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，使用</a:t>
            </a:r>
            <a:r>
              <a:rPr dirty="0" sz="2950" spc="700">
                <a:solidFill>
                  <a:srgbClr val="7F7F7F"/>
                </a:solidFill>
                <a:latin typeface="宋体"/>
                <a:cs typeface="宋体"/>
              </a:rPr>
              <a:t>DB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进行测试用例存储，并抽象出用例摸版。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896" y="4930855"/>
            <a:ext cx="1208786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为了</a:t>
            </a:r>
            <a:r>
              <a:rPr dirty="0" sz="2850" spc="114" b="1">
                <a:solidFill>
                  <a:srgbClr val="00CDC1"/>
                </a:solidFill>
                <a:latin typeface="Microsoft JhengHei UI"/>
                <a:cs typeface="Microsoft JhengHei UI"/>
              </a:rPr>
              <a:t>减低新建用例成本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，开发“用例维护页面”和“一键生成”等工具。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2896" y="5831351"/>
            <a:ext cx="1095756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为了</a:t>
            </a:r>
            <a:r>
              <a:rPr dirty="0" sz="2850" spc="114" b="1">
                <a:solidFill>
                  <a:srgbClr val="00CDC1"/>
                </a:solidFill>
                <a:latin typeface="Microsoft JhengHei UI"/>
                <a:cs typeface="Microsoft JhengHei UI"/>
              </a:rPr>
              <a:t>减低维护成本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，加跳转链接，维护一条用例成本在几分钟内。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2896" y="6731847"/>
            <a:ext cx="13218794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为了</a:t>
            </a:r>
            <a:r>
              <a:rPr dirty="0" sz="2850" spc="114" b="1">
                <a:solidFill>
                  <a:srgbClr val="00CDC1"/>
                </a:solidFill>
                <a:latin typeface="Microsoft JhengHei UI"/>
                <a:cs typeface="Microsoft JhengHei UI"/>
              </a:rPr>
              <a:t>增加用例健壮性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，设计了“参数化”、“前后置动作”等灵活的参数替换。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2896" y="7642814"/>
            <a:ext cx="11334115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为了</a:t>
            </a:r>
            <a:r>
              <a:rPr dirty="0" sz="2850" spc="114" b="1">
                <a:solidFill>
                  <a:srgbClr val="00CDC1"/>
                </a:solidFill>
                <a:latin typeface="Microsoft JhengHei UI"/>
                <a:cs typeface="Microsoft JhengHei UI"/>
              </a:rPr>
              <a:t>易用和兼容，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统一“返回结果”类型，统一“检查点”的使用。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2896" y="8543310"/>
            <a:ext cx="1490980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为了接口自动化</a:t>
            </a:r>
            <a:r>
              <a:rPr dirty="0" sz="2850" spc="114" b="1">
                <a:solidFill>
                  <a:srgbClr val="00CDC1"/>
                </a:solidFill>
                <a:latin typeface="Microsoft JhengHei UI"/>
                <a:cs typeface="Microsoft JhengHei UI"/>
              </a:rPr>
              <a:t>用例设计提供方向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，结合</a:t>
            </a:r>
            <a:r>
              <a:rPr dirty="0" sz="2950" spc="25">
                <a:solidFill>
                  <a:srgbClr val="7F7F7F"/>
                </a:solidFill>
                <a:latin typeface="宋体"/>
                <a:cs typeface="宋体"/>
              </a:rPr>
              <a:t>J</a:t>
            </a:r>
            <a:r>
              <a:rPr dirty="0" sz="2950" spc="229">
                <a:solidFill>
                  <a:srgbClr val="7F7F7F"/>
                </a:solidFill>
                <a:latin typeface="宋体"/>
                <a:cs typeface="宋体"/>
              </a:rPr>
              <a:t>a</a:t>
            </a:r>
            <a:r>
              <a:rPr dirty="0" sz="2950" spc="235">
                <a:solidFill>
                  <a:srgbClr val="7F7F7F"/>
                </a:solidFill>
                <a:latin typeface="宋体"/>
                <a:cs typeface="宋体"/>
              </a:rPr>
              <a:t>c</a:t>
            </a:r>
            <a:r>
              <a:rPr dirty="0" sz="2950" spc="31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2950" spc="305">
                <a:solidFill>
                  <a:srgbClr val="7F7F7F"/>
                </a:solidFill>
                <a:latin typeface="宋体"/>
                <a:cs typeface="宋体"/>
              </a:rPr>
              <a:t>c</a:t>
            </a:r>
            <a:r>
              <a:rPr dirty="0" sz="2950" spc="380">
                <a:solidFill>
                  <a:srgbClr val="7F7F7F"/>
                </a:solidFill>
                <a:latin typeface="宋体"/>
                <a:cs typeface="宋体"/>
              </a:rPr>
              <a:t>o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做代码覆盖率统计，并开发相关配置工具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2896" y="9454277"/>
            <a:ext cx="14100175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为了便于</a:t>
            </a:r>
            <a:r>
              <a:rPr dirty="0" sz="2850" spc="114" b="1">
                <a:solidFill>
                  <a:srgbClr val="00CDC1"/>
                </a:solidFill>
                <a:latin typeface="Microsoft JhengHei UI"/>
                <a:cs typeface="Microsoft JhengHei UI"/>
              </a:rPr>
              <a:t>分析数据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，从</a:t>
            </a:r>
            <a:r>
              <a:rPr dirty="0" sz="2950" spc="819">
                <a:solidFill>
                  <a:srgbClr val="7F7F7F"/>
                </a:solidFill>
                <a:latin typeface="宋体"/>
                <a:cs typeface="宋体"/>
              </a:rPr>
              <a:t>DO</a:t>
            </a:r>
            <a:r>
              <a:rPr dirty="0" sz="2950" spc="1320">
                <a:solidFill>
                  <a:srgbClr val="7F7F7F"/>
                </a:solidFill>
                <a:latin typeface="宋体"/>
                <a:cs typeface="宋体"/>
              </a:rPr>
              <a:t>M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、</a:t>
            </a:r>
            <a:r>
              <a:rPr dirty="0" sz="2950" spc="765">
                <a:solidFill>
                  <a:srgbClr val="7F7F7F"/>
                </a:solidFill>
                <a:latin typeface="宋体"/>
                <a:cs typeface="宋体"/>
              </a:rPr>
              <a:t>C</a:t>
            </a:r>
            <a:r>
              <a:rPr dirty="0" sz="2950" spc="600">
                <a:solidFill>
                  <a:srgbClr val="7F7F7F"/>
                </a:solidFill>
                <a:latin typeface="宋体"/>
                <a:cs typeface="宋体"/>
              </a:rPr>
              <a:t>AT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、</a:t>
            </a:r>
            <a:r>
              <a:rPr dirty="0" sz="2950" spc="215">
                <a:solidFill>
                  <a:srgbClr val="7F7F7F"/>
                </a:solidFill>
                <a:latin typeface="宋体"/>
                <a:cs typeface="宋体"/>
              </a:rPr>
              <a:t>Jen</a:t>
            </a:r>
            <a:r>
              <a:rPr dirty="0" sz="2950" spc="235">
                <a:solidFill>
                  <a:srgbClr val="7F7F7F"/>
                </a:solidFill>
                <a:latin typeface="宋体"/>
                <a:cs typeface="宋体"/>
              </a:rPr>
              <a:t>k</a:t>
            </a:r>
            <a:r>
              <a:rPr dirty="0" sz="2950" spc="-765">
                <a:solidFill>
                  <a:srgbClr val="7F7F7F"/>
                </a:solidFill>
                <a:latin typeface="宋体"/>
                <a:cs typeface="宋体"/>
              </a:rPr>
              <a:t>i</a:t>
            </a:r>
            <a:r>
              <a:rPr dirty="0" sz="2950" spc="350">
                <a:solidFill>
                  <a:srgbClr val="7F7F7F"/>
                </a:solidFill>
                <a:latin typeface="宋体"/>
                <a:cs typeface="宋体"/>
              </a:rPr>
              <a:t>n</a:t>
            </a:r>
            <a:r>
              <a:rPr dirty="0" sz="2950" spc="114">
                <a:solidFill>
                  <a:srgbClr val="7F7F7F"/>
                </a:solidFill>
                <a:latin typeface="宋体"/>
                <a:cs typeface="宋体"/>
              </a:rPr>
              <a:t>s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上爬各种数据，在页面上用图表展示。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52896" y="10354773"/>
            <a:ext cx="12465050" cy="402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为了</a:t>
            </a:r>
            <a:r>
              <a:rPr dirty="0" sz="2850" spc="114" b="1">
                <a:solidFill>
                  <a:srgbClr val="00CDC1"/>
                </a:solidFill>
                <a:latin typeface="Microsoft JhengHei UI"/>
                <a:cs typeface="Microsoft JhengHei UI"/>
              </a:rPr>
              <a:t>优化用例</a:t>
            </a:r>
            <a:r>
              <a:rPr dirty="0" sz="2950" spc="15">
                <a:solidFill>
                  <a:srgbClr val="7F7F7F"/>
                </a:solidFill>
                <a:latin typeface="宋体"/>
                <a:cs typeface="宋体"/>
              </a:rPr>
              <a:t>，提供“用例打分”、“线上调用量排行”等数据进行辅助。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09089" y="3086569"/>
            <a:ext cx="778510" cy="77476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970">
              <a:lnSpc>
                <a:spcPct val="100000"/>
              </a:lnSpc>
            </a:pPr>
            <a:r>
              <a:rPr dirty="0" sz="3850" spc="660" b="1">
                <a:solidFill>
                  <a:srgbClr val="FF7040"/>
                </a:solidFill>
                <a:latin typeface="Microsoft JhengHei UI"/>
                <a:cs typeface="Microsoft JhengHei UI"/>
              </a:rPr>
              <a:t>0</a:t>
            </a:r>
            <a:r>
              <a:rPr dirty="0" sz="3850" spc="305" b="1">
                <a:solidFill>
                  <a:srgbClr val="FF7040"/>
                </a:solidFill>
                <a:latin typeface="Microsoft JhengHei UI"/>
                <a:cs typeface="Microsoft JhengHei UI"/>
              </a:rPr>
              <a:t>1</a:t>
            </a:r>
            <a:r>
              <a:rPr dirty="0" sz="3850" spc="-605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endParaRPr sz="3850">
              <a:latin typeface="Microsoft JhengHei UI"/>
              <a:cs typeface="Microsoft JhengHei UI"/>
            </a:endParaRPr>
          </a:p>
          <a:p>
            <a:pPr marL="13970">
              <a:lnSpc>
                <a:spcPct val="100000"/>
              </a:lnSpc>
              <a:spcBef>
                <a:spcPts val="2500"/>
              </a:spcBef>
            </a:pPr>
            <a:r>
              <a:rPr dirty="0" sz="3850" spc="660" b="1">
                <a:solidFill>
                  <a:srgbClr val="00CDC1"/>
                </a:solidFill>
                <a:latin typeface="Microsoft JhengHei UI"/>
                <a:cs typeface="Microsoft JhengHei UI"/>
              </a:rPr>
              <a:t>0</a:t>
            </a:r>
            <a:r>
              <a:rPr dirty="0" sz="3850" spc="305" b="1">
                <a:solidFill>
                  <a:srgbClr val="00CDC1"/>
                </a:solidFill>
                <a:latin typeface="Microsoft JhengHei UI"/>
                <a:cs typeface="Microsoft JhengHei UI"/>
              </a:rPr>
              <a:t>2</a:t>
            </a:r>
            <a:r>
              <a:rPr dirty="0" sz="3850" spc="-605" b="1">
                <a:solidFill>
                  <a:srgbClr val="00CDC1"/>
                </a:solidFill>
                <a:latin typeface="Microsoft JhengHei UI"/>
                <a:cs typeface="Microsoft JhengHei UI"/>
              </a:rPr>
              <a:t> </a:t>
            </a:r>
            <a:endParaRPr sz="3850">
              <a:latin typeface="Microsoft JhengHei UI"/>
              <a:cs typeface="Microsoft JhengHei UI"/>
            </a:endParaRPr>
          </a:p>
          <a:p>
            <a:pPr marL="13970">
              <a:lnSpc>
                <a:spcPct val="100000"/>
              </a:lnSpc>
              <a:spcBef>
                <a:spcPts val="2500"/>
              </a:spcBef>
            </a:pPr>
            <a:r>
              <a:rPr dirty="0" sz="3850" spc="660" b="1">
                <a:solidFill>
                  <a:srgbClr val="FF7040"/>
                </a:solidFill>
                <a:latin typeface="Microsoft JhengHei UI"/>
                <a:cs typeface="Microsoft JhengHei UI"/>
              </a:rPr>
              <a:t>0</a:t>
            </a:r>
            <a:r>
              <a:rPr dirty="0" sz="3850" spc="305" b="1">
                <a:solidFill>
                  <a:srgbClr val="FF7040"/>
                </a:solidFill>
                <a:latin typeface="Microsoft JhengHei UI"/>
                <a:cs typeface="Microsoft JhengHei UI"/>
              </a:rPr>
              <a:t>3</a:t>
            </a:r>
            <a:r>
              <a:rPr dirty="0" sz="3850" spc="-605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endParaRPr sz="38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2500"/>
              </a:spcBef>
            </a:pPr>
            <a:r>
              <a:rPr dirty="0" sz="3850" spc="660" b="1">
                <a:solidFill>
                  <a:srgbClr val="00CDC1"/>
                </a:solidFill>
                <a:latin typeface="Microsoft JhengHei UI"/>
                <a:cs typeface="Microsoft JhengHei UI"/>
              </a:rPr>
              <a:t>0</a:t>
            </a:r>
            <a:r>
              <a:rPr dirty="0" sz="3850" spc="320" b="1">
                <a:solidFill>
                  <a:srgbClr val="00CDC1"/>
                </a:solidFill>
                <a:latin typeface="Microsoft JhengHei UI"/>
                <a:cs typeface="Microsoft JhengHei UI"/>
              </a:rPr>
              <a:t>4</a:t>
            </a:r>
            <a:endParaRPr sz="3850">
              <a:latin typeface="Microsoft JhengHei UI"/>
              <a:cs typeface="Microsoft JhengHei UI"/>
            </a:endParaRPr>
          </a:p>
          <a:p>
            <a:pPr marL="13970">
              <a:lnSpc>
                <a:spcPct val="100000"/>
              </a:lnSpc>
              <a:spcBef>
                <a:spcPts val="2500"/>
              </a:spcBef>
            </a:pPr>
            <a:r>
              <a:rPr dirty="0" sz="3850" spc="660" b="1">
                <a:solidFill>
                  <a:srgbClr val="FF7040"/>
                </a:solidFill>
                <a:latin typeface="Microsoft JhengHei UI"/>
                <a:cs typeface="Microsoft JhengHei UI"/>
              </a:rPr>
              <a:t>0</a:t>
            </a:r>
            <a:r>
              <a:rPr dirty="0" sz="3850" spc="305" b="1">
                <a:solidFill>
                  <a:srgbClr val="FF7040"/>
                </a:solidFill>
                <a:latin typeface="Microsoft JhengHei UI"/>
                <a:cs typeface="Microsoft JhengHei UI"/>
              </a:rPr>
              <a:t>5</a:t>
            </a:r>
            <a:r>
              <a:rPr dirty="0" sz="3850" spc="-605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endParaRPr sz="3850">
              <a:latin typeface="Microsoft JhengHei UI"/>
              <a:cs typeface="Microsoft JhengHei UI"/>
            </a:endParaRPr>
          </a:p>
          <a:p>
            <a:pPr marL="13970">
              <a:lnSpc>
                <a:spcPct val="100000"/>
              </a:lnSpc>
              <a:spcBef>
                <a:spcPts val="2500"/>
              </a:spcBef>
            </a:pPr>
            <a:r>
              <a:rPr dirty="0" sz="3850" spc="660" b="1">
                <a:solidFill>
                  <a:srgbClr val="00CDC1"/>
                </a:solidFill>
                <a:latin typeface="Microsoft JhengHei UI"/>
                <a:cs typeface="Microsoft JhengHei UI"/>
              </a:rPr>
              <a:t>0</a:t>
            </a:r>
            <a:r>
              <a:rPr dirty="0" sz="3850" spc="305" b="1">
                <a:solidFill>
                  <a:srgbClr val="00CDC1"/>
                </a:solidFill>
                <a:latin typeface="Microsoft JhengHei UI"/>
                <a:cs typeface="Microsoft JhengHei UI"/>
              </a:rPr>
              <a:t>6</a:t>
            </a:r>
            <a:r>
              <a:rPr dirty="0" sz="3850" spc="-605" b="1">
                <a:solidFill>
                  <a:srgbClr val="00CDC1"/>
                </a:solidFill>
                <a:latin typeface="Microsoft JhengHei UI"/>
                <a:cs typeface="Microsoft JhengHei UI"/>
              </a:rPr>
              <a:t> </a:t>
            </a:r>
            <a:endParaRPr sz="3850">
              <a:latin typeface="Microsoft JhengHei UI"/>
              <a:cs typeface="Microsoft JhengHei UI"/>
            </a:endParaRPr>
          </a:p>
          <a:p>
            <a:pPr marL="13970">
              <a:lnSpc>
                <a:spcPct val="100000"/>
              </a:lnSpc>
              <a:spcBef>
                <a:spcPts val="2500"/>
              </a:spcBef>
            </a:pPr>
            <a:r>
              <a:rPr dirty="0" sz="3850" spc="660" b="1">
                <a:solidFill>
                  <a:srgbClr val="FF7040"/>
                </a:solidFill>
                <a:latin typeface="Microsoft JhengHei UI"/>
                <a:cs typeface="Microsoft JhengHei UI"/>
              </a:rPr>
              <a:t>0</a:t>
            </a:r>
            <a:r>
              <a:rPr dirty="0" sz="3850" spc="305" b="1">
                <a:solidFill>
                  <a:srgbClr val="FF7040"/>
                </a:solidFill>
                <a:latin typeface="Microsoft JhengHei UI"/>
                <a:cs typeface="Microsoft JhengHei UI"/>
              </a:rPr>
              <a:t>7</a:t>
            </a:r>
            <a:r>
              <a:rPr dirty="0" sz="3850" spc="-605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endParaRPr sz="3850">
              <a:latin typeface="Microsoft JhengHei UI"/>
              <a:cs typeface="Microsoft JhengHei UI"/>
            </a:endParaRPr>
          </a:p>
          <a:p>
            <a:pPr marL="13970">
              <a:lnSpc>
                <a:spcPct val="100000"/>
              </a:lnSpc>
              <a:spcBef>
                <a:spcPts val="2500"/>
              </a:spcBef>
            </a:pPr>
            <a:r>
              <a:rPr dirty="0" sz="3850" spc="660" b="1">
                <a:solidFill>
                  <a:srgbClr val="00CDC1"/>
                </a:solidFill>
                <a:latin typeface="Microsoft JhengHei UI"/>
                <a:cs typeface="Microsoft JhengHei UI"/>
              </a:rPr>
              <a:t>0</a:t>
            </a:r>
            <a:r>
              <a:rPr dirty="0" sz="3850" spc="305" b="1">
                <a:solidFill>
                  <a:srgbClr val="00CDC1"/>
                </a:solidFill>
                <a:latin typeface="Microsoft JhengHei UI"/>
                <a:cs typeface="Microsoft JhengHei UI"/>
              </a:rPr>
              <a:t>8</a:t>
            </a:r>
            <a:r>
              <a:rPr dirty="0" sz="3850" spc="-605" b="1">
                <a:solidFill>
                  <a:srgbClr val="00CDC1"/>
                </a:solidFill>
                <a:latin typeface="Microsoft JhengHei UI"/>
                <a:cs typeface="Microsoft JhengHei UI"/>
              </a:rPr>
              <a:t> </a:t>
            </a:r>
            <a:endParaRPr sz="3850">
              <a:latin typeface="Microsoft JhengHei UI"/>
              <a:cs typeface="Microsoft JhengHei UI"/>
            </a:endParaRPr>
          </a:p>
          <a:p>
            <a:pPr marL="13970">
              <a:lnSpc>
                <a:spcPct val="100000"/>
              </a:lnSpc>
              <a:spcBef>
                <a:spcPts val="2500"/>
              </a:spcBef>
            </a:pPr>
            <a:r>
              <a:rPr dirty="0" sz="3850" spc="660" b="1">
                <a:solidFill>
                  <a:srgbClr val="FF7040"/>
                </a:solidFill>
                <a:latin typeface="Microsoft JhengHei UI"/>
                <a:cs typeface="Microsoft JhengHei UI"/>
              </a:rPr>
              <a:t>0</a:t>
            </a:r>
            <a:r>
              <a:rPr dirty="0" sz="3850" spc="305" b="1">
                <a:solidFill>
                  <a:srgbClr val="FF7040"/>
                </a:solidFill>
                <a:latin typeface="Microsoft JhengHei UI"/>
                <a:cs typeface="Microsoft JhengHei UI"/>
              </a:rPr>
              <a:t>9</a:t>
            </a:r>
            <a:r>
              <a:rPr dirty="0" sz="3850" spc="-605" b="1">
                <a:solidFill>
                  <a:srgbClr val="FF7040"/>
                </a:solidFill>
                <a:latin typeface="Microsoft JhengHei UI"/>
                <a:cs typeface="Microsoft JhengHei UI"/>
              </a:rPr>
              <a:t> </a:t>
            </a:r>
            <a:endParaRPr sz="3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5405" y="2640564"/>
            <a:ext cx="11334115" cy="3303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50">
                <a:solidFill>
                  <a:srgbClr val="7F7F7F"/>
                </a:solidFill>
                <a:latin typeface="宋体"/>
                <a:cs typeface="宋体"/>
              </a:rPr>
              <a:t>将各部分像“乐高积木”一样组装在了一起，</a:t>
            </a:r>
            <a:endParaRPr sz="4450">
              <a:latin typeface="宋体"/>
              <a:cs typeface="宋体"/>
            </a:endParaRPr>
          </a:p>
          <a:p>
            <a:pPr marL="12700" marR="2266315">
              <a:lnSpc>
                <a:spcPct val="199200"/>
              </a:lnSpc>
              <a:spcBef>
                <a:spcPts val="80"/>
              </a:spcBef>
            </a:pPr>
            <a:r>
              <a:rPr dirty="0" sz="4450">
                <a:solidFill>
                  <a:srgbClr val="7F7F7F"/>
                </a:solidFill>
                <a:latin typeface="宋体"/>
                <a:cs typeface="宋体"/>
              </a:rPr>
              <a:t>使接口自动化在日常使用的过程中， </a:t>
            </a:r>
            <a:r>
              <a:rPr dirty="0" sz="4450">
                <a:solidFill>
                  <a:srgbClr val="00CDBF"/>
                </a:solidFill>
                <a:latin typeface="宋体"/>
                <a:cs typeface="宋体"/>
              </a:rPr>
              <a:t>更灵活、高效、有趣和可靠。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4463" y="7518095"/>
            <a:ext cx="9661213" cy="3790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3351" y="1615308"/>
            <a:ext cx="5903775" cy="5089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9442" y="4427262"/>
            <a:ext cx="5963285" cy="2790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750" spc="5" b="1">
                <a:solidFill>
                  <a:srgbClr val="00CDC1"/>
                </a:solidFill>
                <a:latin typeface="Arial"/>
                <a:cs typeface="Arial"/>
              </a:rPr>
              <a:t>Q</a:t>
            </a:r>
            <a:r>
              <a:rPr dirty="0" sz="21750" spc="-2420" b="1">
                <a:solidFill>
                  <a:srgbClr val="00CDC1"/>
                </a:solidFill>
                <a:latin typeface="Arial"/>
                <a:cs typeface="Arial"/>
              </a:rPr>
              <a:t> </a:t>
            </a:r>
            <a:r>
              <a:rPr dirty="0" sz="9450" spc="20" b="1">
                <a:solidFill>
                  <a:srgbClr val="00CDC1"/>
                </a:solidFill>
                <a:latin typeface="Arial"/>
                <a:cs typeface="Arial"/>
              </a:rPr>
              <a:t>&amp;</a:t>
            </a:r>
            <a:r>
              <a:rPr dirty="0" sz="9450" spc="994" b="1">
                <a:solidFill>
                  <a:srgbClr val="00CDC1"/>
                </a:solidFill>
                <a:latin typeface="Arial"/>
                <a:cs typeface="Arial"/>
              </a:rPr>
              <a:t> </a:t>
            </a:r>
            <a:r>
              <a:rPr dirty="0" sz="21750" spc="15" b="1">
                <a:solidFill>
                  <a:srgbClr val="00CDC1"/>
                </a:solidFill>
                <a:latin typeface="Arial"/>
                <a:cs typeface="Arial"/>
              </a:rPr>
              <a:t>A</a:t>
            </a:r>
            <a:endParaRPr sz="217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57161" y="1477667"/>
            <a:ext cx="2790140" cy="2798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696757" y="1591371"/>
            <a:ext cx="1910714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50" spc="114" b="1">
                <a:solidFill>
                  <a:srgbClr val="7F7F7F"/>
                </a:solidFill>
                <a:latin typeface="Microsoft JhengHei UI"/>
                <a:cs typeface="Microsoft JhengHei UI"/>
              </a:rPr>
              <a:t>个人微信：</a:t>
            </a:r>
            <a:endParaRPr sz="28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1995" y="1570774"/>
            <a:ext cx="3848100" cy="110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z="2600" spc="525">
                <a:solidFill>
                  <a:srgbClr val="A6AAA9"/>
                </a:solidFill>
                <a:latin typeface="宋体"/>
                <a:cs typeface="宋体"/>
              </a:rPr>
              <a:t>目</a:t>
            </a:r>
            <a:r>
              <a:rPr dirty="0" sz="2600" spc="35">
                <a:solidFill>
                  <a:srgbClr val="A6AAA9"/>
                </a:solidFill>
                <a:latin typeface="宋体"/>
                <a:cs typeface="宋体"/>
              </a:rPr>
              <a:t>标</a:t>
            </a:r>
            <a:r>
              <a:rPr dirty="0" sz="2600" spc="-810">
                <a:solidFill>
                  <a:srgbClr val="A6AAA9"/>
                </a:solidFill>
                <a:latin typeface="宋体"/>
                <a:cs typeface="宋体"/>
              </a:rPr>
              <a:t> 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5385"/>
              </a:lnSpc>
              <a:spcBef>
                <a:spcPts val="520"/>
              </a:spcBef>
            </a:pPr>
            <a:r>
              <a:rPr dirty="0" sz="4500" spc="600" b="1">
                <a:solidFill>
                  <a:srgbClr val="00CBBE"/>
                </a:solidFill>
                <a:latin typeface="Microsoft JhengHei UI"/>
                <a:cs typeface="Microsoft JhengHei UI"/>
              </a:rPr>
              <a:t>想要提</a:t>
            </a:r>
            <a:r>
              <a:rPr dirty="0" sz="4500" spc="605" b="1">
                <a:solidFill>
                  <a:srgbClr val="00CBBE"/>
                </a:solidFill>
                <a:latin typeface="Microsoft JhengHei UI"/>
                <a:cs typeface="Microsoft JhengHei UI"/>
              </a:rPr>
              <a:t>高</a:t>
            </a:r>
            <a:r>
              <a:rPr dirty="0" sz="4500" spc="530" b="1">
                <a:solidFill>
                  <a:srgbClr val="00CBBE"/>
                </a:solidFill>
                <a:latin typeface="Microsoft JhengHei UI"/>
                <a:cs typeface="Microsoft JhengHei UI"/>
              </a:rPr>
              <a:t>RO</a:t>
            </a:r>
            <a:r>
              <a:rPr dirty="0" sz="4500" spc="20" b="1">
                <a:solidFill>
                  <a:srgbClr val="00CBBE"/>
                </a:solidFill>
                <a:latin typeface="Microsoft JhengHei UI"/>
                <a:cs typeface="Microsoft JhengHei UI"/>
              </a:rPr>
              <a:t>I</a:t>
            </a:r>
            <a:r>
              <a:rPr dirty="0" sz="4500" spc="-635" b="1">
                <a:solidFill>
                  <a:srgbClr val="00CBBE"/>
                </a:solidFill>
                <a:latin typeface="Microsoft JhengHei UI"/>
                <a:cs typeface="Microsoft JhengHei UI"/>
              </a:rPr>
              <a:t> </a:t>
            </a:r>
            <a:endParaRPr sz="4500">
              <a:latin typeface="Microsoft JhengHei UI"/>
              <a:cs typeface="Microsoft Jheng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61" y="2099330"/>
            <a:ext cx="62230" cy="532765"/>
          </a:xfrm>
          <a:custGeom>
            <a:avLst/>
            <a:gdLst/>
            <a:ahLst/>
            <a:cxnLst/>
            <a:rect l="l" t="t" r="r" b="b"/>
            <a:pathLst>
              <a:path w="62230" h="532764">
                <a:moveTo>
                  <a:pt x="0" y="532220"/>
                </a:moveTo>
                <a:lnTo>
                  <a:pt x="62171" y="532220"/>
                </a:lnTo>
                <a:lnTo>
                  <a:pt x="62171" y="0"/>
                </a:lnTo>
                <a:lnTo>
                  <a:pt x="0" y="0"/>
                </a:lnTo>
                <a:lnTo>
                  <a:pt x="0" y="532220"/>
                </a:lnTo>
                <a:close/>
              </a:path>
            </a:pathLst>
          </a:custGeom>
          <a:solidFill>
            <a:srgbClr val="FF7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361" y="1576530"/>
            <a:ext cx="62230" cy="523240"/>
          </a:xfrm>
          <a:custGeom>
            <a:avLst/>
            <a:gdLst/>
            <a:ahLst/>
            <a:cxnLst/>
            <a:rect l="l" t="t" r="r" b="b"/>
            <a:pathLst>
              <a:path w="62230" h="523239">
                <a:moveTo>
                  <a:pt x="0" y="522800"/>
                </a:moveTo>
                <a:lnTo>
                  <a:pt x="62171" y="522800"/>
                </a:lnTo>
                <a:lnTo>
                  <a:pt x="62171" y="0"/>
                </a:lnTo>
                <a:lnTo>
                  <a:pt x="0" y="0"/>
                </a:lnTo>
                <a:lnTo>
                  <a:pt x="0" y="522800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53031" y="4520547"/>
            <a:ext cx="517715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150">
                <a:solidFill>
                  <a:srgbClr val="53585F"/>
                </a:solidFill>
                <a:latin typeface="宋体"/>
                <a:cs typeface="宋体"/>
              </a:rPr>
              <a:t>减少投入成本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4083" y="4316827"/>
            <a:ext cx="2015489" cy="4229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50" spc="1240" b="1">
                <a:solidFill>
                  <a:srgbClr val="FF7040"/>
                </a:solidFill>
                <a:latin typeface="Microsoft JhengHei UI"/>
                <a:cs typeface="Microsoft JhengHei UI"/>
              </a:rPr>
              <a:t>01</a:t>
            </a:r>
            <a:endParaRPr sz="11050">
              <a:latin typeface="Microsoft JhengHei UI"/>
              <a:cs typeface="Microsoft JhengHei UI"/>
            </a:endParaRPr>
          </a:p>
          <a:p>
            <a:pPr marL="12700">
              <a:lnSpc>
                <a:spcPts val="13085"/>
              </a:lnSpc>
              <a:spcBef>
                <a:spcPts val="8770"/>
              </a:spcBef>
            </a:pPr>
            <a:r>
              <a:rPr dirty="0" sz="11050" spc="1240" b="1">
                <a:solidFill>
                  <a:srgbClr val="00CDC1"/>
                </a:solidFill>
                <a:latin typeface="Microsoft JhengHei UI"/>
                <a:cs typeface="Microsoft JhengHei UI"/>
              </a:rPr>
              <a:t>02</a:t>
            </a:r>
            <a:endParaRPr sz="1105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53031" y="7318756"/>
            <a:ext cx="4318635" cy="86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850"/>
              </a:lnSpc>
            </a:pPr>
            <a:r>
              <a:rPr dirty="0" sz="6600" spc="150">
                <a:solidFill>
                  <a:srgbClr val="53585F"/>
                </a:solidFill>
                <a:latin typeface="宋体"/>
                <a:cs typeface="宋体"/>
              </a:rPr>
              <a:t>增加使用率</a:t>
            </a:r>
            <a:endParaRPr sz="6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CC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2771" y="9702269"/>
            <a:ext cx="5018557" cy="573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23522" y="3282510"/>
            <a:ext cx="3193844" cy="3193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522984" y="6841573"/>
            <a:ext cx="3795395" cy="574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79450" marR="5080" indent="-667385">
              <a:lnSpc>
                <a:spcPct val="104900"/>
              </a:lnSpc>
            </a:pPr>
            <a:r>
              <a:rPr dirty="0" sz="1900" spc="75" b="1">
                <a:solidFill>
                  <a:srgbClr val="FFFFFF"/>
                </a:solidFill>
                <a:latin typeface="Microsoft JhengHei UI"/>
                <a:cs typeface="Microsoft JhengHei UI"/>
              </a:rPr>
              <a:t>扫码关注美团点评技术团队公众号 获取最</a:t>
            </a:r>
            <a:r>
              <a:rPr dirty="0" sz="1900" spc="180" b="1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dirty="0" sz="1900" spc="-65" b="1">
                <a:solidFill>
                  <a:srgbClr val="FFFFFF"/>
                </a:solidFill>
                <a:latin typeface="Microsoft JhengHei UI"/>
                <a:cs typeface="Microsoft JhengHei UI"/>
              </a:rPr>
              <a:t>IN</a:t>
            </a:r>
            <a:r>
              <a:rPr dirty="0" sz="1900" spc="185" b="1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dirty="0" sz="1900" spc="75" b="1">
                <a:solidFill>
                  <a:srgbClr val="FFFFFF"/>
                </a:solidFill>
                <a:latin typeface="Microsoft JhengHei UI"/>
                <a:cs typeface="Microsoft JhengHei UI"/>
              </a:rPr>
              <a:t>的技术资讯</a:t>
            </a:r>
            <a:endParaRPr sz="190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09113" y="4137959"/>
            <a:ext cx="0" cy="2530475"/>
          </a:xfrm>
          <a:custGeom>
            <a:avLst/>
            <a:gdLst/>
            <a:ahLst/>
            <a:cxnLst/>
            <a:rect l="l" t="t" r="r" b="b"/>
            <a:pathLst>
              <a:path w="0" h="2530475">
                <a:moveTo>
                  <a:pt x="0" y="2530034"/>
                </a:moveTo>
                <a:lnTo>
                  <a:pt x="0" y="0"/>
                </a:lnTo>
              </a:path>
            </a:pathLst>
          </a:custGeom>
          <a:ln w="20941">
            <a:solidFill>
              <a:srgbClr val="FEFAF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195754" y="4777423"/>
            <a:ext cx="5652770" cy="749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</a:pPr>
            <a:r>
              <a:rPr dirty="0" sz="2550" spc="85" b="1">
                <a:solidFill>
                  <a:srgbClr val="FFFEFE"/>
                </a:solidFill>
                <a:latin typeface="Microsoft JhengHei UI"/>
                <a:cs typeface="Microsoft JhengHei UI"/>
              </a:rPr>
              <a:t>招聘：</a:t>
            </a:r>
            <a:r>
              <a:rPr dirty="0" sz="2550" spc="90" b="1">
                <a:solidFill>
                  <a:srgbClr val="FFFEFE"/>
                </a:solidFill>
                <a:latin typeface="Microsoft JhengHei UI"/>
                <a:cs typeface="Microsoft JhengHei UI"/>
              </a:rPr>
              <a:t>Q</a:t>
            </a:r>
            <a:r>
              <a:rPr dirty="0" sz="2550" spc="75" b="1">
                <a:solidFill>
                  <a:srgbClr val="FFFEFE"/>
                </a:solidFill>
                <a:latin typeface="Microsoft JhengHei UI"/>
                <a:cs typeface="Microsoft JhengHei UI"/>
              </a:rPr>
              <a:t>A</a:t>
            </a:r>
            <a:r>
              <a:rPr dirty="0" sz="2550" spc="85" b="1">
                <a:solidFill>
                  <a:srgbClr val="FFFEFE"/>
                </a:solidFill>
                <a:latin typeface="Microsoft JhengHei UI"/>
                <a:cs typeface="Microsoft JhengHei UI"/>
              </a:rPr>
              <a:t>岗位</a:t>
            </a:r>
            <a:r>
              <a:rPr dirty="0" sz="2550" spc="70" b="1">
                <a:solidFill>
                  <a:srgbClr val="FFFEFE"/>
                </a:solidFill>
                <a:latin typeface="Microsoft JhengHei UI"/>
                <a:cs typeface="Microsoft JhengHei UI"/>
              </a:rPr>
              <a:t> 邮箱：</a:t>
            </a:r>
            <a:r>
              <a:rPr dirty="0" sz="2550" spc="75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y</a:t>
            </a:r>
            <a:r>
              <a:rPr dirty="0" sz="2550" spc="20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o</a:t>
            </a:r>
            <a:r>
              <a:rPr dirty="0" sz="2550" spc="15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n</a:t>
            </a:r>
            <a:r>
              <a:rPr dirty="0" sz="2550" spc="35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g</a:t>
            </a:r>
            <a:r>
              <a:rPr dirty="0" sz="2550" spc="45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d</a:t>
            </a:r>
            <a:r>
              <a:rPr dirty="0" sz="2550" spc="80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a</a:t>
            </a:r>
            <a:r>
              <a:rPr dirty="0" sz="2550" spc="-20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,</a:t>
            </a:r>
            <a:r>
              <a:rPr dirty="0" sz="2550" spc="229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c</a:t>
            </a:r>
            <a:r>
              <a:rPr dirty="0" sz="2550" spc="30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h</a:t>
            </a:r>
            <a:r>
              <a:rPr dirty="0" sz="2550" spc="90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e</a:t>
            </a:r>
            <a:r>
              <a:rPr dirty="0" sz="2550" spc="25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n</a:t>
            </a:r>
            <a:r>
              <a:rPr dirty="0" sz="2550" spc="-245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@</a:t>
            </a:r>
            <a:r>
              <a:rPr dirty="0" sz="2550" spc="-20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d</a:t>
            </a:r>
            <a:r>
              <a:rPr dirty="0" sz="2550" spc="-10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i</a:t>
            </a:r>
            <a:r>
              <a:rPr dirty="0" sz="2550" spc="80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a</a:t>
            </a:r>
            <a:r>
              <a:rPr dirty="0" sz="2550" spc="25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n</a:t>
            </a:r>
            <a:r>
              <a:rPr dirty="0" sz="2550" spc="55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p</a:t>
            </a:r>
            <a:r>
              <a:rPr dirty="0" sz="2550" spc="-75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i</a:t>
            </a:r>
            <a:r>
              <a:rPr dirty="0" sz="2550" spc="25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n</a:t>
            </a:r>
            <a:r>
              <a:rPr dirty="0" sz="2550" spc="35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g</a:t>
            </a:r>
            <a:r>
              <a:rPr dirty="0" sz="2550" spc="-20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.</a:t>
            </a:r>
            <a:r>
              <a:rPr dirty="0" sz="2550" spc="229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c</a:t>
            </a:r>
            <a:r>
              <a:rPr dirty="0" sz="2550" spc="20" b="1">
                <a:solidFill>
                  <a:srgbClr val="FFFEFE"/>
                </a:solidFill>
                <a:latin typeface="Microsoft JhengHei UI"/>
                <a:cs typeface="Microsoft JhengHei UI"/>
                <a:hlinkClick r:id="rId4"/>
              </a:rPr>
              <a:t>om</a:t>
            </a:r>
            <a:endParaRPr sz="25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2017-12-28T22:12:19Z</dcterms:created>
  <dcterms:modified xsi:type="dcterms:W3CDTF">2017-12-28T22:12:19Z</dcterms:modified>
</cp:coreProperties>
</file>